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p:sldMasterIdLst>
    <p:sldMasterId id="2147483648" r:id="rId1"/>
  </p:sldMasterIdLst>
  <p:notesMasterIdLst>
    <p:notesMasterId r:id="rId29"/>
  </p:notesMasterIdLst>
  <p:handoutMasterIdLst>
    <p:handoutMasterId r:id="rId30"/>
  </p:handoutMasterIdLst>
  <p:sldIdLst>
    <p:sldId id="634" r:id="rId2"/>
    <p:sldId id="608" r:id="rId3"/>
    <p:sldId id="609" r:id="rId4"/>
    <p:sldId id="635" r:id="rId5"/>
    <p:sldId id="639" r:id="rId6"/>
    <p:sldId id="638" r:id="rId7"/>
    <p:sldId id="636" r:id="rId8"/>
    <p:sldId id="644" r:id="rId9"/>
    <p:sldId id="645" r:id="rId10"/>
    <p:sldId id="637" r:id="rId11"/>
    <p:sldId id="640" r:id="rId12"/>
    <p:sldId id="642" r:id="rId13"/>
    <p:sldId id="615" r:id="rId14"/>
    <p:sldId id="643" r:id="rId15"/>
    <p:sldId id="641" r:id="rId16"/>
    <p:sldId id="646" r:id="rId17"/>
    <p:sldId id="616" r:id="rId18"/>
    <p:sldId id="649" r:id="rId19"/>
    <p:sldId id="655" r:id="rId20"/>
    <p:sldId id="648" r:id="rId21"/>
    <p:sldId id="650" r:id="rId22"/>
    <p:sldId id="652" r:id="rId23"/>
    <p:sldId id="651" r:id="rId24"/>
    <p:sldId id="654" r:id="rId25"/>
    <p:sldId id="647" r:id="rId26"/>
    <p:sldId id="653" r:id="rId27"/>
    <p:sldId id="613" r:id="rId28"/>
  </p:sldIdLst>
  <p:sldSz cx="9144000" cy="5145088"/>
  <p:notesSz cx="6858000" cy="9144000"/>
  <p:custDataLst>
    <p:tags r:id="rId31"/>
  </p:custDataLst>
  <p:defaultTextStyle>
    <a:defPPr>
      <a:defRPr lang="zh-CN"/>
    </a:defPPr>
    <a:lvl1pPr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1">
          <p15:clr>
            <a:srgbClr val="A4A3A4"/>
          </p15:clr>
        </p15:guide>
        <p15:guide id="2" orient="horz" pos="3016">
          <p15:clr>
            <a:srgbClr val="A4A3A4"/>
          </p15:clr>
        </p15:guide>
        <p15:guide id="3" orient="horz" pos="464">
          <p15:clr>
            <a:srgbClr val="A4A3A4"/>
          </p15:clr>
        </p15:guide>
        <p15:guide id="4" pos="5465">
          <p15:clr>
            <a:srgbClr val="A4A3A4"/>
          </p15:clr>
        </p15:guide>
        <p15:guide id="5" pos="2880">
          <p15:clr>
            <a:srgbClr val="A4A3A4"/>
          </p15:clr>
        </p15:guide>
        <p15:guide id="6" pos="2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CACACA"/>
    <a:srgbClr val="969696"/>
    <a:srgbClr val="BBBBBB"/>
    <a:srgbClr val="A2A2A2"/>
    <a:srgbClr val="F2B800"/>
    <a:srgbClr val="B2B2B2"/>
    <a:srgbClr val="CC00CC"/>
    <a:srgbClr val="15416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6" autoAdjust="0"/>
    <p:restoredTop sz="45488" autoAdjust="0"/>
  </p:normalViewPr>
  <p:slideViewPr>
    <p:cSldViewPr>
      <p:cViewPr varScale="1">
        <p:scale>
          <a:sx n="82" d="100"/>
          <a:sy n="82" d="100"/>
        </p:scale>
        <p:origin x="108" y="402"/>
      </p:cViewPr>
      <p:guideLst>
        <p:guide orient="horz" pos="1621"/>
        <p:guide orient="horz" pos="3016"/>
        <p:guide orient="horz" pos="464"/>
        <p:guide pos="5465"/>
        <p:guide pos="2880"/>
        <p:guide pos="295"/>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7" d="100"/>
          <a:sy n="67" d="100"/>
        </p:scale>
        <p:origin x="-336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CE54-48CA-917D-2BB18BA30B99}"/>
              </c:ext>
            </c:extLst>
          </c:dPt>
          <c:dPt>
            <c:idx val="1"/>
            <c:bubble3D val="0"/>
            <c:spPr>
              <a:solidFill>
                <a:srgbClr val="F2B800"/>
              </a:solidFill>
            </c:spPr>
            <c:extLst>
              <c:ext xmlns:c16="http://schemas.microsoft.com/office/drawing/2014/chart" uri="{C3380CC4-5D6E-409C-BE32-E72D297353CC}">
                <c16:uniqueId val="{00000003-CE54-48CA-917D-2BB18BA30B99}"/>
              </c:ext>
            </c:extLst>
          </c:dPt>
          <c:dPt>
            <c:idx val="2"/>
            <c:bubble3D val="0"/>
            <c:spPr>
              <a:solidFill>
                <a:schemeClr val="bg1">
                  <a:lumMod val="85000"/>
                </a:schemeClr>
              </a:solidFill>
            </c:spPr>
            <c:extLst>
              <c:ext xmlns:c16="http://schemas.microsoft.com/office/drawing/2014/chart" uri="{C3380CC4-5D6E-409C-BE32-E72D297353CC}">
                <c16:uniqueId val="{00000005-CE54-48CA-917D-2BB18BA30B99}"/>
              </c:ext>
            </c:extLst>
          </c:dPt>
          <c:dPt>
            <c:idx val="3"/>
            <c:bubble3D val="0"/>
            <c:spPr>
              <a:solidFill>
                <a:srgbClr val="F2B800"/>
              </a:solidFill>
            </c:spPr>
            <c:extLst>
              <c:ext xmlns:c16="http://schemas.microsoft.com/office/drawing/2014/chart" uri="{C3380CC4-5D6E-409C-BE32-E72D297353CC}">
                <c16:uniqueId val="{00000007-CE54-48CA-917D-2BB18BA30B9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8-CE54-48CA-917D-2BB18BA30B9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FA68-49E9-AD8D-91E7B202C81D}"/>
              </c:ext>
            </c:extLst>
          </c:dPt>
          <c:dPt>
            <c:idx val="1"/>
            <c:bubble3D val="0"/>
            <c:spPr>
              <a:solidFill>
                <a:schemeClr val="bg1">
                  <a:lumMod val="85000"/>
                </a:schemeClr>
              </a:solidFill>
            </c:spPr>
            <c:extLst>
              <c:ext xmlns:c16="http://schemas.microsoft.com/office/drawing/2014/chart" uri="{C3380CC4-5D6E-409C-BE32-E72D297353CC}">
                <c16:uniqueId val="{00000003-FA68-49E9-AD8D-91E7B202C81D}"/>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FA68-49E9-AD8D-91E7B202C81D}"/>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2927-4551-B1B5-AB81BB4EFA3D}"/>
              </c:ext>
            </c:extLst>
          </c:dPt>
          <c:dPt>
            <c:idx val="1"/>
            <c:bubble3D val="0"/>
            <c:spPr>
              <a:solidFill>
                <a:schemeClr val="bg1">
                  <a:lumMod val="85000"/>
                </a:schemeClr>
              </a:solidFill>
            </c:spPr>
            <c:extLst>
              <c:ext xmlns:c16="http://schemas.microsoft.com/office/drawing/2014/chart" uri="{C3380CC4-5D6E-409C-BE32-E72D297353CC}">
                <c16:uniqueId val="{00000003-2927-4551-B1B5-AB81BB4EFA3D}"/>
              </c:ext>
            </c:extLst>
          </c:dPt>
          <c:cat>
            <c:strRef>
              <c:f>Sheet1!$A$2:$A$3</c:f>
              <c:strCache>
                <c:ptCount val="2"/>
                <c:pt idx="0">
                  <c:v>1st Qtr</c:v>
                </c:pt>
                <c:pt idx="1">
                  <c:v>2nd Qtr</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2927-4551-B1B5-AB81BB4EFA3D}"/>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E4EF-4A62-9205-AAEFA73BC486}"/>
              </c:ext>
            </c:extLst>
          </c:dPt>
          <c:dPt>
            <c:idx val="1"/>
            <c:bubble3D val="0"/>
            <c:spPr>
              <a:solidFill>
                <a:schemeClr val="bg1">
                  <a:lumMod val="85000"/>
                </a:schemeClr>
              </a:solidFill>
            </c:spPr>
            <c:extLst>
              <c:ext xmlns:c16="http://schemas.microsoft.com/office/drawing/2014/chart" uri="{C3380CC4-5D6E-409C-BE32-E72D297353CC}">
                <c16:uniqueId val="{00000003-E4EF-4A62-9205-AAEFA73BC486}"/>
              </c:ext>
            </c:extLst>
          </c:dPt>
          <c:cat>
            <c:strRef>
              <c:f>Sheet1!$A$2:$A$3</c:f>
              <c:strCache>
                <c:ptCount val="2"/>
                <c:pt idx="0">
                  <c:v>1st Qtr</c:v>
                </c:pt>
                <c:pt idx="1">
                  <c:v>2nd Qtr</c:v>
                </c:pt>
              </c:strCache>
            </c:strRef>
          </c:cat>
          <c:val>
            <c:numRef>
              <c:f>Sheet1!$B$2:$B$3</c:f>
              <c:numCache>
                <c:formatCode>General</c:formatCode>
                <c:ptCount val="2"/>
                <c:pt idx="0">
                  <c:v>8</c:v>
                </c:pt>
                <c:pt idx="1">
                  <c:v>3</c:v>
                </c:pt>
              </c:numCache>
            </c:numRef>
          </c:val>
          <c:extLst>
            <c:ext xmlns:c16="http://schemas.microsoft.com/office/drawing/2014/chart" uri="{C3380CC4-5D6E-409C-BE32-E72D297353CC}">
              <c16:uniqueId val="{00000004-E4EF-4A62-9205-AAEFA73BC486}"/>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3392-4B62-B55C-2B781D67E520}"/>
              </c:ext>
            </c:extLst>
          </c:dPt>
          <c:dPt>
            <c:idx val="1"/>
            <c:bubble3D val="0"/>
            <c:spPr>
              <a:solidFill>
                <a:schemeClr val="bg1">
                  <a:lumMod val="85000"/>
                </a:schemeClr>
              </a:solidFill>
            </c:spPr>
            <c:extLst>
              <c:ext xmlns:c16="http://schemas.microsoft.com/office/drawing/2014/chart" uri="{C3380CC4-5D6E-409C-BE32-E72D297353CC}">
                <c16:uniqueId val="{00000003-3392-4B62-B55C-2B781D67E520}"/>
              </c:ext>
            </c:extLst>
          </c:dPt>
          <c:cat>
            <c:strRef>
              <c:f>Sheet1!$A$2:$A$3</c:f>
              <c:strCache>
                <c:ptCount val="2"/>
                <c:pt idx="0">
                  <c:v>1st Qtr</c:v>
                </c:pt>
                <c:pt idx="1">
                  <c:v>2nd Qtr</c:v>
                </c:pt>
              </c:strCache>
            </c:strRef>
          </c:cat>
          <c:val>
            <c:numRef>
              <c:f>Sheet1!$B$2:$B$3</c:f>
              <c:numCache>
                <c:formatCode>General</c:formatCode>
                <c:ptCount val="2"/>
                <c:pt idx="0">
                  <c:v>4.2</c:v>
                </c:pt>
                <c:pt idx="1">
                  <c:v>5.8</c:v>
                </c:pt>
              </c:numCache>
            </c:numRef>
          </c:val>
          <c:extLst>
            <c:ext xmlns:c16="http://schemas.microsoft.com/office/drawing/2014/chart" uri="{C3380CC4-5D6E-409C-BE32-E72D297353CC}">
              <c16:uniqueId val="{00000004-3392-4B62-B55C-2B781D67E520}"/>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C0DA-4AEA-AAB9-EF05960D8F7B}"/>
              </c:ext>
            </c:extLst>
          </c:dPt>
          <c:dPt>
            <c:idx val="1"/>
            <c:bubble3D val="0"/>
            <c:spPr>
              <a:solidFill>
                <a:schemeClr val="bg1">
                  <a:lumMod val="85000"/>
                </a:schemeClr>
              </a:solidFill>
            </c:spPr>
            <c:extLst>
              <c:ext xmlns:c16="http://schemas.microsoft.com/office/drawing/2014/chart" uri="{C3380CC4-5D6E-409C-BE32-E72D297353CC}">
                <c16:uniqueId val="{00000003-C0DA-4AEA-AAB9-EF05960D8F7B}"/>
              </c:ext>
            </c:extLst>
          </c:dPt>
          <c:cat>
            <c:strRef>
              <c:f>Sheet1!$A$2:$A$3</c:f>
              <c:strCache>
                <c:ptCount val="2"/>
                <c:pt idx="0">
                  <c:v>1st Qtr</c:v>
                </c:pt>
                <c:pt idx="1">
                  <c:v>2nd Qtr</c:v>
                </c:pt>
              </c:strCache>
            </c:strRef>
          </c:cat>
          <c:val>
            <c:numRef>
              <c:f>Sheet1!$B$2:$B$3</c:f>
              <c:numCache>
                <c:formatCode>General</c:formatCode>
                <c:ptCount val="2"/>
                <c:pt idx="0">
                  <c:v>9</c:v>
                </c:pt>
                <c:pt idx="1">
                  <c:v>1</c:v>
                </c:pt>
              </c:numCache>
            </c:numRef>
          </c:val>
          <c:extLst>
            <c:ext xmlns:c16="http://schemas.microsoft.com/office/drawing/2014/chart" uri="{C3380CC4-5D6E-409C-BE32-E72D297353CC}">
              <c16:uniqueId val="{00000004-C0DA-4AEA-AAB9-EF05960D8F7B}"/>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0B68-40F3-A11D-AFAD752503C8}"/>
              </c:ext>
            </c:extLst>
          </c:dPt>
          <c:dPt>
            <c:idx val="1"/>
            <c:bubble3D val="0"/>
            <c:spPr>
              <a:solidFill>
                <a:schemeClr val="bg1">
                  <a:lumMod val="85000"/>
                </a:schemeClr>
              </a:solidFill>
            </c:spPr>
            <c:extLst>
              <c:ext xmlns:c16="http://schemas.microsoft.com/office/drawing/2014/chart" uri="{C3380CC4-5D6E-409C-BE32-E72D297353CC}">
                <c16:uniqueId val="{00000003-0B68-40F3-A11D-AFAD752503C8}"/>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0B68-40F3-A11D-AFAD752503C8}"/>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D53C-4186-9F94-9C40686712D4}"/>
              </c:ext>
            </c:extLst>
          </c:dPt>
          <c:dPt>
            <c:idx val="1"/>
            <c:bubble3D val="0"/>
            <c:spPr>
              <a:solidFill>
                <a:schemeClr val="bg1">
                  <a:lumMod val="85000"/>
                </a:schemeClr>
              </a:solidFill>
            </c:spPr>
            <c:extLst>
              <c:ext xmlns:c16="http://schemas.microsoft.com/office/drawing/2014/chart" uri="{C3380CC4-5D6E-409C-BE32-E72D297353CC}">
                <c16:uniqueId val="{00000003-D53C-4186-9F94-9C40686712D4}"/>
              </c:ext>
            </c:extLst>
          </c:dPt>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D53C-4186-9F94-9C40686712D4}"/>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EC1D-43EE-A610-B4D898ED80F2}"/>
              </c:ext>
            </c:extLst>
          </c:dPt>
          <c:dPt>
            <c:idx val="1"/>
            <c:bubble3D val="0"/>
            <c:spPr>
              <a:solidFill>
                <a:schemeClr val="bg1">
                  <a:lumMod val="85000"/>
                </a:schemeClr>
              </a:solidFill>
            </c:spPr>
            <c:extLst>
              <c:ext xmlns:c16="http://schemas.microsoft.com/office/drawing/2014/chart" uri="{C3380CC4-5D6E-409C-BE32-E72D297353CC}">
                <c16:uniqueId val="{00000003-EC1D-43EE-A610-B4D898ED80F2}"/>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EC1D-43EE-A610-B4D898ED80F2}"/>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2B800"/>
              </a:solidFill>
            </c:spPr>
            <c:extLst>
              <c:ext xmlns:c16="http://schemas.microsoft.com/office/drawing/2014/chart" uri="{C3380CC4-5D6E-409C-BE32-E72D297353CC}">
                <c16:uniqueId val="{00000001-604E-4791-BD15-244FE1B1742D}"/>
              </c:ext>
            </c:extLst>
          </c:dPt>
          <c:dPt>
            <c:idx val="1"/>
            <c:bubble3D val="0"/>
            <c:spPr>
              <a:solidFill>
                <a:schemeClr val="bg1">
                  <a:lumMod val="85000"/>
                </a:schemeClr>
              </a:solidFill>
            </c:spPr>
            <c:extLst>
              <c:ext xmlns:c16="http://schemas.microsoft.com/office/drawing/2014/chart" uri="{C3380CC4-5D6E-409C-BE32-E72D297353CC}">
                <c16:uniqueId val="{00000003-604E-4791-BD15-244FE1B1742D}"/>
              </c:ext>
            </c:extLst>
          </c:dPt>
          <c:cat>
            <c:strRef>
              <c:f>Sheet1!$A$2:$A$3</c:f>
              <c:strCache>
                <c:ptCount val="2"/>
                <c:pt idx="0">
                  <c:v>1st Qtr</c:v>
                </c:pt>
                <c:pt idx="1">
                  <c:v>2nd Qtr</c:v>
                </c:pt>
              </c:strCache>
            </c:strRef>
          </c:cat>
          <c:val>
            <c:numRef>
              <c:f>Sheet1!$B$2:$B$3</c:f>
              <c:numCache>
                <c:formatCode>General</c:formatCode>
                <c:ptCount val="2"/>
                <c:pt idx="0">
                  <c:v>5</c:v>
                </c:pt>
                <c:pt idx="1">
                  <c:v>5</c:v>
                </c:pt>
              </c:numCache>
            </c:numRef>
          </c:val>
          <c:extLst>
            <c:ext xmlns:c16="http://schemas.microsoft.com/office/drawing/2014/chart" uri="{C3380CC4-5D6E-409C-BE32-E72D297353CC}">
              <c16:uniqueId val="{00000004-604E-4791-BD15-244FE1B1742D}"/>
            </c:ext>
          </c:extLst>
        </c:ser>
        <c:dLbls>
          <c:showLegendKey val="0"/>
          <c:showVal val="0"/>
          <c:showCatName val="0"/>
          <c:showSerName val="0"/>
          <c:showPercent val="0"/>
          <c:showBubbleSize val="0"/>
          <c:showLeaderLines val="1"/>
        </c:dLbls>
        <c:firstSliceAng val="0"/>
        <c:holeSize val="76"/>
      </c:doughnutChart>
    </c:plotArea>
    <c:plotVisOnly val="1"/>
    <c:dispBlanksAs val="gap"/>
    <c:showDLblsOverMax val="0"/>
  </c:chart>
  <c:txPr>
    <a:bodyPr/>
    <a:lstStyle/>
    <a:p>
      <a:pPr>
        <a:defRPr lang="zh-CN" sz="1800">
          <a:latin typeface="Measure"/>
          <a:ea typeface="微软雅黑" panose="020B0503020204020204" pitchFamily="34" charset="-122"/>
          <a:sym typeface="Measure"/>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微软雅黑" panose="020B0503020204020204" pitchFamily="34" charset="-122"/>
              </a:defRPr>
            </a:lvl1pPr>
          </a:lstStyle>
          <a:p>
            <a:pPr>
              <a:defRPr/>
            </a:pPr>
            <a:fld id="{C2732F32-2F10-457C-ABA0-4356460359CC}" type="datetimeFigureOut">
              <a:rPr lang="zh-CN" altLang="en-US"/>
              <a:t>2021/1/5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ea typeface="微软雅黑" panose="020B0503020204020204" pitchFamily="34" charset="-122"/>
              </a:defRPr>
            </a:lvl1pPr>
          </a:lstStyle>
          <a:p>
            <a:pPr>
              <a:defRPr/>
            </a:pPr>
            <a:fld id="{070E99F7-AD9B-48AE-87BD-DA0DFA25F383}" type="slidenum">
              <a:rPr lang="zh-CN" altLang="en-US"/>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defRPr sz="1200" b="0">
                <a:latin typeface="Arial" panose="020B0604020202020204" pitchFamily="34" charset="0"/>
                <a:ea typeface="华文细黑" panose="02010600040101010101" pitchFamily="2" charset="-122"/>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defRPr sz="1200" b="0">
                <a:latin typeface="Arial" panose="020B0604020202020204" pitchFamily="34" charset="0"/>
                <a:ea typeface="华文细黑" panose="02010600040101010101" pitchFamily="2" charset="-122"/>
              </a:defRPr>
            </a:lvl1pPr>
          </a:lstStyle>
          <a:p>
            <a:pPr>
              <a:defRPr/>
            </a:pPr>
            <a:endParaRPr lang="en-US"/>
          </a:p>
        </p:txBody>
      </p:sp>
      <p:sp>
        <p:nvSpPr>
          <p:cNvPr id="25604" name="Rectangle 4"/>
          <p:cNvSpPr>
            <a:spLocks noGrp="1" noRot="1" noChangeAspect="1" noChangeArrowheads="1"/>
          </p:cNvSpPr>
          <p:nvPr>
            <p:ph type="sldImg" idx="2"/>
          </p:nvPr>
        </p:nvSpPr>
        <p:spPr bwMode="auto">
          <a:xfrm>
            <a:off x="382588" y="685800"/>
            <a:ext cx="6092825" cy="3429000"/>
          </a:xfrm>
          <a:prstGeom prst="rect">
            <a:avLst/>
          </a:prstGeom>
          <a:noFill/>
          <a:ln w="9525">
            <a:noFill/>
            <a:miter lim="800000"/>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defRPr sz="1200" b="0">
                <a:latin typeface="Arial" panose="020B0604020202020204" pitchFamily="34" charset="0"/>
                <a:ea typeface="华文细黑" panose="02010600040101010101" pitchFamily="2" charset="-122"/>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lvl1pPr algn="r">
              <a:defRPr sz="1200" b="0">
                <a:latin typeface="Arial" panose="020B0604020202020204" pitchFamily="34" charset="0"/>
                <a:ea typeface="华文细黑" panose="02010600040101010101" pitchFamily="2" charset="-122"/>
              </a:defRPr>
            </a:lvl1pPr>
          </a:lstStyle>
          <a:p>
            <a:pPr>
              <a:defRPr/>
            </a:pPr>
            <a:fld id="{FE957B24-0BF4-48AE-A804-C36BF6DEB8B4}"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16</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1</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p:sp>
      <p:sp>
        <p:nvSpPr>
          <p:cNvPr id="28674" name="备注占位符 2"/>
          <p:cNvSpPr>
            <a:spLocks noGrp="1"/>
          </p:cNvSpPr>
          <p:nvPr>
            <p:ph type="body" idx="1"/>
          </p:nvPr>
        </p:nvSpPr>
        <p:spPr>
          <a:noFill/>
        </p:spPr>
        <p:txBody>
          <a:bodyPr/>
          <a:lstStyle/>
          <a:p>
            <a:endParaRPr lang="zh-CN" altLang="en-US">
              <a:latin typeface="Arial" panose="020B0604020202020204" pitchFamily="34" charset="0"/>
              <a:ea typeface="宋体" panose="02010600030101010101" pitchFamily="2" charset="-122"/>
            </a:endParaRPr>
          </a:p>
        </p:txBody>
      </p:sp>
      <p:sp>
        <p:nvSpPr>
          <p:cNvPr id="28675" name="灯片编号占位符 3"/>
          <p:cNvSpPr>
            <a:spLocks noGrp="1"/>
          </p:cNvSpPr>
          <p:nvPr>
            <p:ph type="sldNum" sz="quarter" idx="5"/>
          </p:nvPr>
        </p:nvSpPr>
        <p:spPr>
          <a:noFill/>
          <a:ln>
            <a:miter lim="800000"/>
          </a:ln>
        </p:spPr>
        <p:txBody>
          <a:bodyPr/>
          <a:lstStyle/>
          <a:p>
            <a:fld id="{F13C15B2-BEE3-4345-9C81-AD2F616E4AD5}" type="slidenum">
              <a:rPr lang="en-US" altLang="zh-CN" smtClean="0">
                <a:latin typeface="Arial" panose="020B0604020202020204" pitchFamily="34" charset="0"/>
                <a:ea typeface="华文细黑" panose="02010600040101010101" pitchFamily="2" charset="-122"/>
                <a:cs typeface="华文细黑" panose="02010600040101010101" pitchFamily="2" charset="-122"/>
              </a:rPr>
              <a:t>26</a:t>
            </a:fld>
            <a:endParaRPr lang="en-US" altLang="zh-CN">
              <a:latin typeface="Arial" panose="020B0604020202020204" pitchFamily="34" charset="0"/>
              <a:ea typeface="华文细黑" panose="02010600040101010101" pitchFamily="2" charset="-122"/>
              <a:cs typeface="华文细黑" panose="0201060004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A47F99-6ADC-4C80-99B3-D41D132752F1}" type="slidenum">
              <a:rPr lang="zh-CN" altLang="en-US" smtClean="0"/>
              <a:t>7</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E957B24-0BF4-48AE-A804-C36BF6DEB8B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4CBEAF9-9E58-4CC8-A6FF-6DD8A58DEEA4}" type="datetimeFigureOut">
              <a:rPr lang="en-US" smtClean="0"/>
              <a:t>1/5/2021</a:t>
            </a:fld>
            <a:endParaRPr lang="en-US"/>
          </a:p>
        </p:txBody>
      </p:sp>
      <p:sp>
        <p:nvSpPr>
          <p:cNvPr id="3" name="页脚占位符 2"/>
          <p:cNvSpPr>
            <a:spLocks noGrp="1"/>
          </p:cNvSpPr>
          <p:nvPr>
            <p:ph type="ftr" sz="quarter" idx="11"/>
          </p:nvPr>
        </p:nvSpPr>
        <p:spPr/>
        <p:txBody>
          <a:bodyPr/>
          <a:lstStyle/>
          <a:p>
            <a:endParaRPr kumimoji="0" lang="en-US"/>
          </a:p>
        </p:txBody>
      </p:sp>
      <p:sp>
        <p:nvSpPr>
          <p:cNvPr id="4" name="灯片编号占位符 3"/>
          <p:cNvSpPr>
            <a:spLocks noGrp="1"/>
          </p:cNvSpPr>
          <p:nvPr>
            <p:ph type="sldNum" sz="quarter" idx="12"/>
          </p:nvPr>
        </p:nvSpPr>
        <p:spPr/>
        <p:txBody>
          <a:bodyPr/>
          <a:lstStyle/>
          <a:p>
            <a:fld id="{CA15C064-DD44-4CAC-873E-2D1F54821676}" type="slidenum">
              <a:rPr kumimoji="0" lang="en-US" smtClean="0"/>
              <a:t>‹#›</a:t>
            </a:fld>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1DF6C85-580E-49AA-8C0F-7282E851D184}" type="datetimeFigureOut">
              <a:rPr lang="en-US" smtClean="0"/>
              <a:t>1/5/2021</a:t>
            </a:fld>
            <a:endParaRPr lang="en-US" sz="1100" dirty="0">
              <a:solidFill>
                <a:schemeClr val="tx2">
                  <a:lumMod val="75000"/>
                  <a:lumOff val="25000"/>
                </a:schemeClr>
              </a:solidFill>
            </a:endParaRPr>
          </a:p>
        </p:txBody>
      </p:sp>
      <p:sp>
        <p:nvSpPr>
          <p:cNvPr id="5" name="页脚占位符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zh-CN" altLang="en-US" sz="1100" dirty="0">
              <a:solidFill>
                <a:schemeClr val="tx2">
                  <a:lumMod val="75000"/>
                  <a:lumOff val="25000"/>
                </a:schemeClr>
              </a:solidFill>
            </a:endParaRPr>
          </a:p>
        </p:txBody>
      </p:sp>
      <p:sp>
        <p:nvSpPr>
          <p:cNvPr id="6" name="灯片编号占位符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6D95434A-1094-4C26-ADA4-1AB6210859AE}" type="slidenum">
              <a:rPr kumimoji="0" lang="en-US" smtClean="0"/>
              <a:t>‹#›</a:t>
            </a:fld>
            <a:endParaRPr kumimoji="0" lang="zh-CN" altLang="en-US" b="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a:extLst>
              <a:ext uri="{28A0092B-C50C-407E-A947-70E740481C1C}">
                <a14:useLocalDpi xmlns:a14="http://schemas.microsoft.com/office/drawing/2010/main" val="0"/>
              </a:ext>
            </a:extLst>
          </a:blip>
          <a:srcRect t="4531" r="9092" b="4531"/>
          <a:stretch>
            <a:fillRect/>
          </a:stretch>
        </p:blipFill>
        <p:spPr>
          <a:xfrm>
            <a:off x="0" y="0"/>
            <a:ext cx="9144000" cy="5145088"/>
          </a:xfrm>
          <a:prstGeom prst="rect">
            <a:avLst/>
          </a:prstGeom>
        </p:spPr>
      </p:pic>
      <p:sp>
        <p:nvSpPr>
          <p:cNvPr id="6" name="矩形 259"/>
          <p:cNvSpPr>
            <a:spLocks noChangeArrowheads="1"/>
          </p:cNvSpPr>
          <p:nvPr/>
        </p:nvSpPr>
        <p:spPr bwMode="auto">
          <a:xfrm>
            <a:off x="5545387" y="2542346"/>
            <a:ext cx="29870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400" b="0" dirty="0">
                <a:latin typeface="Measure"/>
                <a:ea typeface="微软雅黑" panose="020B0503020204020204" pitchFamily="34" charset="-122"/>
                <a:cs typeface="Arial" panose="020B0604020202020204" pitchFamily="34" charset="0"/>
                <a:sym typeface="Measure"/>
              </a:rPr>
              <a:t>适用金融理财｜银行总结｜财务报告</a:t>
            </a:r>
          </a:p>
        </p:txBody>
      </p:sp>
      <p:sp>
        <p:nvSpPr>
          <p:cNvPr id="7" name="TextBox 59"/>
          <p:cNvSpPr txBox="1">
            <a:spLocks noChangeArrowheads="1"/>
          </p:cNvSpPr>
          <p:nvPr/>
        </p:nvSpPr>
        <p:spPr bwMode="auto">
          <a:xfrm>
            <a:off x="4704209" y="1780456"/>
            <a:ext cx="4134461" cy="707884"/>
          </a:xfrm>
          <a:prstGeom prst="rect">
            <a:avLst/>
          </a:prstGeom>
          <a:noFill/>
          <a:ln>
            <a:noFill/>
          </a:ln>
        </p:spPr>
        <p:txBody>
          <a:bodyPr wrap="none" lIns="91438" tIns="45719" rIns="91438" bIns="45719">
            <a:spAutoFit/>
          </a:bodyPr>
          <a:lstStyle/>
          <a:p>
            <a:pPr algn="r"/>
            <a:r>
              <a:rPr lang="zh-CN" altLang="en-US" sz="4000" spc="-150" dirty="0">
                <a:solidFill>
                  <a:srgbClr val="F2B800"/>
                </a:solidFill>
                <a:latin typeface="Measure"/>
                <a:ea typeface="微软雅黑" panose="020B0503020204020204" pitchFamily="34" charset="-122"/>
                <a:sym typeface="Measure"/>
              </a:rPr>
              <a:t>银行理财财务总结</a:t>
            </a:r>
            <a:endParaRPr lang="en-US" altLang="zh-CN" sz="4000" spc="-150" dirty="0">
              <a:solidFill>
                <a:srgbClr val="F2B800"/>
              </a:solidFill>
              <a:latin typeface="Measure"/>
              <a:ea typeface="微软雅黑" panose="020B0503020204020204" pitchFamily="34" charset="-122"/>
              <a:sym typeface="Measure"/>
            </a:endParaRPr>
          </a:p>
        </p:txBody>
      </p:sp>
      <p:sp>
        <p:nvSpPr>
          <p:cNvPr id="8" name="矩形 259"/>
          <p:cNvSpPr>
            <a:spLocks noChangeArrowheads="1"/>
          </p:cNvSpPr>
          <p:nvPr/>
        </p:nvSpPr>
        <p:spPr bwMode="auto">
          <a:xfrm>
            <a:off x="5796136" y="3652664"/>
            <a:ext cx="2880320"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400" b="0">
                <a:latin typeface="Measure"/>
                <a:ea typeface="微软雅黑" panose="020B0503020204020204" pitchFamily="34" charset="-122"/>
                <a:cs typeface="Arial" panose="020B0604020202020204" pitchFamily="34" charset="0"/>
                <a:sym typeface="Measure"/>
              </a:rPr>
              <a:t>汇报人：</a:t>
            </a:r>
            <a:r>
              <a:rPr lang="en-US" altLang="zh-CN" sz="1400" b="0">
                <a:latin typeface="Measure"/>
                <a:ea typeface="微软雅黑" panose="020B0503020204020204" pitchFamily="34" charset="-122"/>
                <a:cs typeface="Arial" panose="020B0604020202020204" pitchFamily="34" charset="0"/>
                <a:sym typeface="Measure"/>
              </a:rPr>
              <a:t>xiazaii  </a:t>
            </a:r>
            <a:endParaRPr lang="en-US" altLang="zh-CN" sz="1400" b="0" dirty="0">
              <a:latin typeface="Measure"/>
              <a:ea typeface="微软雅黑" panose="020B0503020204020204" pitchFamily="34" charset="-122"/>
              <a:cs typeface="Arial" panose="020B0604020202020204" pitchFamily="34" charset="0"/>
              <a:sym typeface="Measure"/>
            </a:endParaRPr>
          </a:p>
        </p:txBody>
      </p:sp>
      <p:pic>
        <p:nvPicPr>
          <p:cNvPr id="9" name="Two Steps From Hell-Archangel-Strength of a Thousand Men-伴奏纯音乐-12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33384"/>
            <a:ext cx="609600" cy="609600"/>
          </a:xfrm>
          <a:prstGeom prst="rect">
            <a:avLst/>
          </a:prstGeom>
        </p:spPr>
      </p:pic>
      <p:sp>
        <p:nvSpPr>
          <p:cNvPr id="10" name="TextBox 59"/>
          <p:cNvSpPr txBox="1">
            <a:spLocks noChangeArrowheads="1"/>
          </p:cNvSpPr>
          <p:nvPr/>
        </p:nvSpPr>
        <p:spPr bwMode="auto">
          <a:xfrm>
            <a:off x="7938959" y="691627"/>
            <a:ext cx="720578" cy="584773"/>
          </a:xfrm>
          <a:prstGeom prst="rect">
            <a:avLst/>
          </a:prstGeom>
          <a:noFill/>
          <a:ln>
            <a:noFill/>
          </a:ln>
        </p:spPr>
        <p:txBody>
          <a:bodyPr wrap="none" lIns="91438" tIns="45719" rIns="91438" bIns="45719">
            <a:spAutoFit/>
          </a:bodyPr>
          <a:lstStyle/>
          <a:p>
            <a:r>
              <a:rPr lang="en-US" altLang="zh-CN" sz="3200" b="0" dirty="0">
                <a:solidFill>
                  <a:srgbClr val="F2B800"/>
                </a:solidFill>
                <a:latin typeface="Measure"/>
                <a:ea typeface="微软雅黑" panose="020B0503020204020204" pitchFamily="34" charset="-122"/>
                <a:sym typeface="Measure"/>
              </a:rPr>
              <a:t>logo</a:t>
            </a:r>
          </a:p>
        </p:txBody>
      </p:sp>
      <p:sp>
        <p:nvSpPr>
          <p:cNvPr id="3" name="矩形 2"/>
          <p:cNvSpPr/>
          <p:nvPr/>
        </p:nvSpPr>
        <p:spPr>
          <a:xfrm>
            <a:off x="5313759" y="2520172"/>
            <a:ext cx="3398310" cy="2683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p:tgtEl>
                                          <p:spTgt spid="7"/>
                                        </p:tgtEl>
                                        <p:attrNameLst>
                                          <p:attrName>ppt_y</p:attrName>
                                        </p:attrNameLst>
                                      </p:cBhvr>
                                      <p:tavLst>
                                        <p:tav tm="0">
                                          <p:val>
                                            <p:strVal val="#ppt_y+#ppt_h*1.125000"/>
                                          </p:val>
                                        </p:tav>
                                        <p:tav tm="100000">
                                          <p:val>
                                            <p:strVal val="#ppt_y"/>
                                          </p:val>
                                        </p:tav>
                                      </p:tavLst>
                                    </p:anim>
                                    <p:animEffect transition="in" filter="wipe(up)">
                                      <p:cBhvr>
                                        <p:cTn id="18" dur="7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par>
                          <p:cTn id="34" fill="hold">
                            <p:stCondLst>
                              <p:cond delay="175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6"/>
                                        </p:tgtEl>
                                      </p:cBhvr>
                                    </p:animEffect>
                                    <p:animScale>
                                      <p:cBhvr>
                                        <p:cTn id="37" dur="250" autoRev="1" fill="hold"/>
                                        <p:tgtEl>
                                          <p:spTgt spid="6"/>
                                        </p:tgtEl>
                                      </p:cBhvr>
                                      <p:by x="105000" y="105000"/>
                                    </p:animScale>
                                  </p:childTnLst>
                                </p:cTn>
                              </p:par>
                            </p:childTnLst>
                          </p:cTn>
                        </p:par>
                        <p:par>
                          <p:cTn id="38" fill="hold">
                            <p:stCondLst>
                              <p:cond delay="22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8"/>
                                        </p:tgtEl>
                                        <p:attrNameLst>
                                          <p:attrName>ppt_y</p:attrName>
                                        </p:attrNameLst>
                                      </p:cBhvr>
                                      <p:tavLst>
                                        <p:tav tm="0">
                                          <p:val>
                                            <p:strVal val="#ppt_y"/>
                                          </p:val>
                                        </p:tav>
                                        <p:tav tm="100000">
                                          <p:val>
                                            <p:strVal val="#ppt_y"/>
                                          </p:val>
                                        </p:tav>
                                      </p:tavLst>
                                    </p:anim>
                                    <p:anim calcmode="lin" valueType="num">
                                      <p:cBhvr>
                                        <p:cTn id="4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8"/>
                                        </p:tgtEl>
                                      </p:cBhvr>
                                    </p:animEffect>
                                  </p:childTnLst>
                                </p:cTn>
                              </p:par>
                            </p:childTnLst>
                          </p:cTn>
                        </p:par>
                        <p:par>
                          <p:cTn id="46" fill="hold">
                            <p:stCondLst>
                              <p:cond delay="325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childTnLst>
                          </p:cTn>
                        </p:par>
                        <p:par>
                          <p:cTn id="50" fill="hold">
                            <p:stCondLst>
                              <p:cond delay="3750"/>
                            </p:stCondLst>
                            <p:childTnLst>
                              <p:par>
                                <p:cTn id="51" presetID="12" presetClass="entr" presetSubtype="4" fill="hold" grpId="0" nodeType="afterEffect">
                                  <p:stCondLst>
                                    <p:cond delay="0"/>
                                  </p:stCondLst>
                                  <p:iterate type="lt">
                                    <p:tmPct val="10000"/>
                                  </p:iterate>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750"/>
                                        <p:tgtEl>
                                          <p:spTgt spid="10"/>
                                        </p:tgtEl>
                                        <p:attrNameLst>
                                          <p:attrName>ppt_y</p:attrName>
                                        </p:attrNameLst>
                                      </p:cBhvr>
                                      <p:tavLst>
                                        <p:tav tm="0">
                                          <p:val>
                                            <p:strVal val="#ppt_y+#ppt_h*1.125000"/>
                                          </p:val>
                                        </p:tav>
                                        <p:tav tm="100000">
                                          <p:val>
                                            <p:strVal val="#ppt_y"/>
                                          </p:val>
                                        </p:tav>
                                      </p:tavLst>
                                    </p:anim>
                                    <p:animEffect transition="in" filter="wipe(up)">
                                      <p:cBhvr>
                                        <p:cTn id="5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5" repeatCount="indefinite" fill="remove" display="0">
                  <p:stCondLst>
                    <p:cond delay="indefinite"/>
                  </p:stCondLst>
                  <p:endCondLst>
                    <p:cond evt="onStopAudio" delay="0">
                      <p:tgtEl>
                        <p:sldTgt/>
                      </p:tgtEl>
                    </p:cond>
                  </p:endCondLst>
                </p:cTn>
                <p:tgtEl>
                  <p:spTgt spid="9"/>
                </p:tgtEl>
              </p:cMediaNode>
            </p:audio>
          </p:childTnLst>
        </p:cTn>
      </p:par>
    </p:tnLst>
    <p:bldLst>
      <p:bldP spid="6" grpId="0"/>
      <p:bldP spid="6" grpId="1"/>
      <p:bldP spid="7" grpId="0"/>
      <p:bldP spid="8" grpId="0"/>
      <p:bldP spid="8" grpId="1"/>
      <p:bldP spid="10"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graphicFrame>
        <p:nvGraphicFramePr>
          <p:cNvPr id="5" name="Chart 3"/>
          <p:cNvGraphicFramePr/>
          <p:nvPr/>
        </p:nvGraphicFramePr>
        <p:xfrm>
          <a:off x="2594695" y="2443662"/>
          <a:ext cx="3962400" cy="2001090"/>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4"/>
          <p:cNvSpPr/>
          <p:nvPr/>
        </p:nvSpPr>
        <p:spPr>
          <a:xfrm>
            <a:off x="457200" y="2549697"/>
            <a:ext cx="1564985" cy="909536"/>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easure"/>
              <a:ea typeface="微软雅黑" panose="020B0503020204020204" pitchFamily="34" charset="-122"/>
              <a:sym typeface="Measure"/>
            </a:endParaRPr>
          </a:p>
        </p:txBody>
      </p:sp>
      <p:sp>
        <p:nvSpPr>
          <p:cNvPr id="7" name="Text Box 10"/>
          <p:cNvSpPr txBox="1">
            <a:spLocks noChangeArrowheads="1"/>
          </p:cNvSpPr>
          <p:nvPr/>
        </p:nvSpPr>
        <p:spPr bwMode="auto">
          <a:xfrm>
            <a:off x="498186" y="2490955"/>
            <a:ext cx="1330615"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8" name="Rounded Rectangle 6"/>
          <p:cNvSpPr/>
          <p:nvPr/>
        </p:nvSpPr>
        <p:spPr>
          <a:xfrm>
            <a:off x="457200" y="1325633"/>
            <a:ext cx="1564985" cy="909536"/>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easure"/>
              <a:ea typeface="微软雅黑" panose="020B0503020204020204" pitchFamily="34" charset="-122"/>
              <a:sym typeface="Measure"/>
            </a:endParaRPr>
          </a:p>
        </p:txBody>
      </p:sp>
      <p:sp>
        <p:nvSpPr>
          <p:cNvPr id="9" name="Text Box 10"/>
          <p:cNvSpPr txBox="1">
            <a:spLocks noChangeArrowheads="1"/>
          </p:cNvSpPr>
          <p:nvPr/>
        </p:nvSpPr>
        <p:spPr bwMode="auto">
          <a:xfrm>
            <a:off x="498186" y="1266891"/>
            <a:ext cx="1330615"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0" name="Rounded Rectangle 8"/>
          <p:cNvSpPr/>
          <p:nvPr/>
        </p:nvSpPr>
        <p:spPr>
          <a:xfrm>
            <a:off x="7045615" y="2608439"/>
            <a:ext cx="1564985" cy="909536"/>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easure"/>
              <a:ea typeface="微软雅黑" panose="020B0503020204020204" pitchFamily="34" charset="-122"/>
              <a:sym typeface="Measure"/>
            </a:endParaRPr>
          </a:p>
        </p:txBody>
      </p:sp>
      <p:sp>
        <p:nvSpPr>
          <p:cNvPr id="11" name="Text Box 10"/>
          <p:cNvSpPr txBox="1">
            <a:spLocks noChangeArrowheads="1"/>
          </p:cNvSpPr>
          <p:nvPr/>
        </p:nvSpPr>
        <p:spPr bwMode="auto">
          <a:xfrm>
            <a:off x="7086601" y="2549697"/>
            <a:ext cx="1330615"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12" name="Rounded Rectangle 10"/>
          <p:cNvSpPr/>
          <p:nvPr/>
        </p:nvSpPr>
        <p:spPr>
          <a:xfrm>
            <a:off x="7045615" y="1384375"/>
            <a:ext cx="1564985" cy="909536"/>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Measure"/>
              <a:ea typeface="微软雅黑" panose="020B0503020204020204" pitchFamily="34" charset="-122"/>
              <a:sym typeface="Measure"/>
            </a:endParaRPr>
          </a:p>
        </p:txBody>
      </p:sp>
      <p:sp>
        <p:nvSpPr>
          <p:cNvPr id="13" name="Text Box 10"/>
          <p:cNvSpPr txBox="1">
            <a:spLocks noChangeArrowheads="1"/>
          </p:cNvSpPr>
          <p:nvPr/>
        </p:nvSpPr>
        <p:spPr bwMode="auto">
          <a:xfrm>
            <a:off x="7086601" y="1325633"/>
            <a:ext cx="1330615"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cxnSp>
        <p:nvCxnSpPr>
          <p:cNvPr id="14" name="Elbow Connector 14"/>
          <p:cNvCxnSpPr>
            <a:stCxn id="8" idx="3"/>
          </p:cNvCxnSpPr>
          <p:nvPr/>
        </p:nvCxnSpPr>
        <p:spPr>
          <a:xfrm>
            <a:off x="2022185" y="1780401"/>
            <a:ext cx="1635415" cy="1069232"/>
          </a:xfrm>
          <a:prstGeom prst="bentConnector3">
            <a:avLst>
              <a:gd name="adj1" fmla="val 10006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20"/>
          <p:cNvCxnSpPr>
            <a:stCxn id="6" idx="3"/>
          </p:cNvCxnSpPr>
          <p:nvPr/>
        </p:nvCxnSpPr>
        <p:spPr>
          <a:xfrm>
            <a:off x="2022185" y="3004465"/>
            <a:ext cx="1483015" cy="386736"/>
          </a:xfrm>
          <a:prstGeom prst="bentConnector3">
            <a:avLst>
              <a:gd name="adj1" fmla="val 10018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4"/>
          <p:cNvCxnSpPr/>
          <p:nvPr/>
        </p:nvCxnSpPr>
        <p:spPr>
          <a:xfrm rot="10800000" flipV="1">
            <a:off x="4322907" y="1782833"/>
            <a:ext cx="2722708" cy="947103"/>
          </a:xfrm>
          <a:prstGeom prst="bentConnector3">
            <a:avLst>
              <a:gd name="adj1" fmla="val 100767"/>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Elbow Connector 27"/>
          <p:cNvCxnSpPr/>
          <p:nvPr/>
        </p:nvCxnSpPr>
        <p:spPr>
          <a:xfrm rot="10800000" flipV="1">
            <a:off x="5867401" y="3063207"/>
            <a:ext cx="1178215" cy="243626"/>
          </a:xfrm>
          <a:prstGeom prst="bentConnector3">
            <a:avLst>
              <a:gd name="adj1" fmla="val 10053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 Box 7"/>
          <p:cNvSpPr txBox="1">
            <a:spLocks noChangeArrowheads="1"/>
          </p:cNvSpPr>
          <p:nvPr/>
        </p:nvSpPr>
        <p:spPr bwMode="auto">
          <a:xfrm>
            <a:off x="2189767" y="1301516"/>
            <a:ext cx="478656" cy="415498"/>
          </a:xfrm>
          <a:prstGeom prst="rect">
            <a:avLst/>
          </a:prstGeom>
          <a:noFill/>
          <a:ln w="9525">
            <a:noFill/>
            <a:miter lim="800000"/>
          </a:ln>
        </p:spPr>
        <p:txBody>
          <a:bodyPr wrap="none" lIns="45720" tIns="22860" rIns="45720" bIns="22860">
            <a:spAutoFit/>
          </a:bodyPr>
          <a:lstStyle/>
          <a:p>
            <a:pPr algn="ctr" defTabSz="1088390"/>
            <a:r>
              <a:rPr lang="en-CA" sz="2400" spc="-150" dirty="0">
                <a:solidFill>
                  <a:srgbClr val="F2B800"/>
                </a:solidFill>
                <a:latin typeface="Measure"/>
                <a:ea typeface="微软雅黑" panose="020B0503020204020204" pitchFamily="34" charset="-122"/>
                <a:cs typeface="Open Sans Light" pitchFamily="34" charset="0"/>
                <a:sym typeface="Measure"/>
              </a:rPr>
              <a:t>20%</a:t>
            </a:r>
          </a:p>
        </p:txBody>
      </p:sp>
      <p:sp>
        <p:nvSpPr>
          <p:cNvPr id="19" name="Text Box 7"/>
          <p:cNvSpPr txBox="1">
            <a:spLocks noChangeArrowheads="1"/>
          </p:cNvSpPr>
          <p:nvPr/>
        </p:nvSpPr>
        <p:spPr bwMode="auto">
          <a:xfrm>
            <a:off x="2178361" y="2499190"/>
            <a:ext cx="478656" cy="415498"/>
          </a:xfrm>
          <a:prstGeom prst="rect">
            <a:avLst/>
          </a:prstGeom>
          <a:noFill/>
          <a:ln w="9525">
            <a:noFill/>
            <a:miter lim="800000"/>
          </a:ln>
        </p:spPr>
        <p:txBody>
          <a:bodyPr wrap="none" lIns="45720" tIns="22860" rIns="45720" bIns="22860">
            <a:spAutoFit/>
          </a:bodyPr>
          <a:lstStyle/>
          <a:p>
            <a:pPr algn="ctr" defTabSz="1088390"/>
            <a:r>
              <a:rPr lang="en-CA" sz="2400" spc="-150">
                <a:solidFill>
                  <a:srgbClr val="F2B800"/>
                </a:solidFill>
                <a:latin typeface="Measure"/>
                <a:ea typeface="微软雅黑" panose="020B0503020204020204" pitchFamily="34" charset="-122"/>
                <a:cs typeface="Open Sans Light" pitchFamily="34" charset="0"/>
                <a:sym typeface="Measure"/>
              </a:rPr>
              <a:t>30%</a:t>
            </a:r>
          </a:p>
        </p:txBody>
      </p:sp>
      <p:sp>
        <p:nvSpPr>
          <p:cNvPr id="20" name="Text Box 7"/>
          <p:cNvSpPr txBox="1">
            <a:spLocks noChangeArrowheads="1"/>
          </p:cNvSpPr>
          <p:nvPr/>
        </p:nvSpPr>
        <p:spPr bwMode="auto">
          <a:xfrm>
            <a:off x="6403146" y="1275126"/>
            <a:ext cx="478656" cy="415498"/>
          </a:xfrm>
          <a:prstGeom prst="rect">
            <a:avLst/>
          </a:prstGeom>
          <a:noFill/>
          <a:ln w="9525">
            <a:noFill/>
            <a:miter lim="800000"/>
          </a:ln>
        </p:spPr>
        <p:txBody>
          <a:bodyPr wrap="none" lIns="45720" tIns="22860" rIns="45720" bIns="22860">
            <a:spAutoFit/>
          </a:bodyPr>
          <a:lstStyle/>
          <a:p>
            <a:pPr algn="ctr" defTabSz="1088390"/>
            <a:r>
              <a:rPr lang="en-CA" sz="2400" spc="-150">
                <a:solidFill>
                  <a:srgbClr val="F2B800"/>
                </a:solidFill>
                <a:latin typeface="Measure"/>
                <a:ea typeface="微软雅黑" panose="020B0503020204020204" pitchFamily="34" charset="-122"/>
                <a:cs typeface="Open Sans Light" pitchFamily="34" charset="0"/>
                <a:sym typeface="Measure"/>
              </a:rPr>
              <a:t>10%</a:t>
            </a:r>
          </a:p>
        </p:txBody>
      </p:sp>
      <p:sp>
        <p:nvSpPr>
          <p:cNvPr id="21" name="Text Box 7"/>
          <p:cNvSpPr txBox="1">
            <a:spLocks noChangeArrowheads="1"/>
          </p:cNvSpPr>
          <p:nvPr/>
        </p:nvSpPr>
        <p:spPr bwMode="auto">
          <a:xfrm>
            <a:off x="6403146" y="2584322"/>
            <a:ext cx="478656" cy="415498"/>
          </a:xfrm>
          <a:prstGeom prst="rect">
            <a:avLst/>
          </a:prstGeom>
          <a:noFill/>
          <a:ln w="9525">
            <a:noFill/>
            <a:miter lim="800000"/>
          </a:ln>
        </p:spPr>
        <p:txBody>
          <a:bodyPr wrap="none" lIns="45720" tIns="22860" rIns="45720" bIns="22860">
            <a:spAutoFit/>
          </a:bodyPr>
          <a:lstStyle/>
          <a:p>
            <a:pPr algn="ctr" defTabSz="1088390"/>
            <a:r>
              <a:rPr lang="en-CA" sz="2400" spc="-150">
                <a:solidFill>
                  <a:srgbClr val="F2B800"/>
                </a:solidFill>
                <a:latin typeface="Measure"/>
                <a:ea typeface="微软雅黑" panose="020B0503020204020204" pitchFamily="34" charset="-122"/>
                <a:cs typeface="Open Sans Light" pitchFamily="34" charset="0"/>
                <a:sym typeface="Measure"/>
              </a:rPr>
              <a:t>40%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ppt_x"/>
                                          </p:val>
                                        </p:tav>
                                        <p:tav tm="100000">
                                          <p:val>
                                            <p:strVal val="#ppt_x"/>
                                          </p:val>
                                        </p:tav>
                                      </p:tavLst>
                                    </p:anim>
                                    <p:anim calcmode="lin" valueType="num">
                                      <p:cBhvr additive="base">
                                        <p:cTn id="22" dur="2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250" fill="hold"/>
                                        <p:tgtEl>
                                          <p:spTgt spid="14"/>
                                        </p:tgtEl>
                                        <p:attrNameLst>
                                          <p:attrName>ppt_x</p:attrName>
                                        </p:attrNameLst>
                                      </p:cBhvr>
                                      <p:tavLst>
                                        <p:tav tm="0">
                                          <p:val>
                                            <p:strVal val="#ppt_x"/>
                                          </p:val>
                                        </p:tav>
                                        <p:tav tm="100000">
                                          <p:val>
                                            <p:strVal val="#ppt_x"/>
                                          </p:val>
                                        </p:tav>
                                      </p:tavLst>
                                    </p:anim>
                                    <p:anim calcmode="lin" valueType="num">
                                      <p:cBhvr additive="base">
                                        <p:cTn id="27" dur="25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50" fill="hold"/>
                                        <p:tgtEl>
                                          <p:spTgt spid="8"/>
                                        </p:tgtEl>
                                        <p:attrNameLst>
                                          <p:attrName>ppt_x</p:attrName>
                                        </p:attrNameLst>
                                      </p:cBhvr>
                                      <p:tavLst>
                                        <p:tav tm="0">
                                          <p:val>
                                            <p:strVal val="#ppt_x"/>
                                          </p:val>
                                        </p:tav>
                                        <p:tav tm="100000">
                                          <p:val>
                                            <p:strVal val="#ppt_x"/>
                                          </p:val>
                                        </p:tav>
                                      </p:tavLst>
                                    </p:anim>
                                    <p:anim calcmode="lin" valueType="num">
                                      <p:cBhvr additive="base">
                                        <p:cTn id="32" dur="25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250" fill="hold"/>
                                        <p:tgtEl>
                                          <p:spTgt spid="9"/>
                                        </p:tgtEl>
                                        <p:attrNameLst>
                                          <p:attrName>ppt_x</p:attrName>
                                        </p:attrNameLst>
                                      </p:cBhvr>
                                      <p:tavLst>
                                        <p:tav tm="0">
                                          <p:val>
                                            <p:strVal val="#ppt_x"/>
                                          </p:val>
                                        </p:tav>
                                        <p:tav tm="100000">
                                          <p:val>
                                            <p:strVal val="#ppt_x"/>
                                          </p:val>
                                        </p:tav>
                                      </p:tavLst>
                                    </p:anim>
                                    <p:anim calcmode="lin" valueType="num">
                                      <p:cBhvr additive="base">
                                        <p:cTn id="37" dur="250" fill="hold"/>
                                        <p:tgtEl>
                                          <p:spTgt spid="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250" fill="hold"/>
                                        <p:tgtEl>
                                          <p:spTgt spid="18"/>
                                        </p:tgtEl>
                                        <p:attrNameLst>
                                          <p:attrName>ppt_x</p:attrName>
                                        </p:attrNameLst>
                                      </p:cBhvr>
                                      <p:tavLst>
                                        <p:tav tm="0">
                                          <p:val>
                                            <p:strVal val="#ppt_x"/>
                                          </p:val>
                                        </p:tav>
                                        <p:tav tm="100000">
                                          <p:val>
                                            <p:strVal val="#ppt_x"/>
                                          </p:val>
                                        </p:tav>
                                      </p:tavLst>
                                    </p:anim>
                                    <p:anim calcmode="lin" valueType="num">
                                      <p:cBhvr additive="base">
                                        <p:cTn id="42" dur="250" fill="hold"/>
                                        <p:tgtEl>
                                          <p:spTgt spid="18"/>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250" fill="hold"/>
                                        <p:tgtEl>
                                          <p:spTgt spid="15"/>
                                        </p:tgtEl>
                                        <p:attrNameLst>
                                          <p:attrName>ppt_x</p:attrName>
                                        </p:attrNameLst>
                                      </p:cBhvr>
                                      <p:tavLst>
                                        <p:tav tm="0">
                                          <p:val>
                                            <p:strVal val="#ppt_x"/>
                                          </p:val>
                                        </p:tav>
                                        <p:tav tm="100000">
                                          <p:val>
                                            <p:strVal val="#ppt_x"/>
                                          </p:val>
                                        </p:tav>
                                      </p:tavLst>
                                    </p:anim>
                                    <p:anim calcmode="lin" valueType="num">
                                      <p:cBhvr additive="base">
                                        <p:cTn id="47" dur="250" fill="hold"/>
                                        <p:tgtEl>
                                          <p:spTgt spid="15"/>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250" fill="hold"/>
                                        <p:tgtEl>
                                          <p:spTgt spid="19"/>
                                        </p:tgtEl>
                                        <p:attrNameLst>
                                          <p:attrName>ppt_x</p:attrName>
                                        </p:attrNameLst>
                                      </p:cBhvr>
                                      <p:tavLst>
                                        <p:tav tm="0">
                                          <p:val>
                                            <p:strVal val="#ppt_x"/>
                                          </p:val>
                                        </p:tav>
                                        <p:tav tm="100000">
                                          <p:val>
                                            <p:strVal val="#ppt_x"/>
                                          </p:val>
                                        </p:tav>
                                      </p:tavLst>
                                    </p:anim>
                                    <p:anim calcmode="lin" valueType="num">
                                      <p:cBhvr additive="base">
                                        <p:cTn id="52" dur="250" fill="hold"/>
                                        <p:tgtEl>
                                          <p:spTgt spid="19"/>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250" fill="hold"/>
                                        <p:tgtEl>
                                          <p:spTgt spid="6"/>
                                        </p:tgtEl>
                                        <p:attrNameLst>
                                          <p:attrName>ppt_x</p:attrName>
                                        </p:attrNameLst>
                                      </p:cBhvr>
                                      <p:tavLst>
                                        <p:tav tm="0">
                                          <p:val>
                                            <p:strVal val="#ppt_x"/>
                                          </p:val>
                                        </p:tav>
                                        <p:tav tm="100000">
                                          <p:val>
                                            <p:strVal val="#ppt_x"/>
                                          </p:val>
                                        </p:tav>
                                      </p:tavLst>
                                    </p:anim>
                                    <p:anim calcmode="lin" valueType="num">
                                      <p:cBhvr additive="base">
                                        <p:cTn id="57" dur="250" fill="hold"/>
                                        <p:tgtEl>
                                          <p:spTgt spid="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250" fill="hold"/>
                                        <p:tgtEl>
                                          <p:spTgt spid="7"/>
                                        </p:tgtEl>
                                        <p:attrNameLst>
                                          <p:attrName>ppt_x</p:attrName>
                                        </p:attrNameLst>
                                      </p:cBhvr>
                                      <p:tavLst>
                                        <p:tav tm="0">
                                          <p:val>
                                            <p:strVal val="#ppt_x"/>
                                          </p:val>
                                        </p:tav>
                                        <p:tav tm="100000">
                                          <p:val>
                                            <p:strVal val="#ppt_x"/>
                                          </p:val>
                                        </p:tav>
                                      </p:tavLst>
                                    </p:anim>
                                    <p:anim calcmode="lin" valueType="num">
                                      <p:cBhvr additive="base">
                                        <p:cTn id="62" dur="250" fill="hold"/>
                                        <p:tgtEl>
                                          <p:spTgt spid="7"/>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250" fill="hold"/>
                                        <p:tgtEl>
                                          <p:spTgt spid="16"/>
                                        </p:tgtEl>
                                        <p:attrNameLst>
                                          <p:attrName>ppt_x</p:attrName>
                                        </p:attrNameLst>
                                      </p:cBhvr>
                                      <p:tavLst>
                                        <p:tav tm="0">
                                          <p:val>
                                            <p:strVal val="#ppt_x"/>
                                          </p:val>
                                        </p:tav>
                                        <p:tav tm="100000">
                                          <p:val>
                                            <p:strVal val="#ppt_x"/>
                                          </p:val>
                                        </p:tav>
                                      </p:tavLst>
                                    </p:anim>
                                    <p:anim calcmode="lin" valueType="num">
                                      <p:cBhvr additive="base">
                                        <p:cTn id="67" dur="25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250" fill="hold"/>
                                        <p:tgtEl>
                                          <p:spTgt spid="20"/>
                                        </p:tgtEl>
                                        <p:attrNameLst>
                                          <p:attrName>ppt_x</p:attrName>
                                        </p:attrNameLst>
                                      </p:cBhvr>
                                      <p:tavLst>
                                        <p:tav tm="0">
                                          <p:val>
                                            <p:strVal val="#ppt_x"/>
                                          </p:val>
                                        </p:tav>
                                        <p:tav tm="100000">
                                          <p:val>
                                            <p:strVal val="#ppt_x"/>
                                          </p:val>
                                        </p:tav>
                                      </p:tavLst>
                                    </p:anim>
                                    <p:anim calcmode="lin" valueType="num">
                                      <p:cBhvr additive="base">
                                        <p:cTn id="72" dur="250" fill="hold"/>
                                        <p:tgtEl>
                                          <p:spTgt spid="20"/>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additive="base">
                                        <p:cTn id="76" dur="250" fill="hold"/>
                                        <p:tgtEl>
                                          <p:spTgt spid="12"/>
                                        </p:tgtEl>
                                        <p:attrNameLst>
                                          <p:attrName>ppt_x</p:attrName>
                                        </p:attrNameLst>
                                      </p:cBhvr>
                                      <p:tavLst>
                                        <p:tav tm="0">
                                          <p:val>
                                            <p:strVal val="#ppt_x"/>
                                          </p:val>
                                        </p:tav>
                                        <p:tav tm="100000">
                                          <p:val>
                                            <p:strVal val="#ppt_x"/>
                                          </p:val>
                                        </p:tav>
                                      </p:tavLst>
                                    </p:anim>
                                    <p:anim calcmode="lin" valueType="num">
                                      <p:cBhvr additive="base">
                                        <p:cTn id="77" dur="250" fill="hold"/>
                                        <p:tgtEl>
                                          <p:spTgt spid="12"/>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 calcmode="lin" valueType="num">
                                      <p:cBhvr additive="base">
                                        <p:cTn id="81" dur="250" fill="hold"/>
                                        <p:tgtEl>
                                          <p:spTgt spid="13"/>
                                        </p:tgtEl>
                                        <p:attrNameLst>
                                          <p:attrName>ppt_x</p:attrName>
                                        </p:attrNameLst>
                                      </p:cBhvr>
                                      <p:tavLst>
                                        <p:tav tm="0">
                                          <p:val>
                                            <p:strVal val="#ppt_x"/>
                                          </p:val>
                                        </p:tav>
                                        <p:tav tm="100000">
                                          <p:val>
                                            <p:strVal val="#ppt_x"/>
                                          </p:val>
                                        </p:tav>
                                      </p:tavLst>
                                    </p:anim>
                                    <p:anim calcmode="lin" valueType="num">
                                      <p:cBhvr additive="base">
                                        <p:cTn id="82" dur="250" fill="hold"/>
                                        <p:tgtEl>
                                          <p:spTgt spid="13"/>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250" fill="hold"/>
                                        <p:tgtEl>
                                          <p:spTgt spid="17"/>
                                        </p:tgtEl>
                                        <p:attrNameLst>
                                          <p:attrName>ppt_x</p:attrName>
                                        </p:attrNameLst>
                                      </p:cBhvr>
                                      <p:tavLst>
                                        <p:tav tm="0">
                                          <p:val>
                                            <p:strVal val="#ppt_x"/>
                                          </p:val>
                                        </p:tav>
                                        <p:tav tm="100000">
                                          <p:val>
                                            <p:strVal val="#ppt_x"/>
                                          </p:val>
                                        </p:tav>
                                      </p:tavLst>
                                    </p:anim>
                                    <p:anim calcmode="lin" valueType="num">
                                      <p:cBhvr additive="base">
                                        <p:cTn id="87" dur="250" fill="hold"/>
                                        <p:tgtEl>
                                          <p:spTgt spid="17"/>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250" fill="hold"/>
                                        <p:tgtEl>
                                          <p:spTgt spid="21"/>
                                        </p:tgtEl>
                                        <p:attrNameLst>
                                          <p:attrName>ppt_x</p:attrName>
                                        </p:attrNameLst>
                                      </p:cBhvr>
                                      <p:tavLst>
                                        <p:tav tm="0">
                                          <p:val>
                                            <p:strVal val="#ppt_x"/>
                                          </p:val>
                                        </p:tav>
                                        <p:tav tm="100000">
                                          <p:val>
                                            <p:strVal val="#ppt_x"/>
                                          </p:val>
                                        </p:tav>
                                      </p:tavLst>
                                    </p:anim>
                                    <p:anim calcmode="lin" valueType="num">
                                      <p:cBhvr additive="base">
                                        <p:cTn id="92" dur="250" fill="hold"/>
                                        <p:tgtEl>
                                          <p:spTgt spid="21"/>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additive="base">
                                        <p:cTn id="96" dur="250" fill="hold"/>
                                        <p:tgtEl>
                                          <p:spTgt spid="10"/>
                                        </p:tgtEl>
                                        <p:attrNameLst>
                                          <p:attrName>ppt_x</p:attrName>
                                        </p:attrNameLst>
                                      </p:cBhvr>
                                      <p:tavLst>
                                        <p:tav tm="0">
                                          <p:val>
                                            <p:strVal val="#ppt_x"/>
                                          </p:val>
                                        </p:tav>
                                        <p:tav tm="100000">
                                          <p:val>
                                            <p:strVal val="#ppt_x"/>
                                          </p:val>
                                        </p:tav>
                                      </p:tavLst>
                                    </p:anim>
                                    <p:anim calcmode="lin" valueType="num">
                                      <p:cBhvr additive="base">
                                        <p:cTn id="97" dur="250" fill="hold"/>
                                        <p:tgtEl>
                                          <p:spTgt spid="10"/>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additive="base">
                                        <p:cTn id="101" dur="250" fill="hold"/>
                                        <p:tgtEl>
                                          <p:spTgt spid="11"/>
                                        </p:tgtEl>
                                        <p:attrNameLst>
                                          <p:attrName>ppt_x</p:attrName>
                                        </p:attrNameLst>
                                      </p:cBhvr>
                                      <p:tavLst>
                                        <p:tav tm="0">
                                          <p:val>
                                            <p:strVal val="#ppt_x"/>
                                          </p:val>
                                        </p:tav>
                                        <p:tav tm="100000">
                                          <p:val>
                                            <p:strVal val="#ppt_x"/>
                                          </p:val>
                                        </p:tav>
                                      </p:tavLst>
                                    </p:anim>
                                    <p:anim calcmode="lin" valueType="num">
                                      <p:cBhvr additive="base">
                                        <p:cTn id="102"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P spid="7" grpId="0"/>
      <p:bldP spid="8" grpId="0" animBg="1"/>
      <p:bldP spid="9" grpId="0"/>
      <p:bldP spid="10" grpId="0" animBg="1"/>
      <p:bldP spid="11" grpId="0"/>
      <p:bldP spid="12" grpId="0" animBg="1"/>
      <p:bldP spid="13"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6" name="Freeform 5"/>
          <p:cNvSpPr/>
          <p:nvPr/>
        </p:nvSpPr>
        <p:spPr bwMode="auto">
          <a:xfrm>
            <a:off x="522288" y="1856477"/>
            <a:ext cx="464284" cy="1951570"/>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 name="Freeform 6"/>
          <p:cNvSpPr/>
          <p:nvPr/>
        </p:nvSpPr>
        <p:spPr bwMode="auto">
          <a:xfrm>
            <a:off x="983516" y="1856477"/>
            <a:ext cx="464284" cy="1951570"/>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 name="Freeform 5"/>
          <p:cNvSpPr/>
          <p:nvPr/>
        </p:nvSpPr>
        <p:spPr bwMode="auto">
          <a:xfrm>
            <a:off x="1447800" y="2600350"/>
            <a:ext cx="464284" cy="1207696"/>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 name="Freeform 6"/>
          <p:cNvSpPr/>
          <p:nvPr/>
        </p:nvSpPr>
        <p:spPr bwMode="auto">
          <a:xfrm>
            <a:off x="1909028" y="2600350"/>
            <a:ext cx="464284" cy="1207696"/>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 name="Freeform 5"/>
          <p:cNvSpPr/>
          <p:nvPr/>
        </p:nvSpPr>
        <p:spPr bwMode="auto">
          <a:xfrm>
            <a:off x="2400986" y="1392655"/>
            <a:ext cx="464284" cy="2415392"/>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3" name="Freeform 6"/>
          <p:cNvSpPr/>
          <p:nvPr/>
        </p:nvSpPr>
        <p:spPr bwMode="auto">
          <a:xfrm>
            <a:off x="2862214" y="1392655"/>
            <a:ext cx="464284" cy="2415392"/>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5"/>
          <p:cNvSpPr/>
          <p:nvPr/>
        </p:nvSpPr>
        <p:spPr bwMode="auto">
          <a:xfrm>
            <a:off x="3326498" y="2053929"/>
            <a:ext cx="464284" cy="1754118"/>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6" name="Freeform 6"/>
          <p:cNvSpPr/>
          <p:nvPr/>
        </p:nvSpPr>
        <p:spPr bwMode="auto">
          <a:xfrm>
            <a:off x="3787726" y="2053929"/>
            <a:ext cx="464284" cy="1754118"/>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5"/>
          <p:cNvSpPr/>
          <p:nvPr/>
        </p:nvSpPr>
        <p:spPr bwMode="auto">
          <a:xfrm>
            <a:off x="4252010" y="2350108"/>
            <a:ext cx="464284" cy="1457939"/>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6"/>
          <p:cNvSpPr/>
          <p:nvPr/>
        </p:nvSpPr>
        <p:spPr bwMode="auto">
          <a:xfrm>
            <a:off x="4713238" y="2350108"/>
            <a:ext cx="464284" cy="1457939"/>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5"/>
          <p:cNvSpPr/>
          <p:nvPr/>
        </p:nvSpPr>
        <p:spPr bwMode="auto">
          <a:xfrm>
            <a:off x="5177522" y="1659024"/>
            <a:ext cx="464284" cy="2149023"/>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2" name="Freeform 6"/>
          <p:cNvSpPr/>
          <p:nvPr/>
        </p:nvSpPr>
        <p:spPr bwMode="auto">
          <a:xfrm>
            <a:off x="5638750" y="1659024"/>
            <a:ext cx="464284" cy="2149023"/>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chemeClr val="bg1">
              <a:lumMod val="75000"/>
              <a:alpha val="66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cxnSp>
        <p:nvCxnSpPr>
          <p:cNvPr id="23" name="Straight Connector 80"/>
          <p:cNvCxnSpPr/>
          <p:nvPr/>
        </p:nvCxnSpPr>
        <p:spPr>
          <a:xfrm>
            <a:off x="6324600" y="1369647"/>
            <a:ext cx="0" cy="304800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25" name="Text Box 10"/>
          <p:cNvSpPr txBox="1">
            <a:spLocks noChangeArrowheads="1"/>
          </p:cNvSpPr>
          <p:nvPr/>
        </p:nvSpPr>
        <p:spPr bwMode="auto">
          <a:xfrm>
            <a:off x="1417088" y="4078348"/>
            <a:ext cx="925512" cy="230832"/>
          </a:xfrm>
          <a:prstGeom prst="rect">
            <a:avLst/>
          </a:prstGeom>
          <a:noFill/>
          <a:ln w="9525">
            <a:noFill/>
            <a:miter lim="800000"/>
          </a:ln>
        </p:spPr>
        <p:txBody>
          <a:bodyPr wrap="square" lIns="45720" tIns="22860" rIns="45720" bIns="22860">
            <a:spAutoFit/>
          </a:bodyPr>
          <a:lstStyle/>
          <a:p>
            <a:pPr algn="ctr" defTabSz="1088390"/>
            <a:r>
              <a:rPr lang="zh-CN" altLang="en-US" sz="1200" b="0" dirty="0">
                <a:solidFill>
                  <a:srgbClr val="F2B800"/>
                </a:solidFill>
                <a:latin typeface="Measure"/>
                <a:ea typeface="微软雅黑" panose="020B0503020204020204" pitchFamily="34" charset="-122"/>
                <a:cs typeface="Open Sans" pitchFamily="34" charset="0"/>
                <a:sym typeface="Measure"/>
              </a:rPr>
              <a:t>输入标题</a:t>
            </a:r>
            <a:endParaRPr lang="en-US" sz="1200" b="0" dirty="0">
              <a:solidFill>
                <a:srgbClr val="F2B800"/>
              </a:solidFill>
              <a:latin typeface="Measure"/>
              <a:ea typeface="微软雅黑" panose="020B0503020204020204" pitchFamily="34" charset="-122"/>
              <a:cs typeface="Open Sans" pitchFamily="34" charset="0"/>
              <a:sym typeface="Measure"/>
            </a:endParaRPr>
          </a:p>
        </p:txBody>
      </p:sp>
      <p:sp>
        <p:nvSpPr>
          <p:cNvPr id="26" name="Text Box 10"/>
          <p:cNvSpPr txBox="1">
            <a:spLocks noChangeArrowheads="1"/>
          </p:cNvSpPr>
          <p:nvPr/>
        </p:nvSpPr>
        <p:spPr bwMode="auto">
          <a:xfrm>
            <a:off x="2402514" y="4078349"/>
            <a:ext cx="925512" cy="230832"/>
          </a:xfrm>
          <a:prstGeom prst="rect">
            <a:avLst/>
          </a:prstGeom>
          <a:noFill/>
          <a:ln w="9525">
            <a:noFill/>
            <a:miter lim="800000"/>
          </a:ln>
        </p:spPr>
        <p:txBody>
          <a:bodyPr wrap="square" lIns="45720" tIns="22860" rIns="45720" bIns="22860">
            <a:spAutoFit/>
          </a:bodyPr>
          <a:lstStyle/>
          <a:p>
            <a:pPr algn="ctr" defTabSz="1088390"/>
            <a:r>
              <a:rPr lang="zh-CN" altLang="en-US" sz="1200" b="0" dirty="0">
                <a:solidFill>
                  <a:srgbClr val="F2B800"/>
                </a:solidFill>
                <a:latin typeface="Measure"/>
                <a:ea typeface="微软雅黑" panose="020B0503020204020204" pitchFamily="34" charset="-122"/>
                <a:cs typeface="Open Sans" pitchFamily="34" charset="0"/>
                <a:sym typeface="Measure"/>
              </a:rPr>
              <a:t>输入标题</a:t>
            </a:r>
            <a:endParaRPr lang="en-US" sz="900" b="0" dirty="0">
              <a:solidFill>
                <a:srgbClr val="F2B800"/>
              </a:solidFill>
              <a:latin typeface="Measure"/>
              <a:ea typeface="微软雅黑" panose="020B0503020204020204" pitchFamily="34" charset="-122"/>
              <a:cs typeface="Open Sans" pitchFamily="34" charset="0"/>
              <a:sym typeface="Measure"/>
            </a:endParaRPr>
          </a:p>
        </p:txBody>
      </p:sp>
      <p:sp>
        <p:nvSpPr>
          <p:cNvPr id="27" name="Text Box 10"/>
          <p:cNvSpPr txBox="1">
            <a:spLocks noChangeArrowheads="1"/>
          </p:cNvSpPr>
          <p:nvPr/>
        </p:nvSpPr>
        <p:spPr bwMode="auto">
          <a:xfrm>
            <a:off x="3328026" y="4078349"/>
            <a:ext cx="925512" cy="230832"/>
          </a:xfrm>
          <a:prstGeom prst="rect">
            <a:avLst/>
          </a:prstGeom>
          <a:noFill/>
          <a:ln w="9525">
            <a:noFill/>
            <a:miter lim="800000"/>
          </a:ln>
        </p:spPr>
        <p:txBody>
          <a:bodyPr wrap="square" lIns="45720" tIns="22860" rIns="45720" bIns="22860">
            <a:spAutoFit/>
          </a:bodyPr>
          <a:lstStyle/>
          <a:p>
            <a:pPr algn="ctr" defTabSz="1088390"/>
            <a:r>
              <a:rPr lang="zh-CN" altLang="en-US" sz="1200" b="0" dirty="0">
                <a:solidFill>
                  <a:srgbClr val="F2B800"/>
                </a:solidFill>
                <a:latin typeface="Measure"/>
                <a:ea typeface="微软雅黑" panose="020B0503020204020204" pitchFamily="34" charset="-122"/>
                <a:cs typeface="Open Sans" pitchFamily="34" charset="0"/>
                <a:sym typeface="Measure"/>
              </a:rPr>
              <a:t>输入标题</a:t>
            </a:r>
            <a:endParaRPr lang="en-US" sz="900" b="0" dirty="0">
              <a:solidFill>
                <a:srgbClr val="F2B800"/>
              </a:solidFill>
              <a:latin typeface="Measure"/>
              <a:ea typeface="微软雅黑" panose="020B0503020204020204" pitchFamily="34" charset="-122"/>
              <a:cs typeface="Open Sans" pitchFamily="34" charset="0"/>
              <a:sym typeface="Measure"/>
            </a:endParaRPr>
          </a:p>
        </p:txBody>
      </p:sp>
      <p:sp>
        <p:nvSpPr>
          <p:cNvPr id="28" name="Text Box 10"/>
          <p:cNvSpPr txBox="1">
            <a:spLocks noChangeArrowheads="1"/>
          </p:cNvSpPr>
          <p:nvPr/>
        </p:nvSpPr>
        <p:spPr bwMode="auto">
          <a:xfrm>
            <a:off x="4252010" y="4078349"/>
            <a:ext cx="925512" cy="230832"/>
          </a:xfrm>
          <a:prstGeom prst="rect">
            <a:avLst/>
          </a:prstGeom>
          <a:noFill/>
          <a:ln w="9525">
            <a:noFill/>
            <a:miter lim="800000"/>
          </a:ln>
        </p:spPr>
        <p:txBody>
          <a:bodyPr wrap="square" lIns="45720" tIns="22860" rIns="45720" bIns="22860">
            <a:spAutoFit/>
          </a:bodyPr>
          <a:lstStyle/>
          <a:p>
            <a:pPr algn="ctr" defTabSz="1088390"/>
            <a:r>
              <a:rPr lang="zh-CN" altLang="en-US" sz="1200" b="0" dirty="0">
                <a:solidFill>
                  <a:srgbClr val="F2B800"/>
                </a:solidFill>
                <a:latin typeface="Measure"/>
                <a:ea typeface="微软雅黑" panose="020B0503020204020204" pitchFamily="34" charset="-122"/>
                <a:cs typeface="Open Sans" pitchFamily="34" charset="0"/>
                <a:sym typeface="Measure"/>
              </a:rPr>
              <a:t>输入标题</a:t>
            </a:r>
            <a:endParaRPr lang="en-US" sz="900" b="0" dirty="0">
              <a:solidFill>
                <a:srgbClr val="F2B800"/>
              </a:solidFill>
              <a:latin typeface="Measure"/>
              <a:ea typeface="微软雅黑" panose="020B0503020204020204" pitchFamily="34" charset="-122"/>
              <a:cs typeface="Open Sans" pitchFamily="34" charset="0"/>
              <a:sym typeface="Measure"/>
            </a:endParaRPr>
          </a:p>
        </p:txBody>
      </p:sp>
      <p:sp>
        <p:nvSpPr>
          <p:cNvPr id="29" name="Text Box 10"/>
          <p:cNvSpPr txBox="1">
            <a:spLocks noChangeArrowheads="1"/>
          </p:cNvSpPr>
          <p:nvPr/>
        </p:nvSpPr>
        <p:spPr bwMode="auto">
          <a:xfrm>
            <a:off x="5175994" y="4078349"/>
            <a:ext cx="925512" cy="230832"/>
          </a:xfrm>
          <a:prstGeom prst="rect">
            <a:avLst/>
          </a:prstGeom>
          <a:noFill/>
          <a:ln w="9525">
            <a:noFill/>
            <a:miter lim="800000"/>
          </a:ln>
        </p:spPr>
        <p:txBody>
          <a:bodyPr wrap="square" lIns="45720" tIns="22860" rIns="45720" bIns="22860">
            <a:spAutoFit/>
          </a:bodyPr>
          <a:lstStyle/>
          <a:p>
            <a:pPr algn="ctr" defTabSz="1088390"/>
            <a:r>
              <a:rPr lang="zh-CN" altLang="en-US" sz="1200" b="0" dirty="0">
                <a:solidFill>
                  <a:srgbClr val="F2B800"/>
                </a:solidFill>
                <a:latin typeface="Measure"/>
                <a:ea typeface="微软雅黑" panose="020B0503020204020204" pitchFamily="34" charset="-122"/>
                <a:cs typeface="Open Sans" pitchFamily="34" charset="0"/>
                <a:sym typeface="Measure"/>
              </a:rPr>
              <a:t>输入标题</a:t>
            </a:r>
            <a:endParaRPr lang="en-US" sz="900" b="0" dirty="0">
              <a:solidFill>
                <a:srgbClr val="F2B800"/>
              </a:solidFill>
              <a:latin typeface="Measure"/>
              <a:ea typeface="微软雅黑" panose="020B0503020204020204" pitchFamily="34" charset="-122"/>
              <a:cs typeface="Open Sans" pitchFamily="34" charset="0"/>
              <a:sym typeface="Measure"/>
            </a:endParaRPr>
          </a:p>
        </p:txBody>
      </p:sp>
      <p:cxnSp>
        <p:nvCxnSpPr>
          <p:cNvPr id="30" name="Straight Connector 88"/>
          <p:cNvCxnSpPr/>
          <p:nvPr/>
        </p:nvCxnSpPr>
        <p:spPr>
          <a:xfrm>
            <a:off x="522288" y="3960447"/>
            <a:ext cx="5579218" cy="1329"/>
          </a:xfrm>
          <a:prstGeom prst="line">
            <a:avLst/>
          </a:prstGeom>
          <a:ln w="9525">
            <a:solidFill>
              <a:srgbClr val="F2B800"/>
            </a:solidFill>
          </a:ln>
        </p:spPr>
        <p:style>
          <a:lnRef idx="1">
            <a:schemeClr val="accent1"/>
          </a:lnRef>
          <a:fillRef idx="0">
            <a:schemeClr val="accent1"/>
          </a:fillRef>
          <a:effectRef idx="0">
            <a:schemeClr val="accent1"/>
          </a:effectRef>
          <a:fontRef idx="minor">
            <a:schemeClr val="tx1"/>
          </a:fontRef>
        </p:style>
      </p:cxnSp>
      <p:sp>
        <p:nvSpPr>
          <p:cNvPr id="31" name="Text Box 7"/>
          <p:cNvSpPr txBox="1">
            <a:spLocks noChangeArrowheads="1"/>
          </p:cNvSpPr>
          <p:nvPr/>
        </p:nvSpPr>
        <p:spPr bwMode="auto">
          <a:xfrm>
            <a:off x="2622884"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dirty="0">
                <a:latin typeface="Measure"/>
                <a:ea typeface="微软雅黑" panose="020B0503020204020204" pitchFamily="34" charset="-122"/>
                <a:cs typeface="Open Sans Light" pitchFamily="34" charset="0"/>
                <a:sym typeface="Measure"/>
              </a:rPr>
              <a:t>90%</a:t>
            </a:r>
          </a:p>
        </p:txBody>
      </p:sp>
      <p:sp>
        <p:nvSpPr>
          <p:cNvPr id="32" name="Text Box 7"/>
          <p:cNvSpPr txBox="1">
            <a:spLocks noChangeArrowheads="1"/>
          </p:cNvSpPr>
          <p:nvPr/>
        </p:nvSpPr>
        <p:spPr bwMode="auto">
          <a:xfrm>
            <a:off x="3548396"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67%</a:t>
            </a:r>
          </a:p>
        </p:txBody>
      </p:sp>
      <p:sp>
        <p:nvSpPr>
          <p:cNvPr id="33" name="Text Box 7"/>
          <p:cNvSpPr txBox="1">
            <a:spLocks noChangeArrowheads="1"/>
          </p:cNvSpPr>
          <p:nvPr/>
        </p:nvSpPr>
        <p:spPr bwMode="auto">
          <a:xfrm>
            <a:off x="4473908"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54%</a:t>
            </a:r>
          </a:p>
        </p:txBody>
      </p:sp>
      <p:sp>
        <p:nvSpPr>
          <p:cNvPr id="34" name="Text Box 7"/>
          <p:cNvSpPr txBox="1">
            <a:spLocks noChangeArrowheads="1"/>
          </p:cNvSpPr>
          <p:nvPr/>
        </p:nvSpPr>
        <p:spPr bwMode="auto">
          <a:xfrm>
            <a:off x="5399421"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85%</a:t>
            </a:r>
          </a:p>
        </p:txBody>
      </p:sp>
      <p:sp>
        <p:nvSpPr>
          <p:cNvPr id="35" name="Text Box 7"/>
          <p:cNvSpPr txBox="1">
            <a:spLocks noChangeArrowheads="1"/>
          </p:cNvSpPr>
          <p:nvPr/>
        </p:nvSpPr>
        <p:spPr bwMode="auto">
          <a:xfrm>
            <a:off x="1669698"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39%</a:t>
            </a:r>
          </a:p>
        </p:txBody>
      </p:sp>
      <p:sp>
        <p:nvSpPr>
          <p:cNvPr id="36" name="Text Box 7"/>
          <p:cNvSpPr txBox="1">
            <a:spLocks noChangeArrowheads="1"/>
          </p:cNvSpPr>
          <p:nvPr/>
        </p:nvSpPr>
        <p:spPr bwMode="auto">
          <a:xfrm>
            <a:off x="744186" y="3316349"/>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79%</a:t>
            </a:r>
          </a:p>
        </p:txBody>
      </p:sp>
      <p:sp>
        <p:nvSpPr>
          <p:cNvPr id="38" name="Text Box 10"/>
          <p:cNvSpPr txBox="1">
            <a:spLocks noChangeArrowheads="1"/>
          </p:cNvSpPr>
          <p:nvPr/>
        </p:nvSpPr>
        <p:spPr bwMode="auto">
          <a:xfrm>
            <a:off x="6553200" y="1985876"/>
            <a:ext cx="2189499" cy="2200602"/>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点击输入标题</a:t>
            </a:r>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8" name="矩形 7"/>
          <p:cNvSpPr/>
          <p:nvPr/>
        </p:nvSpPr>
        <p:spPr>
          <a:xfrm>
            <a:off x="596621" y="4055264"/>
            <a:ext cx="800219" cy="276999"/>
          </a:xfrm>
          <a:prstGeom prst="rect">
            <a:avLst/>
          </a:prstGeom>
        </p:spPr>
        <p:txBody>
          <a:bodyPr wrap="none">
            <a:spAutoFit/>
          </a:bodyPr>
          <a:lstStyle/>
          <a:p>
            <a:r>
              <a:rPr lang="zh-CN" altLang="en-US" sz="1200" b="0" dirty="0">
                <a:solidFill>
                  <a:srgbClr val="F2B800"/>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250" fill="hold"/>
                                        <p:tgtEl>
                                          <p:spTgt spid="25"/>
                                        </p:tgtEl>
                                        <p:attrNameLst>
                                          <p:attrName>ppt_x</p:attrName>
                                        </p:attrNameLst>
                                      </p:cBhvr>
                                      <p:tavLst>
                                        <p:tav tm="0">
                                          <p:val>
                                            <p:strVal val="#ppt_x"/>
                                          </p:val>
                                        </p:tav>
                                        <p:tav tm="100000">
                                          <p:val>
                                            <p:strVal val="#ppt_x"/>
                                          </p:val>
                                        </p:tav>
                                      </p:tavLst>
                                    </p:anim>
                                    <p:anim calcmode="lin" valueType="num">
                                      <p:cBhvr additive="base">
                                        <p:cTn id="34" dur="250" fill="hold"/>
                                        <p:tgtEl>
                                          <p:spTgt spid="25"/>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250" fill="hold"/>
                                        <p:tgtEl>
                                          <p:spTgt spid="26"/>
                                        </p:tgtEl>
                                        <p:attrNameLst>
                                          <p:attrName>ppt_x</p:attrName>
                                        </p:attrNameLst>
                                      </p:cBhvr>
                                      <p:tavLst>
                                        <p:tav tm="0">
                                          <p:val>
                                            <p:strVal val="#ppt_x"/>
                                          </p:val>
                                        </p:tav>
                                        <p:tav tm="100000">
                                          <p:val>
                                            <p:strVal val="#ppt_x"/>
                                          </p:val>
                                        </p:tav>
                                      </p:tavLst>
                                    </p:anim>
                                    <p:anim calcmode="lin" valueType="num">
                                      <p:cBhvr additive="base">
                                        <p:cTn id="44" dur="250" fill="hold"/>
                                        <p:tgtEl>
                                          <p:spTgt spid="26"/>
                                        </p:tgtEl>
                                        <p:attrNameLst>
                                          <p:attrName>ppt_y</p:attrName>
                                        </p:attrNameLst>
                                      </p:cBhvr>
                                      <p:tavLst>
                                        <p:tav tm="0">
                                          <p:val>
                                            <p:strVal val="1+#ppt_h/2"/>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par>
                          <p:cTn id="50" fill="hold">
                            <p:stCondLst>
                              <p:cond delay="2000"/>
                            </p:stCondLst>
                            <p:childTnLst>
                              <p:par>
                                <p:cTn id="51" presetID="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250" fill="hold"/>
                                        <p:tgtEl>
                                          <p:spTgt spid="27"/>
                                        </p:tgtEl>
                                        <p:attrNameLst>
                                          <p:attrName>ppt_x</p:attrName>
                                        </p:attrNameLst>
                                      </p:cBhvr>
                                      <p:tavLst>
                                        <p:tav tm="0">
                                          <p:val>
                                            <p:strVal val="#ppt_x"/>
                                          </p:val>
                                        </p:tav>
                                        <p:tav tm="100000">
                                          <p:val>
                                            <p:strVal val="#ppt_x"/>
                                          </p:val>
                                        </p:tav>
                                      </p:tavLst>
                                    </p:anim>
                                    <p:anim calcmode="lin" valueType="num">
                                      <p:cBhvr additive="base">
                                        <p:cTn id="54" dur="250" fill="hold"/>
                                        <p:tgtEl>
                                          <p:spTgt spid="27"/>
                                        </p:tgtEl>
                                        <p:attrNameLst>
                                          <p:attrName>ppt_y</p:attrName>
                                        </p:attrNameLst>
                                      </p:cBhvr>
                                      <p:tavLst>
                                        <p:tav tm="0">
                                          <p:val>
                                            <p:strVal val="1+#ppt_h/2"/>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 presetClass="entr" presetSubtype="4"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250" fill="hold"/>
                                        <p:tgtEl>
                                          <p:spTgt spid="28"/>
                                        </p:tgtEl>
                                        <p:attrNameLst>
                                          <p:attrName>ppt_x</p:attrName>
                                        </p:attrNameLst>
                                      </p:cBhvr>
                                      <p:tavLst>
                                        <p:tav tm="0">
                                          <p:val>
                                            <p:strVal val="#ppt_x"/>
                                          </p:val>
                                        </p:tav>
                                        <p:tav tm="100000">
                                          <p:val>
                                            <p:strVal val="#ppt_x"/>
                                          </p:val>
                                        </p:tav>
                                      </p:tavLst>
                                    </p:anim>
                                    <p:anim calcmode="lin" valueType="num">
                                      <p:cBhvr additive="base">
                                        <p:cTn id="64" dur="250" fill="hold"/>
                                        <p:tgtEl>
                                          <p:spTgt spid="28"/>
                                        </p:tgtEl>
                                        <p:attrNameLst>
                                          <p:attrName>ppt_y</p:attrName>
                                        </p:attrNameLst>
                                      </p:cBhvr>
                                      <p:tavLst>
                                        <p:tav tm="0">
                                          <p:val>
                                            <p:strVal val="1+#ppt_h/2"/>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 presetClass="entr" presetSubtype="4"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250" fill="hold"/>
                                        <p:tgtEl>
                                          <p:spTgt spid="29"/>
                                        </p:tgtEl>
                                        <p:attrNameLst>
                                          <p:attrName>ppt_x</p:attrName>
                                        </p:attrNameLst>
                                      </p:cBhvr>
                                      <p:tavLst>
                                        <p:tav tm="0">
                                          <p:val>
                                            <p:strVal val="#ppt_x"/>
                                          </p:val>
                                        </p:tav>
                                        <p:tav tm="100000">
                                          <p:val>
                                            <p:strVal val="#ppt_x"/>
                                          </p:val>
                                        </p:tav>
                                      </p:tavLst>
                                    </p:anim>
                                    <p:anim calcmode="lin" valueType="num">
                                      <p:cBhvr additive="base">
                                        <p:cTn id="74" dur="2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3500"/>
                            </p:stCondLst>
                            <p:childTnLst>
                              <p:par>
                                <p:cTn id="76" presetID="2" presetClass="entr" presetSubtype="4"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250" fill="hold"/>
                                        <p:tgtEl>
                                          <p:spTgt spid="30"/>
                                        </p:tgtEl>
                                        <p:attrNameLst>
                                          <p:attrName>ppt_x</p:attrName>
                                        </p:attrNameLst>
                                      </p:cBhvr>
                                      <p:tavLst>
                                        <p:tav tm="0">
                                          <p:val>
                                            <p:strVal val="#ppt_x"/>
                                          </p:val>
                                        </p:tav>
                                        <p:tav tm="100000">
                                          <p:val>
                                            <p:strVal val="#ppt_x"/>
                                          </p:val>
                                        </p:tav>
                                      </p:tavLst>
                                    </p:anim>
                                    <p:anim calcmode="lin" valueType="num">
                                      <p:cBhvr additive="base">
                                        <p:cTn id="79" dur="250" fill="hold"/>
                                        <p:tgtEl>
                                          <p:spTgt spid="30"/>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250" fill="hold"/>
                                        <p:tgtEl>
                                          <p:spTgt spid="23"/>
                                        </p:tgtEl>
                                        <p:attrNameLst>
                                          <p:attrName>ppt_x</p:attrName>
                                        </p:attrNameLst>
                                      </p:cBhvr>
                                      <p:tavLst>
                                        <p:tav tm="0">
                                          <p:val>
                                            <p:strVal val="#ppt_x"/>
                                          </p:val>
                                        </p:tav>
                                        <p:tav tm="100000">
                                          <p:val>
                                            <p:strVal val="#ppt_x"/>
                                          </p:val>
                                        </p:tav>
                                      </p:tavLst>
                                    </p:anim>
                                    <p:anim calcmode="lin" valueType="num">
                                      <p:cBhvr additive="base">
                                        <p:cTn id="84" dur="250" fill="hold"/>
                                        <p:tgtEl>
                                          <p:spTgt spid="23"/>
                                        </p:tgtEl>
                                        <p:attrNameLst>
                                          <p:attrName>ppt_y</p:attrName>
                                        </p:attrNameLst>
                                      </p:cBhvr>
                                      <p:tavLst>
                                        <p:tav tm="0">
                                          <p:val>
                                            <p:strVal val="1+#ppt_h/2"/>
                                          </p:val>
                                        </p:tav>
                                        <p:tav tm="100000">
                                          <p:val>
                                            <p:strVal val="#ppt_y"/>
                                          </p:val>
                                        </p:tav>
                                      </p:tavLst>
                                    </p:anim>
                                  </p:childTnLst>
                                </p:cTn>
                              </p:par>
                            </p:childTnLst>
                          </p:cTn>
                        </p:par>
                        <p:par>
                          <p:cTn id="85" fill="hold">
                            <p:stCondLst>
                              <p:cond delay="4500"/>
                            </p:stCondLst>
                            <p:childTnLst>
                              <p:par>
                                <p:cTn id="86" presetID="2" presetClass="entr" presetSubtype="4"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additive="base">
                                        <p:cTn id="88" dur="250" fill="hold"/>
                                        <p:tgtEl>
                                          <p:spTgt spid="38"/>
                                        </p:tgtEl>
                                        <p:attrNameLst>
                                          <p:attrName>ppt_x</p:attrName>
                                        </p:attrNameLst>
                                      </p:cBhvr>
                                      <p:tavLst>
                                        <p:tav tm="0">
                                          <p:val>
                                            <p:strVal val="#ppt_x"/>
                                          </p:val>
                                        </p:tav>
                                        <p:tav tm="100000">
                                          <p:val>
                                            <p:strVal val="#ppt_x"/>
                                          </p:val>
                                        </p:tav>
                                      </p:tavLst>
                                    </p:anim>
                                    <p:anim calcmode="lin" valueType="num">
                                      <p:cBhvr additive="base">
                                        <p:cTn id="89" dur="250" fill="hold"/>
                                        <p:tgtEl>
                                          <p:spTgt spid="38"/>
                                        </p:tgtEl>
                                        <p:attrNameLst>
                                          <p:attrName>ppt_y</p:attrName>
                                        </p:attrNameLst>
                                      </p:cBhvr>
                                      <p:tavLst>
                                        <p:tav tm="0">
                                          <p:val>
                                            <p:strVal val="1+#ppt_h/2"/>
                                          </p:val>
                                        </p:tav>
                                        <p:tav tm="100000">
                                          <p:val>
                                            <p:strVal val="#ppt_y"/>
                                          </p:val>
                                        </p:tav>
                                      </p:tavLst>
                                    </p:anim>
                                  </p:childTnLst>
                                </p:cTn>
                              </p:par>
                              <p:par>
                                <p:cTn id="90" presetID="22" presetClass="entr" presetSubtype="4" fill="hold" grpId="0" nodeType="with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wipe(down)">
                                      <p:cBhvr>
                                        <p:cTn id="92" dur="500"/>
                                        <p:tgtEl>
                                          <p:spTgt spid="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00"/>
                                        <p:tgtEl>
                                          <p:spTgt spid="7"/>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ipe(down)">
                                      <p:cBhvr>
                                        <p:cTn id="98" dur="500"/>
                                        <p:tgtEl>
                                          <p:spTgt spid="9"/>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wipe(down)">
                                      <p:cBhvr>
                                        <p:cTn id="101" dur="500"/>
                                        <p:tgtEl>
                                          <p:spTgt spid="1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down)">
                                      <p:cBhvr>
                                        <p:cTn id="104" dur="500"/>
                                        <p:tgtEl>
                                          <p:spTgt spid="12"/>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down)">
                                      <p:cBhvr>
                                        <p:cTn id="107" dur="500"/>
                                        <p:tgtEl>
                                          <p:spTgt spid="13"/>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wipe(down)">
                                      <p:cBhvr>
                                        <p:cTn id="110" dur="500"/>
                                        <p:tgtEl>
                                          <p:spTgt spid="15"/>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16"/>
                                        </p:tgtEl>
                                        <p:attrNameLst>
                                          <p:attrName>style.visibility</p:attrName>
                                        </p:attrNameLst>
                                      </p:cBhvr>
                                      <p:to>
                                        <p:strVal val="visible"/>
                                      </p:to>
                                    </p:set>
                                    <p:animEffect transition="in" filter="wipe(down)">
                                      <p:cBhvr>
                                        <p:cTn id="113" dur="500"/>
                                        <p:tgtEl>
                                          <p:spTgt spid="1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8"/>
                                        </p:tgtEl>
                                        <p:attrNameLst>
                                          <p:attrName>style.visibility</p:attrName>
                                        </p:attrNameLst>
                                      </p:cBhvr>
                                      <p:to>
                                        <p:strVal val="visible"/>
                                      </p:to>
                                    </p:set>
                                    <p:animEffect transition="in" filter="wipe(down)">
                                      <p:cBhvr>
                                        <p:cTn id="116" dur="500"/>
                                        <p:tgtEl>
                                          <p:spTgt spid="18"/>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down)">
                                      <p:cBhvr>
                                        <p:cTn id="119" dur="500"/>
                                        <p:tgtEl>
                                          <p:spTgt spid="19"/>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wipe(down)">
                                      <p:cBhvr>
                                        <p:cTn id="122" dur="500"/>
                                        <p:tgtEl>
                                          <p:spTgt spid="21"/>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wipe(down)">
                                      <p:cBhvr>
                                        <p:cTn id="1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P spid="10" grpId="0" animBg="1"/>
      <p:bldP spid="12" grpId="0" animBg="1"/>
      <p:bldP spid="13" grpId="0" animBg="1"/>
      <p:bldP spid="15" grpId="0" animBg="1"/>
      <p:bldP spid="16" grpId="0" animBg="1"/>
      <p:bldP spid="18" grpId="0" animBg="1"/>
      <p:bldP spid="19" grpId="0" animBg="1"/>
      <p:bldP spid="21" grpId="0" animBg="1"/>
      <p:bldP spid="22" grpId="0" animBg="1"/>
      <p:bldP spid="25" grpId="0"/>
      <p:bldP spid="26" grpId="0"/>
      <p:bldP spid="27" grpId="0"/>
      <p:bldP spid="28" grpId="0"/>
      <p:bldP spid="29" grpId="0"/>
      <p:bldP spid="31" grpId="0"/>
      <p:bldP spid="32" grpId="0"/>
      <p:bldP spid="33" grpId="0"/>
      <p:bldP spid="34" grpId="0"/>
      <p:bldP spid="35" grpId="0"/>
      <p:bldP spid="36"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grpSp>
        <p:nvGrpSpPr>
          <p:cNvPr id="5" name="Group 3"/>
          <p:cNvGrpSpPr/>
          <p:nvPr/>
        </p:nvGrpSpPr>
        <p:grpSpPr>
          <a:xfrm>
            <a:off x="698071" y="1360591"/>
            <a:ext cx="1579212" cy="1580602"/>
            <a:chOff x="641352" y="1593333"/>
            <a:chExt cx="1579212" cy="1580602"/>
          </a:xfrm>
        </p:grpSpPr>
        <p:sp>
          <p:nvSpPr>
            <p:cNvPr id="6" name="Freeform 5"/>
            <p:cNvSpPr/>
            <p:nvPr/>
          </p:nvSpPr>
          <p:spPr bwMode="auto">
            <a:xfrm>
              <a:off x="1430958" y="1593333"/>
              <a:ext cx="105652" cy="214083"/>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 name="Freeform 6"/>
            <p:cNvSpPr/>
            <p:nvPr/>
          </p:nvSpPr>
          <p:spPr bwMode="auto">
            <a:xfrm>
              <a:off x="1187681" y="1598894"/>
              <a:ext cx="166818" cy="227985"/>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 name="Freeform 7"/>
            <p:cNvSpPr/>
            <p:nvPr/>
          </p:nvSpPr>
          <p:spPr bwMode="auto">
            <a:xfrm>
              <a:off x="966647" y="1680912"/>
              <a:ext cx="211303" cy="229375"/>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 name="Freeform 8"/>
            <p:cNvSpPr/>
            <p:nvPr/>
          </p:nvSpPr>
          <p:spPr bwMode="auto">
            <a:xfrm>
              <a:off x="792878" y="1832439"/>
              <a:ext cx="234935" cy="207133"/>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 name="Freeform 9"/>
            <p:cNvSpPr/>
            <p:nvPr/>
          </p:nvSpPr>
          <p:spPr bwMode="auto">
            <a:xfrm>
              <a:off x="680275" y="2038182"/>
              <a:ext cx="236326" cy="164038"/>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 name="Freeform 10"/>
            <p:cNvSpPr/>
            <p:nvPr/>
          </p:nvSpPr>
          <p:spPr bwMode="auto">
            <a:xfrm>
              <a:off x="641352" y="2277288"/>
              <a:ext cx="214083" cy="107042"/>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 name="Freeform 11"/>
            <p:cNvSpPr/>
            <p:nvPr/>
          </p:nvSpPr>
          <p:spPr bwMode="auto">
            <a:xfrm>
              <a:off x="646912" y="2460788"/>
              <a:ext cx="227985" cy="166818"/>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3" name="Freeform 12"/>
            <p:cNvSpPr/>
            <p:nvPr/>
          </p:nvSpPr>
          <p:spPr bwMode="auto">
            <a:xfrm>
              <a:off x="730321" y="2635947"/>
              <a:ext cx="227985" cy="212694"/>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4" name="Freeform 13"/>
            <p:cNvSpPr/>
            <p:nvPr/>
          </p:nvSpPr>
          <p:spPr bwMode="auto">
            <a:xfrm>
              <a:off x="881848" y="2787473"/>
              <a:ext cx="205743" cy="234936"/>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14"/>
            <p:cNvSpPr/>
            <p:nvPr/>
          </p:nvSpPr>
          <p:spPr bwMode="auto">
            <a:xfrm>
              <a:off x="1086200" y="2898685"/>
              <a:ext cx="164038" cy="236326"/>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6" name="Freeform 15"/>
            <p:cNvSpPr/>
            <p:nvPr/>
          </p:nvSpPr>
          <p:spPr bwMode="auto">
            <a:xfrm>
              <a:off x="1325306" y="2959852"/>
              <a:ext cx="105652" cy="214083"/>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7" name="Freeform 16"/>
            <p:cNvSpPr/>
            <p:nvPr/>
          </p:nvSpPr>
          <p:spPr bwMode="auto">
            <a:xfrm>
              <a:off x="1507416" y="2940390"/>
              <a:ext cx="168208" cy="227985"/>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17"/>
            <p:cNvSpPr/>
            <p:nvPr/>
          </p:nvSpPr>
          <p:spPr bwMode="auto">
            <a:xfrm>
              <a:off x="1683965" y="2856980"/>
              <a:ext cx="211303" cy="229375"/>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18"/>
            <p:cNvSpPr/>
            <p:nvPr/>
          </p:nvSpPr>
          <p:spPr bwMode="auto">
            <a:xfrm>
              <a:off x="1834102" y="2727697"/>
              <a:ext cx="236326" cy="205742"/>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Freeform 19"/>
            <p:cNvSpPr/>
            <p:nvPr/>
          </p:nvSpPr>
          <p:spPr bwMode="auto">
            <a:xfrm>
              <a:off x="1945314" y="2563659"/>
              <a:ext cx="236326" cy="165428"/>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20"/>
            <p:cNvSpPr/>
            <p:nvPr/>
          </p:nvSpPr>
          <p:spPr bwMode="auto">
            <a:xfrm>
              <a:off x="2006481" y="2384329"/>
              <a:ext cx="214083" cy="105652"/>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2" name="Freeform 21"/>
            <p:cNvSpPr/>
            <p:nvPr/>
          </p:nvSpPr>
          <p:spPr bwMode="auto">
            <a:xfrm>
              <a:off x="1987018" y="2139662"/>
              <a:ext cx="227985" cy="166818"/>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3" name="Freeform 22"/>
            <p:cNvSpPr/>
            <p:nvPr/>
          </p:nvSpPr>
          <p:spPr bwMode="auto">
            <a:xfrm>
              <a:off x="1903609" y="1918628"/>
              <a:ext cx="229375" cy="211303"/>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Freeform 23"/>
            <p:cNvSpPr/>
            <p:nvPr/>
          </p:nvSpPr>
          <p:spPr bwMode="auto">
            <a:xfrm>
              <a:off x="1774326" y="1743469"/>
              <a:ext cx="205743" cy="236326"/>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5" name="Freeform 24"/>
            <p:cNvSpPr/>
            <p:nvPr/>
          </p:nvSpPr>
          <p:spPr bwMode="auto">
            <a:xfrm>
              <a:off x="1611677" y="1630867"/>
              <a:ext cx="164038" cy="237716"/>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26" name="Group 5"/>
          <p:cNvGrpSpPr/>
          <p:nvPr/>
        </p:nvGrpSpPr>
        <p:grpSpPr>
          <a:xfrm>
            <a:off x="5085919" y="1401445"/>
            <a:ext cx="1492068" cy="1498894"/>
            <a:chOff x="5029200" y="1634187"/>
            <a:chExt cx="1492068" cy="1498894"/>
          </a:xfrm>
        </p:grpSpPr>
        <p:sp>
          <p:nvSpPr>
            <p:cNvPr id="27" name="Oval 25"/>
            <p:cNvSpPr>
              <a:spLocks noChangeArrowheads="1"/>
            </p:cNvSpPr>
            <p:nvPr/>
          </p:nvSpPr>
          <p:spPr bwMode="auto">
            <a:xfrm>
              <a:off x="5261199" y="1863912"/>
              <a:ext cx="1028072" cy="1032621"/>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8" name="Oval 26"/>
            <p:cNvSpPr>
              <a:spLocks noChangeArrowheads="1"/>
            </p:cNvSpPr>
            <p:nvPr/>
          </p:nvSpPr>
          <p:spPr bwMode="auto">
            <a:xfrm>
              <a:off x="5688804" y="2964768"/>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Oval 27"/>
            <p:cNvSpPr>
              <a:spLocks noChangeArrowheads="1"/>
            </p:cNvSpPr>
            <p:nvPr/>
          </p:nvSpPr>
          <p:spPr bwMode="auto">
            <a:xfrm>
              <a:off x="5029200" y="2302889"/>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0" name="Oval 28"/>
            <p:cNvSpPr>
              <a:spLocks noChangeArrowheads="1"/>
            </p:cNvSpPr>
            <p:nvPr/>
          </p:nvSpPr>
          <p:spPr bwMode="auto">
            <a:xfrm>
              <a:off x="6355231" y="2302889"/>
              <a:ext cx="166037"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Oval 29"/>
            <p:cNvSpPr>
              <a:spLocks noChangeArrowheads="1"/>
            </p:cNvSpPr>
            <p:nvPr/>
          </p:nvSpPr>
          <p:spPr bwMode="auto">
            <a:xfrm>
              <a:off x="6302918" y="2548535"/>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Oval 30"/>
            <p:cNvSpPr>
              <a:spLocks noChangeArrowheads="1"/>
            </p:cNvSpPr>
            <p:nvPr/>
          </p:nvSpPr>
          <p:spPr bwMode="auto">
            <a:xfrm>
              <a:off x="6164173" y="2762337"/>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Oval 31"/>
            <p:cNvSpPr>
              <a:spLocks noChangeArrowheads="1"/>
            </p:cNvSpPr>
            <p:nvPr/>
          </p:nvSpPr>
          <p:spPr bwMode="auto">
            <a:xfrm>
              <a:off x="5959468" y="2903356"/>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4" name="Oval 32"/>
            <p:cNvSpPr>
              <a:spLocks noChangeArrowheads="1"/>
            </p:cNvSpPr>
            <p:nvPr/>
          </p:nvSpPr>
          <p:spPr bwMode="auto">
            <a:xfrm>
              <a:off x="5074690" y="2548535"/>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Oval 33"/>
            <p:cNvSpPr>
              <a:spLocks noChangeArrowheads="1"/>
            </p:cNvSpPr>
            <p:nvPr/>
          </p:nvSpPr>
          <p:spPr bwMode="auto">
            <a:xfrm>
              <a:off x="5222531" y="2762337"/>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Oval 34"/>
            <p:cNvSpPr>
              <a:spLocks noChangeArrowheads="1"/>
            </p:cNvSpPr>
            <p:nvPr/>
          </p:nvSpPr>
          <p:spPr bwMode="auto">
            <a:xfrm>
              <a:off x="5418138" y="2903356"/>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7" name="Oval 35"/>
            <p:cNvSpPr>
              <a:spLocks noChangeArrowheads="1"/>
            </p:cNvSpPr>
            <p:nvPr/>
          </p:nvSpPr>
          <p:spPr bwMode="auto">
            <a:xfrm>
              <a:off x="5074690" y="2057243"/>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8" name="Oval 36"/>
            <p:cNvSpPr>
              <a:spLocks noChangeArrowheads="1"/>
            </p:cNvSpPr>
            <p:nvPr/>
          </p:nvSpPr>
          <p:spPr bwMode="auto">
            <a:xfrm>
              <a:off x="5222531" y="1834343"/>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9" name="Oval 37"/>
            <p:cNvSpPr>
              <a:spLocks noChangeArrowheads="1"/>
            </p:cNvSpPr>
            <p:nvPr/>
          </p:nvSpPr>
          <p:spPr bwMode="auto">
            <a:xfrm>
              <a:off x="5418138" y="1695599"/>
              <a:ext cx="166037" cy="166039"/>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Oval 38"/>
            <p:cNvSpPr>
              <a:spLocks noChangeArrowheads="1"/>
            </p:cNvSpPr>
            <p:nvPr/>
          </p:nvSpPr>
          <p:spPr bwMode="auto">
            <a:xfrm>
              <a:off x="5688804" y="1634187"/>
              <a:ext cx="168313" cy="170588"/>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Oval 39"/>
            <p:cNvSpPr>
              <a:spLocks noChangeArrowheads="1"/>
            </p:cNvSpPr>
            <p:nvPr/>
          </p:nvSpPr>
          <p:spPr bwMode="auto">
            <a:xfrm>
              <a:off x="5970841" y="1695599"/>
              <a:ext cx="168313" cy="166039"/>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Oval 40"/>
            <p:cNvSpPr>
              <a:spLocks noChangeArrowheads="1"/>
            </p:cNvSpPr>
            <p:nvPr/>
          </p:nvSpPr>
          <p:spPr bwMode="auto">
            <a:xfrm>
              <a:off x="6161899" y="1834343"/>
              <a:ext cx="168313" cy="166039"/>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Oval 41"/>
            <p:cNvSpPr>
              <a:spLocks noChangeArrowheads="1"/>
            </p:cNvSpPr>
            <p:nvPr/>
          </p:nvSpPr>
          <p:spPr bwMode="auto">
            <a:xfrm>
              <a:off x="6307467" y="2057243"/>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44" name="Group 43"/>
          <p:cNvGrpSpPr/>
          <p:nvPr/>
        </p:nvGrpSpPr>
        <p:grpSpPr>
          <a:xfrm>
            <a:off x="7022851" y="1401445"/>
            <a:ext cx="1492068" cy="1498894"/>
            <a:chOff x="6966132" y="1634187"/>
            <a:chExt cx="1492068" cy="1498894"/>
          </a:xfrm>
        </p:grpSpPr>
        <p:sp>
          <p:nvSpPr>
            <p:cNvPr id="45" name="Oval 25"/>
            <p:cNvSpPr>
              <a:spLocks noChangeArrowheads="1"/>
            </p:cNvSpPr>
            <p:nvPr/>
          </p:nvSpPr>
          <p:spPr bwMode="auto">
            <a:xfrm>
              <a:off x="7198131" y="1863912"/>
              <a:ext cx="1028072" cy="1032621"/>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6" name="Oval 26"/>
            <p:cNvSpPr>
              <a:spLocks noChangeArrowheads="1"/>
            </p:cNvSpPr>
            <p:nvPr/>
          </p:nvSpPr>
          <p:spPr bwMode="auto">
            <a:xfrm>
              <a:off x="7625736" y="2964768"/>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7" name="Oval 27"/>
            <p:cNvSpPr>
              <a:spLocks noChangeArrowheads="1"/>
            </p:cNvSpPr>
            <p:nvPr/>
          </p:nvSpPr>
          <p:spPr bwMode="auto">
            <a:xfrm>
              <a:off x="6966132" y="2302889"/>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Oval 28"/>
            <p:cNvSpPr>
              <a:spLocks noChangeArrowheads="1"/>
            </p:cNvSpPr>
            <p:nvPr/>
          </p:nvSpPr>
          <p:spPr bwMode="auto">
            <a:xfrm>
              <a:off x="8292163" y="2302889"/>
              <a:ext cx="166037"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Oval 29"/>
            <p:cNvSpPr>
              <a:spLocks noChangeArrowheads="1"/>
            </p:cNvSpPr>
            <p:nvPr/>
          </p:nvSpPr>
          <p:spPr bwMode="auto">
            <a:xfrm>
              <a:off x="8239850" y="2548535"/>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Oval 30"/>
            <p:cNvSpPr>
              <a:spLocks noChangeArrowheads="1"/>
            </p:cNvSpPr>
            <p:nvPr/>
          </p:nvSpPr>
          <p:spPr bwMode="auto">
            <a:xfrm>
              <a:off x="8101105" y="2762337"/>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1" name="Oval 31"/>
            <p:cNvSpPr>
              <a:spLocks noChangeArrowheads="1"/>
            </p:cNvSpPr>
            <p:nvPr/>
          </p:nvSpPr>
          <p:spPr bwMode="auto">
            <a:xfrm>
              <a:off x="7896400" y="2903356"/>
              <a:ext cx="166037"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2" name="Oval 32"/>
            <p:cNvSpPr>
              <a:spLocks noChangeArrowheads="1"/>
            </p:cNvSpPr>
            <p:nvPr/>
          </p:nvSpPr>
          <p:spPr bwMode="auto">
            <a:xfrm>
              <a:off x="7011622" y="2548535"/>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3" name="Oval 33"/>
            <p:cNvSpPr>
              <a:spLocks noChangeArrowheads="1"/>
            </p:cNvSpPr>
            <p:nvPr/>
          </p:nvSpPr>
          <p:spPr bwMode="auto">
            <a:xfrm>
              <a:off x="7159463" y="2762337"/>
              <a:ext cx="166037"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4" name="Oval 34"/>
            <p:cNvSpPr>
              <a:spLocks noChangeArrowheads="1"/>
            </p:cNvSpPr>
            <p:nvPr/>
          </p:nvSpPr>
          <p:spPr bwMode="auto">
            <a:xfrm>
              <a:off x="7355070" y="2903356"/>
              <a:ext cx="166037"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5" name="Oval 35"/>
            <p:cNvSpPr>
              <a:spLocks noChangeArrowheads="1"/>
            </p:cNvSpPr>
            <p:nvPr/>
          </p:nvSpPr>
          <p:spPr bwMode="auto">
            <a:xfrm>
              <a:off x="7011622" y="2057243"/>
              <a:ext cx="168313" cy="168313"/>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6" name="Oval 36"/>
            <p:cNvSpPr>
              <a:spLocks noChangeArrowheads="1"/>
            </p:cNvSpPr>
            <p:nvPr/>
          </p:nvSpPr>
          <p:spPr bwMode="auto">
            <a:xfrm>
              <a:off x="7159463" y="1834343"/>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Oval 37"/>
            <p:cNvSpPr>
              <a:spLocks noChangeArrowheads="1"/>
            </p:cNvSpPr>
            <p:nvPr/>
          </p:nvSpPr>
          <p:spPr bwMode="auto">
            <a:xfrm>
              <a:off x="7355070" y="1695599"/>
              <a:ext cx="166037" cy="166039"/>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8" name="Oval 38"/>
            <p:cNvSpPr>
              <a:spLocks noChangeArrowheads="1"/>
            </p:cNvSpPr>
            <p:nvPr/>
          </p:nvSpPr>
          <p:spPr bwMode="auto">
            <a:xfrm>
              <a:off x="7625736" y="1634187"/>
              <a:ext cx="168313" cy="170588"/>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9" name="Oval 39"/>
            <p:cNvSpPr>
              <a:spLocks noChangeArrowheads="1"/>
            </p:cNvSpPr>
            <p:nvPr/>
          </p:nvSpPr>
          <p:spPr bwMode="auto">
            <a:xfrm>
              <a:off x="7907773" y="1695599"/>
              <a:ext cx="168313" cy="166039"/>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0" name="Oval 40"/>
            <p:cNvSpPr>
              <a:spLocks noChangeArrowheads="1"/>
            </p:cNvSpPr>
            <p:nvPr/>
          </p:nvSpPr>
          <p:spPr bwMode="auto">
            <a:xfrm>
              <a:off x="8098831" y="1834343"/>
              <a:ext cx="168313" cy="166039"/>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1" name="Oval 41"/>
            <p:cNvSpPr>
              <a:spLocks noChangeArrowheads="1"/>
            </p:cNvSpPr>
            <p:nvPr/>
          </p:nvSpPr>
          <p:spPr bwMode="auto">
            <a:xfrm>
              <a:off x="8244399" y="2057243"/>
              <a:ext cx="168313" cy="168313"/>
            </a:xfrm>
            <a:prstGeom prst="ellipse">
              <a:avLst/>
            </a:prstGeom>
            <a:solidFill>
              <a:srgbClr val="F2B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62" name="Group 4"/>
          <p:cNvGrpSpPr/>
          <p:nvPr/>
        </p:nvGrpSpPr>
        <p:grpSpPr>
          <a:xfrm>
            <a:off x="2799919" y="1360591"/>
            <a:ext cx="1579212" cy="1580602"/>
            <a:chOff x="2743200" y="1593333"/>
            <a:chExt cx="1579212" cy="1580602"/>
          </a:xfrm>
          <a:solidFill>
            <a:srgbClr val="F2B800"/>
          </a:solidFill>
        </p:grpSpPr>
        <p:sp>
          <p:nvSpPr>
            <p:cNvPr id="63" name="Freeform 5"/>
            <p:cNvSpPr/>
            <p:nvPr/>
          </p:nvSpPr>
          <p:spPr bwMode="auto">
            <a:xfrm>
              <a:off x="3532806" y="1593333"/>
              <a:ext cx="105652" cy="214083"/>
            </a:xfrm>
            <a:custGeom>
              <a:avLst/>
              <a:gdLst>
                <a:gd name="T0" fmla="*/ 0 w 94"/>
                <a:gd name="T1" fmla="*/ 181 h 190"/>
                <a:gd name="T2" fmla="*/ 0 w 94"/>
                <a:gd name="T3" fmla="*/ 0 h 190"/>
                <a:gd name="T4" fmla="*/ 94 w 94"/>
                <a:gd name="T5" fmla="*/ 0 h 190"/>
                <a:gd name="T6" fmla="*/ 94 w 94"/>
                <a:gd name="T7" fmla="*/ 190 h 190"/>
                <a:gd name="T8" fmla="*/ 0 w 94"/>
                <a:gd name="T9" fmla="*/ 181 h 190"/>
              </a:gdLst>
              <a:ahLst/>
              <a:cxnLst>
                <a:cxn ang="0">
                  <a:pos x="T0" y="T1"/>
                </a:cxn>
                <a:cxn ang="0">
                  <a:pos x="T2" y="T3"/>
                </a:cxn>
                <a:cxn ang="0">
                  <a:pos x="T4" y="T5"/>
                </a:cxn>
                <a:cxn ang="0">
                  <a:pos x="T6" y="T7"/>
                </a:cxn>
                <a:cxn ang="0">
                  <a:pos x="T8" y="T9"/>
                </a:cxn>
              </a:cxnLst>
              <a:rect l="0" t="0" r="r" b="b"/>
              <a:pathLst>
                <a:path w="94" h="190">
                  <a:moveTo>
                    <a:pt x="0" y="181"/>
                  </a:moveTo>
                  <a:cubicBezTo>
                    <a:pt x="0" y="0"/>
                    <a:pt x="0" y="0"/>
                    <a:pt x="0" y="0"/>
                  </a:cubicBezTo>
                  <a:cubicBezTo>
                    <a:pt x="94" y="0"/>
                    <a:pt x="94" y="0"/>
                    <a:pt x="94" y="0"/>
                  </a:cubicBezTo>
                  <a:cubicBezTo>
                    <a:pt x="94" y="190"/>
                    <a:pt x="94" y="190"/>
                    <a:pt x="94" y="190"/>
                  </a:cubicBezTo>
                  <a:cubicBezTo>
                    <a:pt x="63" y="184"/>
                    <a:pt x="32" y="181"/>
                    <a:pt x="0" y="181"/>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4" name="Freeform 6"/>
            <p:cNvSpPr/>
            <p:nvPr/>
          </p:nvSpPr>
          <p:spPr bwMode="auto">
            <a:xfrm>
              <a:off x="3289529" y="1598894"/>
              <a:ext cx="166818" cy="227985"/>
            </a:xfrm>
            <a:custGeom>
              <a:avLst/>
              <a:gdLst>
                <a:gd name="T0" fmla="*/ 56 w 148"/>
                <a:gd name="T1" fmla="*/ 202 h 202"/>
                <a:gd name="T2" fmla="*/ 0 w 148"/>
                <a:gd name="T3" fmla="*/ 29 h 202"/>
                <a:gd name="T4" fmla="*/ 90 w 148"/>
                <a:gd name="T5" fmla="*/ 0 h 202"/>
                <a:gd name="T6" fmla="*/ 148 w 148"/>
                <a:gd name="T7" fmla="*/ 181 h 202"/>
                <a:gd name="T8" fmla="*/ 56 w 148"/>
                <a:gd name="T9" fmla="*/ 202 h 202"/>
              </a:gdLst>
              <a:ahLst/>
              <a:cxnLst>
                <a:cxn ang="0">
                  <a:pos x="T0" y="T1"/>
                </a:cxn>
                <a:cxn ang="0">
                  <a:pos x="T2" y="T3"/>
                </a:cxn>
                <a:cxn ang="0">
                  <a:pos x="T4" y="T5"/>
                </a:cxn>
                <a:cxn ang="0">
                  <a:pos x="T6" y="T7"/>
                </a:cxn>
                <a:cxn ang="0">
                  <a:pos x="T8" y="T9"/>
                </a:cxn>
              </a:cxnLst>
              <a:rect l="0" t="0" r="r" b="b"/>
              <a:pathLst>
                <a:path w="148" h="202">
                  <a:moveTo>
                    <a:pt x="56" y="202"/>
                  </a:moveTo>
                  <a:cubicBezTo>
                    <a:pt x="0" y="29"/>
                    <a:pt x="0" y="29"/>
                    <a:pt x="0" y="29"/>
                  </a:cubicBezTo>
                  <a:cubicBezTo>
                    <a:pt x="90" y="0"/>
                    <a:pt x="90" y="0"/>
                    <a:pt x="90" y="0"/>
                  </a:cubicBezTo>
                  <a:cubicBezTo>
                    <a:pt x="148" y="181"/>
                    <a:pt x="148" y="181"/>
                    <a:pt x="148" y="181"/>
                  </a:cubicBezTo>
                  <a:cubicBezTo>
                    <a:pt x="117" y="185"/>
                    <a:pt x="86" y="192"/>
                    <a:pt x="56" y="20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5" name="Freeform 7"/>
            <p:cNvSpPr/>
            <p:nvPr/>
          </p:nvSpPr>
          <p:spPr bwMode="auto">
            <a:xfrm>
              <a:off x="3068495" y="1680912"/>
              <a:ext cx="211303" cy="229375"/>
            </a:xfrm>
            <a:custGeom>
              <a:avLst/>
              <a:gdLst>
                <a:gd name="T0" fmla="*/ 107 w 188"/>
                <a:gd name="T1" fmla="*/ 203 h 203"/>
                <a:gd name="T2" fmla="*/ 0 w 188"/>
                <a:gd name="T3" fmla="*/ 56 h 203"/>
                <a:gd name="T4" fmla="*/ 77 w 188"/>
                <a:gd name="T5" fmla="*/ 0 h 203"/>
                <a:gd name="T6" fmla="*/ 188 w 188"/>
                <a:gd name="T7" fmla="*/ 154 h 203"/>
                <a:gd name="T8" fmla="*/ 107 w 188"/>
                <a:gd name="T9" fmla="*/ 203 h 203"/>
              </a:gdLst>
              <a:ahLst/>
              <a:cxnLst>
                <a:cxn ang="0">
                  <a:pos x="T0" y="T1"/>
                </a:cxn>
                <a:cxn ang="0">
                  <a:pos x="T2" y="T3"/>
                </a:cxn>
                <a:cxn ang="0">
                  <a:pos x="T4" y="T5"/>
                </a:cxn>
                <a:cxn ang="0">
                  <a:pos x="T6" y="T7"/>
                </a:cxn>
                <a:cxn ang="0">
                  <a:pos x="T8" y="T9"/>
                </a:cxn>
              </a:cxnLst>
              <a:rect l="0" t="0" r="r" b="b"/>
              <a:pathLst>
                <a:path w="188" h="203">
                  <a:moveTo>
                    <a:pt x="107" y="203"/>
                  </a:moveTo>
                  <a:cubicBezTo>
                    <a:pt x="0" y="56"/>
                    <a:pt x="0" y="56"/>
                    <a:pt x="0" y="56"/>
                  </a:cubicBezTo>
                  <a:cubicBezTo>
                    <a:pt x="77" y="0"/>
                    <a:pt x="77" y="0"/>
                    <a:pt x="77" y="0"/>
                  </a:cubicBezTo>
                  <a:cubicBezTo>
                    <a:pt x="188" y="154"/>
                    <a:pt x="188" y="154"/>
                    <a:pt x="188" y="154"/>
                  </a:cubicBezTo>
                  <a:cubicBezTo>
                    <a:pt x="160" y="168"/>
                    <a:pt x="132" y="184"/>
                    <a:pt x="107" y="20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6" name="Freeform 8"/>
            <p:cNvSpPr/>
            <p:nvPr/>
          </p:nvSpPr>
          <p:spPr bwMode="auto">
            <a:xfrm>
              <a:off x="2894726" y="1832439"/>
              <a:ext cx="234935" cy="207133"/>
            </a:xfrm>
            <a:custGeom>
              <a:avLst/>
              <a:gdLst>
                <a:gd name="T0" fmla="*/ 147 w 209"/>
                <a:gd name="T1" fmla="*/ 183 h 183"/>
                <a:gd name="T2" fmla="*/ 0 w 209"/>
                <a:gd name="T3" fmla="*/ 76 h 183"/>
                <a:gd name="T4" fmla="*/ 55 w 209"/>
                <a:gd name="T5" fmla="*/ 0 h 183"/>
                <a:gd name="T6" fmla="*/ 209 w 209"/>
                <a:gd name="T7" fmla="*/ 112 h 183"/>
                <a:gd name="T8" fmla="*/ 147 w 209"/>
                <a:gd name="T9" fmla="*/ 183 h 183"/>
              </a:gdLst>
              <a:ahLst/>
              <a:cxnLst>
                <a:cxn ang="0">
                  <a:pos x="T0" y="T1"/>
                </a:cxn>
                <a:cxn ang="0">
                  <a:pos x="T2" y="T3"/>
                </a:cxn>
                <a:cxn ang="0">
                  <a:pos x="T4" y="T5"/>
                </a:cxn>
                <a:cxn ang="0">
                  <a:pos x="T6" y="T7"/>
                </a:cxn>
                <a:cxn ang="0">
                  <a:pos x="T8" y="T9"/>
                </a:cxn>
              </a:cxnLst>
              <a:rect l="0" t="0" r="r" b="b"/>
              <a:pathLst>
                <a:path w="209" h="183">
                  <a:moveTo>
                    <a:pt x="147" y="183"/>
                  </a:moveTo>
                  <a:cubicBezTo>
                    <a:pt x="0" y="76"/>
                    <a:pt x="0" y="76"/>
                    <a:pt x="0" y="76"/>
                  </a:cubicBezTo>
                  <a:cubicBezTo>
                    <a:pt x="55" y="0"/>
                    <a:pt x="55" y="0"/>
                    <a:pt x="55" y="0"/>
                  </a:cubicBezTo>
                  <a:cubicBezTo>
                    <a:pt x="209" y="112"/>
                    <a:pt x="209" y="112"/>
                    <a:pt x="209" y="112"/>
                  </a:cubicBezTo>
                  <a:cubicBezTo>
                    <a:pt x="187" y="133"/>
                    <a:pt x="166" y="157"/>
                    <a:pt x="147" y="18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7" name="Freeform 9"/>
            <p:cNvSpPr/>
            <p:nvPr/>
          </p:nvSpPr>
          <p:spPr bwMode="auto">
            <a:xfrm>
              <a:off x="2782123" y="2038182"/>
              <a:ext cx="236326" cy="164038"/>
            </a:xfrm>
            <a:custGeom>
              <a:avLst/>
              <a:gdLst>
                <a:gd name="T0" fmla="*/ 173 w 211"/>
                <a:gd name="T1" fmla="*/ 146 h 146"/>
                <a:gd name="T2" fmla="*/ 0 w 211"/>
                <a:gd name="T3" fmla="*/ 90 h 146"/>
                <a:gd name="T4" fmla="*/ 29 w 211"/>
                <a:gd name="T5" fmla="*/ 0 h 146"/>
                <a:gd name="T6" fmla="*/ 211 w 211"/>
                <a:gd name="T7" fmla="*/ 59 h 146"/>
                <a:gd name="T8" fmla="*/ 173 w 211"/>
                <a:gd name="T9" fmla="*/ 146 h 146"/>
              </a:gdLst>
              <a:ahLst/>
              <a:cxnLst>
                <a:cxn ang="0">
                  <a:pos x="T0" y="T1"/>
                </a:cxn>
                <a:cxn ang="0">
                  <a:pos x="T2" y="T3"/>
                </a:cxn>
                <a:cxn ang="0">
                  <a:pos x="T4" y="T5"/>
                </a:cxn>
                <a:cxn ang="0">
                  <a:pos x="T6" y="T7"/>
                </a:cxn>
                <a:cxn ang="0">
                  <a:pos x="T8" y="T9"/>
                </a:cxn>
              </a:cxnLst>
              <a:rect l="0" t="0" r="r" b="b"/>
              <a:pathLst>
                <a:path w="211" h="146">
                  <a:moveTo>
                    <a:pt x="173" y="146"/>
                  </a:moveTo>
                  <a:cubicBezTo>
                    <a:pt x="0" y="90"/>
                    <a:pt x="0" y="90"/>
                    <a:pt x="0" y="90"/>
                  </a:cubicBezTo>
                  <a:cubicBezTo>
                    <a:pt x="29" y="0"/>
                    <a:pt x="29" y="0"/>
                    <a:pt x="29" y="0"/>
                  </a:cubicBezTo>
                  <a:cubicBezTo>
                    <a:pt x="211" y="59"/>
                    <a:pt x="211" y="59"/>
                    <a:pt x="211" y="59"/>
                  </a:cubicBezTo>
                  <a:cubicBezTo>
                    <a:pt x="196" y="86"/>
                    <a:pt x="183" y="115"/>
                    <a:pt x="173" y="146"/>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8" name="Freeform 10"/>
            <p:cNvSpPr/>
            <p:nvPr/>
          </p:nvSpPr>
          <p:spPr bwMode="auto">
            <a:xfrm>
              <a:off x="2743200" y="2277288"/>
              <a:ext cx="214083" cy="107042"/>
            </a:xfrm>
            <a:custGeom>
              <a:avLst/>
              <a:gdLst>
                <a:gd name="T0" fmla="*/ 182 w 190"/>
                <a:gd name="T1" fmla="*/ 95 h 95"/>
                <a:gd name="T2" fmla="*/ 0 w 190"/>
                <a:gd name="T3" fmla="*/ 95 h 95"/>
                <a:gd name="T4" fmla="*/ 0 w 190"/>
                <a:gd name="T5" fmla="*/ 0 h 95"/>
                <a:gd name="T6" fmla="*/ 190 w 190"/>
                <a:gd name="T7" fmla="*/ 0 h 95"/>
                <a:gd name="T8" fmla="*/ 182 w 190"/>
                <a:gd name="T9" fmla="*/ 95 h 95"/>
              </a:gdLst>
              <a:ahLst/>
              <a:cxnLst>
                <a:cxn ang="0">
                  <a:pos x="T0" y="T1"/>
                </a:cxn>
                <a:cxn ang="0">
                  <a:pos x="T2" y="T3"/>
                </a:cxn>
                <a:cxn ang="0">
                  <a:pos x="T4" y="T5"/>
                </a:cxn>
                <a:cxn ang="0">
                  <a:pos x="T6" y="T7"/>
                </a:cxn>
                <a:cxn ang="0">
                  <a:pos x="T8" y="T9"/>
                </a:cxn>
              </a:cxnLst>
              <a:rect l="0" t="0" r="r" b="b"/>
              <a:pathLst>
                <a:path w="190" h="95">
                  <a:moveTo>
                    <a:pt x="182" y="95"/>
                  </a:moveTo>
                  <a:cubicBezTo>
                    <a:pt x="0" y="95"/>
                    <a:pt x="0" y="95"/>
                    <a:pt x="0" y="95"/>
                  </a:cubicBezTo>
                  <a:cubicBezTo>
                    <a:pt x="0" y="0"/>
                    <a:pt x="0" y="0"/>
                    <a:pt x="0" y="0"/>
                  </a:cubicBezTo>
                  <a:cubicBezTo>
                    <a:pt x="190" y="0"/>
                    <a:pt x="190" y="0"/>
                    <a:pt x="190" y="0"/>
                  </a:cubicBezTo>
                  <a:cubicBezTo>
                    <a:pt x="185" y="31"/>
                    <a:pt x="182" y="62"/>
                    <a:pt x="182" y="95"/>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9" name="Freeform 11"/>
            <p:cNvSpPr/>
            <p:nvPr/>
          </p:nvSpPr>
          <p:spPr bwMode="auto">
            <a:xfrm>
              <a:off x="2748760" y="2460788"/>
              <a:ext cx="227985" cy="166818"/>
            </a:xfrm>
            <a:custGeom>
              <a:avLst/>
              <a:gdLst>
                <a:gd name="T0" fmla="*/ 202 w 202"/>
                <a:gd name="T1" fmla="*/ 92 h 148"/>
                <a:gd name="T2" fmla="*/ 29 w 202"/>
                <a:gd name="T3" fmla="*/ 148 h 148"/>
                <a:gd name="T4" fmla="*/ 0 w 202"/>
                <a:gd name="T5" fmla="*/ 59 h 148"/>
                <a:gd name="T6" fmla="*/ 181 w 202"/>
                <a:gd name="T7" fmla="*/ 0 h 148"/>
                <a:gd name="T8" fmla="*/ 202 w 202"/>
                <a:gd name="T9" fmla="*/ 92 h 148"/>
              </a:gdLst>
              <a:ahLst/>
              <a:cxnLst>
                <a:cxn ang="0">
                  <a:pos x="T0" y="T1"/>
                </a:cxn>
                <a:cxn ang="0">
                  <a:pos x="T2" y="T3"/>
                </a:cxn>
                <a:cxn ang="0">
                  <a:pos x="T4" y="T5"/>
                </a:cxn>
                <a:cxn ang="0">
                  <a:pos x="T6" y="T7"/>
                </a:cxn>
                <a:cxn ang="0">
                  <a:pos x="T8" y="T9"/>
                </a:cxn>
              </a:cxnLst>
              <a:rect l="0" t="0" r="r" b="b"/>
              <a:pathLst>
                <a:path w="202" h="148">
                  <a:moveTo>
                    <a:pt x="202" y="92"/>
                  </a:moveTo>
                  <a:cubicBezTo>
                    <a:pt x="29" y="148"/>
                    <a:pt x="29" y="148"/>
                    <a:pt x="29" y="148"/>
                  </a:cubicBezTo>
                  <a:cubicBezTo>
                    <a:pt x="0" y="59"/>
                    <a:pt x="0" y="59"/>
                    <a:pt x="0" y="59"/>
                  </a:cubicBezTo>
                  <a:cubicBezTo>
                    <a:pt x="181" y="0"/>
                    <a:pt x="181" y="0"/>
                    <a:pt x="181" y="0"/>
                  </a:cubicBezTo>
                  <a:cubicBezTo>
                    <a:pt x="185" y="32"/>
                    <a:pt x="192" y="62"/>
                    <a:pt x="202" y="92"/>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0" name="Freeform 12"/>
            <p:cNvSpPr/>
            <p:nvPr/>
          </p:nvSpPr>
          <p:spPr bwMode="auto">
            <a:xfrm>
              <a:off x="2832169" y="2635947"/>
              <a:ext cx="227985" cy="212694"/>
            </a:xfrm>
            <a:custGeom>
              <a:avLst/>
              <a:gdLst>
                <a:gd name="T0" fmla="*/ 202 w 202"/>
                <a:gd name="T1" fmla="*/ 81 h 188"/>
                <a:gd name="T2" fmla="*/ 55 w 202"/>
                <a:gd name="T3" fmla="*/ 188 h 188"/>
                <a:gd name="T4" fmla="*/ 0 w 202"/>
                <a:gd name="T5" fmla="*/ 112 h 188"/>
                <a:gd name="T6" fmla="*/ 154 w 202"/>
                <a:gd name="T7" fmla="*/ 0 h 188"/>
                <a:gd name="T8" fmla="*/ 202 w 202"/>
                <a:gd name="T9" fmla="*/ 81 h 188"/>
              </a:gdLst>
              <a:ahLst/>
              <a:cxnLst>
                <a:cxn ang="0">
                  <a:pos x="T0" y="T1"/>
                </a:cxn>
                <a:cxn ang="0">
                  <a:pos x="T2" y="T3"/>
                </a:cxn>
                <a:cxn ang="0">
                  <a:pos x="T4" y="T5"/>
                </a:cxn>
                <a:cxn ang="0">
                  <a:pos x="T6" y="T7"/>
                </a:cxn>
                <a:cxn ang="0">
                  <a:pos x="T8" y="T9"/>
                </a:cxn>
              </a:cxnLst>
              <a:rect l="0" t="0" r="r" b="b"/>
              <a:pathLst>
                <a:path w="202" h="188">
                  <a:moveTo>
                    <a:pt x="202" y="81"/>
                  </a:moveTo>
                  <a:cubicBezTo>
                    <a:pt x="55" y="188"/>
                    <a:pt x="55" y="188"/>
                    <a:pt x="55" y="188"/>
                  </a:cubicBezTo>
                  <a:cubicBezTo>
                    <a:pt x="0" y="112"/>
                    <a:pt x="0" y="112"/>
                    <a:pt x="0" y="112"/>
                  </a:cubicBezTo>
                  <a:cubicBezTo>
                    <a:pt x="154" y="0"/>
                    <a:pt x="154" y="0"/>
                    <a:pt x="154" y="0"/>
                  </a:cubicBezTo>
                  <a:cubicBezTo>
                    <a:pt x="167" y="29"/>
                    <a:pt x="184" y="56"/>
                    <a:pt x="202" y="81"/>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1" name="Freeform 13"/>
            <p:cNvSpPr/>
            <p:nvPr/>
          </p:nvSpPr>
          <p:spPr bwMode="auto">
            <a:xfrm>
              <a:off x="2983696" y="2787473"/>
              <a:ext cx="205743" cy="234936"/>
            </a:xfrm>
            <a:custGeom>
              <a:avLst/>
              <a:gdLst>
                <a:gd name="T0" fmla="*/ 183 w 183"/>
                <a:gd name="T1" fmla="*/ 62 h 209"/>
                <a:gd name="T2" fmla="*/ 76 w 183"/>
                <a:gd name="T3" fmla="*/ 209 h 209"/>
                <a:gd name="T4" fmla="*/ 0 w 183"/>
                <a:gd name="T5" fmla="*/ 154 h 209"/>
                <a:gd name="T6" fmla="*/ 112 w 183"/>
                <a:gd name="T7" fmla="*/ 0 h 209"/>
                <a:gd name="T8" fmla="*/ 183 w 183"/>
                <a:gd name="T9" fmla="*/ 62 h 209"/>
              </a:gdLst>
              <a:ahLst/>
              <a:cxnLst>
                <a:cxn ang="0">
                  <a:pos x="T0" y="T1"/>
                </a:cxn>
                <a:cxn ang="0">
                  <a:pos x="T2" y="T3"/>
                </a:cxn>
                <a:cxn ang="0">
                  <a:pos x="T4" y="T5"/>
                </a:cxn>
                <a:cxn ang="0">
                  <a:pos x="T6" y="T7"/>
                </a:cxn>
                <a:cxn ang="0">
                  <a:pos x="T8" y="T9"/>
                </a:cxn>
              </a:cxnLst>
              <a:rect l="0" t="0" r="r" b="b"/>
              <a:pathLst>
                <a:path w="183" h="209">
                  <a:moveTo>
                    <a:pt x="183" y="62"/>
                  </a:moveTo>
                  <a:cubicBezTo>
                    <a:pt x="76" y="209"/>
                    <a:pt x="76" y="209"/>
                    <a:pt x="76" y="209"/>
                  </a:cubicBezTo>
                  <a:cubicBezTo>
                    <a:pt x="0" y="154"/>
                    <a:pt x="0" y="154"/>
                    <a:pt x="0" y="154"/>
                  </a:cubicBezTo>
                  <a:cubicBezTo>
                    <a:pt x="112" y="0"/>
                    <a:pt x="112" y="0"/>
                    <a:pt x="112" y="0"/>
                  </a:cubicBezTo>
                  <a:cubicBezTo>
                    <a:pt x="134" y="23"/>
                    <a:pt x="158" y="44"/>
                    <a:pt x="183" y="62"/>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2" name="Freeform 14"/>
            <p:cNvSpPr/>
            <p:nvPr/>
          </p:nvSpPr>
          <p:spPr bwMode="auto">
            <a:xfrm>
              <a:off x="3188048" y="2898685"/>
              <a:ext cx="164038" cy="236326"/>
            </a:xfrm>
            <a:custGeom>
              <a:avLst/>
              <a:gdLst>
                <a:gd name="T0" fmla="*/ 146 w 146"/>
                <a:gd name="T1" fmla="*/ 37 h 210"/>
                <a:gd name="T2" fmla="*/ 90 w 146"/>
                <a:gd name="T3" fmla="*/ 210 h 210"/>
                <a:gd name="T4" fmla="*/ 0 w 146"/>
                <a:gd name="T5" fmla="*/ 181 h 210"/>
                <a:gd name="T6" fmla="*/ 59 w 146"/>
                <a:gd name="T7" fmla="*/ 0 h 210"/>
                <a:gd name="T8" fmla="*/ 146 w 146"/>
                <a:gd name="T9" fmla="*/ 37 h 210"/>
              </a:gdLst>
              <a:ahLst/>
              <a:cxnLst>
                <a:cxn ang="0">
                  <a:pos x="T0" y="T1"/>
                </a:cxn>
                <a:cxn ang="0">
                  <a:pos x="T2" y="T3"/>
                </a:cxn>
                <a:cxn ang="0">
                  <a:pos x="T4" y="T5"/>
                </a:cxn>
                <a:cxn ang="0">
                  <a:pos x="T6" y="T7"/>
                </a:cxn>
                <a:cxn ang="0">
                  <a:pos x="T8" y="T9"/>
                </a:cxn>
              </a:cxnLst>
              <a:rect l="0" t="0" r="r" b="b"/>
              <a:pathLst>
                <a:path w="146" h="210">
                  <a:moveTo>
                    <a:pt x="146" y="37"/>
                  </a:moveTo>
                  <a:cubicBezTo>
                    <a:pt x="90" y="210"/>
                    <a:pt x="90" y="210"/>
                    <a:pt x="90" y="210"/>
                  </a:cubicBezTo>
                  <a:cubicBezTo>
                    <a:pt x="0" y="181"/>
                    <a:pt x="0" y="181"/>
                    <a:pt x="0" y="181"/>
                  </a:cubicBezTo>
                  <a:cubicBezTo>
                    <a:pt x="59" y="0"/>
                    <a:pt x="59" y="0"/>
                    <a:pt x="59" y="0"/>
                  </a:cubicBezTo>
                  <a:cubicBezTo>
                    <a:pt x="87" y="15"/>
                    <a:pt x="116" y="27"/>
                    <a:pt x="146" y="37"/>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3" name="Freeform 15"/>
            <p:cNvSpPr/>
            <p:nvPr/>
          </p:nvSpPr>
          <p:spPr bwMode="auto">
            <a:xfrm>
              <a:off x="3427154" y="2959852"/>
              <a:ext cx="105652" cy="214083"/>
            </a:xfrm>
            <a:custGeom>
              <a:avLst/>
              <a:gdLst>
                <a:gd name="T0" fmla="*/ 94 w 94"/>
                <a:gd name="T1" fmla="*/ 8 h 190"/>
                <a:gd name="T2" fmla="*/ 94 w 94"/>
                <a:gd name="T3" fmla="*/ 190 h 190"/>
                <a:gd name="T4" fmla="*/ 0 w 94"/>
                <a:gd name="T5" fmla="*/ 190 h 190"/>
                <a:gd name="T6" fmla="*/ 0 w 94"/>
                <a:gd name="T7" fmla="*/ 0 h 190"/>
                <a:gd name="T8" fmla="*/ 94 w 94"/>
                <a:gd name="T9" fmla="*/ 8 h 190"/>
              </a:gdLst>
              <a:ahLst/>
              <a:cxnLst>
                <a:cxn ang="0">
                  <a:pos x="T0" y="T1"/>
                </a:cxn>
                <a:cxn ang="0">
                  <a:pos x="T2" y="T3"/>
                </a:cxn>
                <a:cxn ang="0">
                  <a:pos x="T4" y="T5"/>
                </a:cxn>
                <a:cxn ang="0">
                  <a:pos x="T6" y="T7"/>
                </a:cxn>
                <a:cxn ang="0">
                  <a:pos x="T8" y="T9"/>
                </a:cxn>
              </a:cxnLst>
              <a:rect l="0" t="0" r="r" b="b"/>
              <a:pathLst>
                <a:path w="94" h="190">
                  <a:moveTo>
                    <a:pt x="94" y="8"/>
                  </a:moveTo>
                  <a:cubicBezTo>
                    <a:pt x="94" y="190"/>
                    <a:pt x="94" y="190"/>
                    <a:pt x="94" y="190"/>
                  </a:cubicBezTo>
                  <a:cubicBezTo>
                    <a:pt x="0" y="190"/>
                    <a:pt x="0" y="190"/>
                    <a:pt x="0" y="190"/>
                  </a:cubicBezTo>
                  <a:cubicBezTo>
                    <a:pt x="0" y="0"/>
                    <a:pt x="0" y="0"/>
                    <a:pt x="0" y="0"/>
                  </a:cubicBezTo>
                  <a:cubicBezTo>
                    <a:pt x="30" y="6"/>
                    <a:pt x="61" y="8"/>
                    <a:pt x="94" y="8"/>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4" name="Freeform 16"/>
            <p:cNvSpPr/>
            <p:nvPr/>
          </p:nvSpPr>
          <p:spPr bwMode="auto">
            <a:xfrm>
              <a:off x="3609264" y="2940390"/>
              <a:ext cx="168208" cy="227985"/>
            </a:xfrm>
            <a:custGeom>
              <a:avLst/>
              <a:gdLst>
                <a:gd name="T0" fmla="*/ 92 w 149"/>
                <a:gd name="T1" fmla="*/ 0 h 202"/>
                <a:gd name="T2" fmla="*/ 149 w 149"/>
                <a:gd name="T3" fmla="*/ 173 h 202"/>
                <a:gd name="T4" fmla="*/ 59 w 149"/>
                <a:gd name="T5" fmla="*/ 202 h 202"/>
                <a:gd name="T6" fmla="*/ 0 w 149"/>
                <a:gd name="T7" fmla="*/ 21 h 202"/>
                <a:gd name="T8" fmla="*/ 92 w 149"/>
                <a:gd name="T9" fmla="*/ 0 h 202"/>
              </a:gdLst>
              <a:ahLst/>
              <a:cxnLst>
                <a:cxn ang="0">
                  <a:pos x="T0" y="T1"/>
                </a:cxn>
                <a:cxn ang="0">
                  <a:pos x="T2" y="T3"/>
                </a:cxn>
                <a:cxn ang="0">
                  <a:pos x="T4" y="T5"/>
                </a:cxn>
                <a:cxn ang="0">
                  <a:pos x="T6" y="T7"/>
                </a:cxn>
                <a:cxn ang="0">
                  <a:pos x="T8" y="T9"/>
                </a:cxn>
              </a:cxnLst>
              <a:rect l="0" t="0" r="r" b="b"/>
              <a:pathLst>
                <a:path w="149" h="202">
                  <a:moveTo>
                    <a:pt x="92" y="0"/>
                  </a:moveTo>
                  <a:cubicBezTo>
                    <a:pt x="149" y="173"/>
                    <a:pt x="149" y="173"/>
                    <a:pt x="149" y="173"/>
                  </a:cubicBezTo>
                  <a:cubicBezTo>
                    <a:pt x="59" y="202"/>
                    <a:pt x="59" y="202"/>
                    <a:pt x="59" y="202"/>
                  </a:cubicBezTo>
                  <a:cubicBezTo>
                    <a:pt x="0" y="21"/>
                    <a:pt x="0" y="21"/>
                    <a:pt x="0" y="21"/>
                  </a:cubicBezTo>
                  <a:cubicBezTo>
                    <a:pt x="32" y="17"/>
                    <a:pt x="63" y="10"/>
                    <a:pt x="92" y="0"/>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5" name="Freeform 17"/>
            <p:cNvSpPr/>
            <p:nvPr/>
          </p:nvSpPr>
          <p:spPr bwMode="auto">
            <a:xfrm>
              <a:off x="3785813" y="2856980"/>
              <a:ext cx="211303" cy="229375"/>
            </a:xfrm>
            <a:custGeom>
              <a:avLst/>
              <a:gdLst>
                <a:gd name="T0" fmla="*/ 81 w 188"/>
                <a:gd name="T1" fmla="*/ 0 h 203"/>
                <a:gd name="T2" fmla="*/ 188 w 188"/>
                <a:gd name="T3" fmla="*/ 147 h 203"/>
                <a:gd name="T4" fmla="*/ 112 w 188"/>
                <a:gd name="T5" fmla="*/ 203 h 203"/>
                <a:gd name="T6" fmla="*/ 0 w 188"/>
                <a:gd name="T7" fmla="*/ 49 h 203"/>
                <a:gd name="T8" fmla="*/ 81 w 188"/>
                <a:gd name="T9" fmla="*/ 0 h 203"/>
              </a:gdLst>
              <a:ahLst/>
              <a:cxnLst>
                <a:cxn ang="0">
                  <a:pos x="T0" y="T1"/>
                </a:cxn>
                <a:cxn ang="0">
                  <a:pos x="T2" y="T3"/>
                </a:cxn>
                <a:cxn ang="0">
                  <a:pos x="T4" y="T5"/>
                </a:cxn>
                <a:cxn ang="0">
                  <a:pos x="T6" y="T7"/>
                </a:cxn>
                <a:cxn ang="0">
                  <a:pos x="T8" y="T9"/>
                </a:cxn>
              </a:cxnLst>
              <a:rect l="0" t="0" r="r" b="b"/>
              <a:pathLst>
                <a:path w="188" h="203">
                  <a:moveTo>
                    <a:pt x="81" y="0"/>
                  </a:moveTo>
                  <a:cubicBezTo>
                    <a:pt x="188" y="147"/>
                    <a:pt x="188" y="147"/>
                    <a:pt x="188" y="147"/>
                  </a:cubicBezTo>
                  <a:cubicBezTo>
                    <a:pt x="112" y="203"/>
                    <a:pt x="112" y="203"/>
                    <a:pt x="112" y="203"/>
                  </a:cubicBezTo>
                  <a:cubicBezTo>
                    <a:pt x="0" y="49"/>
                    <a:pt x="0" y="49"/>
                    <a:pt x="0" y="49"/>
                  </a:cubicBezTo>
                  <a:cubicBezTo>
                    <a:pt x="29" y="35"/>
                    <a:pt x="56" y="19"/>
                    <a:pt x="81" y="0"/>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6" name="Freeform 18"/>
            <p:cNvSpPr/>
            <p:nvPr/>
          </p:nvSpPr>
          <p:spPr bwMode="auto">
            <a:xfrm>
              <a:off x="3935950" y="2727697"/>
              <a:ext cx="236326" cy="205742"/>
            </a:xfrm>
            <a:custGeom>
              <a:avLst/>
              <a:gdLst>
                <a:gd name="T0" fmla="*/ 62 w 210"/>
                <a:gd name="T1" fmla="*/ 0 h 183"/>
                <a:gd name="T2" fmla="*/ 210 w 210"/>
                <a:gd name="T3" fmla="*/ 107 h 183"/>
                <a:gd name="T4" fmla="*/ 154 w 210"/>
                <a:gd name="T5" fmla="*/ 183 h 183"/>
                <a:gd name="T6" fmla="*/ 0 w 210"/>
                <a:gd name="T7" fmla="*/ 71 h 183"/>
                <a:gd name="T8" fmla="*/ 62 w 210"/>
                <a:gd name="T9" fmla="*/ 0 h 183"/>
              </a:gdLst>
              <a:ahLst/>
              <a:cxnLst>
                <a:cxn ang="0">
                  <a:pos x="T0" y="T1"/>
                </a:cxn>
                <a:cxn ang="0">
                  <a:pos x="T2" y="T3"/>
                </a:cxn>
                <a:cxn ang="0">
                  <a:pos x="T4" y="T5"/>
                </a:cxn>
                <a:cxn ang="0">
                  <a:pos x="T6" y="T7"/>
                </a:cxn>
                <a:cxn ang="0">
                  <a:pos x="T8" y="T9"/>
                </a:cxn>
              </a:cxnLst>
              <a:rect l="0" t="0" r="r" b="b"/>
              <a:pathLst>
                <a:path w="210" h="183">
                  <a:moveTo>
                    <a:pt x="62" y="0"/>
                  </a:moveTo>
                  <a:cubicBezTo>
                    <a:pt x="210" y="107"/>
                    <a:pt x="210" y="107"/>
                    <a:pt x="210" y="107"/>
                  </a:cubicBezTo>
                  <a:cubicBezTo>
                    <a:pt x="154" y="183"/>
                    <a:pt x="154" y="183"/>
                    <a:pt x="154" y="183"/>
                  </a:cubicBezTo>
                  <a:cubicBezTo>
                    <a:pt x="0" y="71"/>
                    <a:pt x="0" y="71"/>
                    <a:pt x="0" y="71"/>
                  </a:cubicBezTo>
                  <a:cubicBezTo>
                    <a:pt x="23" y="49"/>
                    <a:pt x="44" y="26"/>
                    <a:pt x="62" y="0"/>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7" name="Freeform 19"/>
            <p:cNvSpPr/>
            <p:nvPr/>
          </p:nvSpPr>
          <p:spPr bwMode="auto">
            <a:xfrm>
              <a:off x="4047162" y="2563659"/>
              <a:ext cx="236326" cy="165428"/>
            </a:xfrm>
            <a:custGeom>
              <a:avLst/>
              <a:gdLst>
                <a:gd name="T0" fmla="*/ 37 w 210"/>
                <a:gd name="T1" fmla="*/ 0 h 146"/>
                <a:gd name="T2" fmla="*/ 210 w 210"/>
                <a:gd name="T3" fmla="*/ 56 h 146"/>
                <a:gd name="T4" fmla="*/ 181 w 210"/>
                <a:gd name="T5" fmla="*/ 146 h 146"/>
                <a:gd name="T6" fmla="*/ 0 w 210"/>
                <a:gd name="T7" fmla="*/ 87 h 146"/>
                <a:gd name="T8" fmla="*/ 37 w 210"/>
                <a:gd name="T9" fmla="*/ 0 h 146"/>
              </a:gdLst>
              <a:ahLst/>
              <a:cxnLst>
                <a:cxn ang="0">
                  <a:pos x="T0" y="T1"/>
                </a:cxn>
                <a:cxn ang="0">
                  <a:pos x="T2" y="T3"/>
                </a:cxn>
                <a:cxn ang="0">
                  <a:pos x="T4" y="T5"/>
                </a:cxn>
                <a:cxn ang="0">
                  <a:pos x="T6" y="T7"/>
                </a:cxn>
                <a:cxn ang="0">
                  <a:pos x="T8" y="T9"/>
                </a:cxn>
              </a:cxnLst>
              <a:rect l="0" t="0" r="r" b="b"/>
              <a:pathLst>
                <a:path w="210" h="146">
                  <a:moveTo>
                    <a:pt x="37" y="0"/>
                  </a:moveTo>
                  <a:cubicBezTo>
                    <a:pt x="210" y="56"/>
                    <a:pt x="210" y="56"/>
                    <a:pt x="210" y="56"/>
                  </a:cubicBezTo>
                  <a:cubicBezTo>
                    <a:pt x="181" y="146"/>
                    <a:pt x="181" y="146"/>
                    <a:pt x="181" y="146"/>
                  </a:cubicBezTo>
                  <a:cubicBezTo>
                    <a:pt x="0" y="87"/>
                    <a:pt x="0" y="87"/>
                    <a:pt x="0" y="87"/>
                  </a:cubicBezTo>
                  <a:cubicBezTo>
                    <a:pt x="15" y="60"/>
                    <a:pt x="27" y="30"/>
                    <a:pt x="37" y="0"/>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8" name="Freeform 20"/>
            <p:cNvSpPr/>
            <p:nvPr/>
          </p:nvSpPr>
          <p:spPr bwMode="auto">
            <a:xfrm>
              <a:off x="4108329" y="2384329"/>
              <a:ext cx="214083" cy="105652"/>
            </a:xfrm>
            <a:custGeom>
              <a:avLst/>
              <a:gdLst>
                <a:gd name="T0" fmla="*/ 9 w 190"/>
                <a:gd name="T1" fmla="*/ 0 h 94"/>
                <a:gd name="T2" fmla="*/ 190 w 190"/>
                <a:gd name="T3" fmla="*/ 0 h 94"/>
                <a:gd name="T4" fmla="*/ 190 w 190"/>
                <a:gd name="T5" fmla="*/ 94 h 94"/>
                <a:gd name="T6" fmla="*/ 0 w 190"/>
                <a:gd name="T7" fmla="*/ 94 h 94"/>
                <a:gd name="T8" fmla="*/ 9 w 190"/>
                <a:gd name="T9" fmla="*/ 0 h 94"/>
              </a:gdLst>
              <a:ahLst/>
              <a:cxnLst>
                <a:cxn ang="0">
                  <a:pos x="T0" y="T1"/>
                </a:cxn>
                <a:cxn ang="0">
                  <a:pos x="T2" y="T3"/>
                </a:cxn>
                <a:cxn ang="0">
                  <a:pos x="T4" y="T5"/>
                </a:cxn>
                <a:cxn ang="0">
                  <a:pos x="T6" y="T7"/>
                </a:cxn>
                <a:cxn ang="0">
                  <a:pos x="T8" y="T9"/>
                </a:cxn>
              </a:cxnLst>
              <a:rect l="0" t="0" r="r" b="b"/>
              <a:pathLst>
                <a:path w="190" h="94">
                  <a:moveTo>
                    <a:pt x="9" y="0"/>
                  </a:moveTo>
                  <a:cubicBezTo>
                    <a:pt x="190" y="0"/>
                    <a:pt x="190" y="0"/>
                    <a:pt x="190" y="0"/>
                  </a:cubicBezTo>
                  <a:cubicBezTo>
                    <a:pt x="190" y="94"/>
                    <a:pt x="190" y="94"/>
                    <a:pt x="190" y="94"/>
                  </a:cubicBezTo>
                  <a:cubicBezTo>
                    <a:pt x="0" y="94"/>
                    <a:pt x="0" y="94"/>
                    <a:pt x="0" y="94"/>
                  </a:cubicBezTo>
                  <a:cubicBezTo>
                    <a:pt x="6" y="63"/>
                    <a:pt x="9" y="32"/>
                    <a:pt x="9" y="0"/>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9" name="Freeform 21"/>
            <p:cNvSpPr/>
            <p:nvPr/>
          </p:nvSpPr>
          <p:spPr bwMode="auto">
            <a:xfrm>
              <a:off x="4088866" y="2139662"/>
              <a:ext cx="227985" cy="166818"/>
            </a:xfrm>
            <a:custGeom>
              <a:avLst/>
              <a:gdLst>
                <a:gd name="T0" fmla="*/ 0 w 202"/>
                <a:gd name="T1" fmla="*/ 56 h 148"/>
                <a:gd name="T2" fmla="*/ 173 w 202"/>
                <a:gd name="T3" fmla="*/ 0 h 148"/>
                <a:gd name="T4" fmla="*/ 202 w 202"/>
                <a:gd name="T5" fmla="*/ 89 h 148"/>
                <a:gd name="T6" fmla="*/ 21 w 202"/>
                <a:gd name="T7" fmla="*/ 148 h 148"/>
                <a:gd name="T8" fmla="*/ 0 w 202"/>
                <a:gd name="T9" fmla="*/ 56 h 148"/>
              </a:gdLst>
              <a:ahLst/>
              <a:cxnLst>
                <a:cxn ang="0">
                  <a:pos x="T0" y="T1"/>
                </a:cxn>
                <a:cxn ang="0">
                  <a:pos x="T2" y="T3"/>
                </a:cxn>
                <a:cxn ang="0">
                  <a:pos x="T4" y="T5"/>
                </a:cxn>
                <a:cxn ang="0">
                  <a:pos x="T6" y="T7"/>
                </a:cxn>
                <a:cxn ang="0">
                  <a:pos x="T8" y="T9"/>
                </a:cxn>
              </a:cxnLst>
              <a:rect l="0" t="0" r="r" b="b"/>
              <a:pathLst>
                <a:path w="202" h="148">
                  <a:moveTo>
                    <a:pt x="0" y="56"/>
                  </a:moveTo>
                  <a:cubicBezTo>
                    <a:pt x="173" y="0"/>
                    <a:pt x="173" y="0"/>
                    <a:pt x="173" y="0"/>
                  </a:cubicBezTo>
                  <a:cubicBezTo>
                    <a:pt x="202" y="89"/>
                    <a:pt x="202" y="89"/>
                    <a:pt x="202" y="89"/>
                  </a:cubicBezTo>
                  <a:cubicBezTo>
                    <a:pt x="21" y="148"/>
                    <a:pt x="21" y="148"/>
                    <a:pt x="21" y="148"/>
                  </a:cubicBezTo>
                  <a:cubicBezTo>
                    <a:pt x="17" y="116"/>
                    <a:pt x="10" y="85"/>
                    <a:pt x="0" y="56"/>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0" name="Freeform 22"/>
            <p:cNvSpPr/>
            <p:nvPr/>
          </p:nvSpPr>
          <p:spPr bwMode="auto">
            <a:xfrm>
              <a:off x="4005457" y="1918628"/>
              <a:ext cx="229375" cy="211303"/>
            </a:xfrm>
            <a:custGeom>
              <a:avLst/>
              <a:gdLst>
                <a:gd name="T0" fmla="*/ 0 w 203"/>
                <a:gd name="T1" fmla="*/ 107 h 188"/>
                <a:gd name="T2" fmla="*/ 148 w 203"/>
                <a:gd name="T3" fmla="*/ 0 h 188"/>
                <a:gd name="T4" fmla="*/ 203 w 203"/>
                <a:gd name="T5" fmla="*/ 76 h 188"/>
                <a:gd name="T6" fmla="*/ 49 w 203"/>
                <a:gd name="T7" fmla="*/ 188 h 188"/>
                <a:gd name="T8" fmla="*/ 0 w 203"/>
                <a:gd name="T9" fmla="*/ 107 h 188"/>
              </a:gdLst>
              <a:ahLst/>
              <a:cxnLst>
                <a:cxn ang="0">
                  <a:pos x="T0" y="T1"/>
                </a:cxn>
                <a:cxn ang="0">
                  <a:pos x="T2" y="T3"/>
                </a:cxn>
                <a:cxn ang="0">
                  <a:pos x="T4" y="T5"/>
                </a:cxn>
                <a:cxn ang="0">
                  <a:pos x="T6" y="T7"/>
                </a:cxn>
                <a:cxn ang="0">
                  <a:pos x="T8" y="T9"/>
                </a:cxn>
              </a:cxnLst>
              <a:rect l="0" t="0" r="r" b="b"/>
              <a:pathLst>
                <a:path w="203" h="188">
                  <a:moveTo>
                    <a:pt x="0" y="107"/>
                  </a:moveTo>
                  <a:cubicBezTo>
                    <a:pt x="148" y="0"/>
                    <a:pt x="148" y="0"/>
                    <a:pt x="148" y="0"/>
                  </a:cubicBezTo>
                  <a:cubicBezTo>
                    <a:pt x="203" y="76"/>
                    <a:pt x="203" y="76"/>
                    <a:pt x="203" y="76"/>
                  </a:cubicBezTo>
                  <a:cubicBezTo>
                    <a:pt x="49" y="188"/>
                    <a:pt x="49" y="188"/>
                    <a:pt x="49" y="188"/>
                  </a:cubicBezTo>
                  <a:cubicBezTo>
                    <a:pt x="35" y="160"/>
                    <a:pt x="19" y="132"/>
                    <a:pt x="0" y="107"/>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1" name="Freeform 23"/>
            <p:cNvSpPr/>
            <p:nvPr/>
          </p:nvSpPr>
          <p:spPr bwMode="auto">
            <a:xfrm>
              <a:off x="3876174" y="1743469"/>
              <a:ext cx="205743" cy="236326"/>
            </a:xfrm>
            <a:custGeom>
              <a:avLst/>
              <a:gdLst>
                <a:gd name="T0" fmla="*/ 0 w 183"/>
                <a:gd name="T1" fmla="*/ 147 h 209"/>
                <a:gd name="T2" fmla="*/ 107 w 183"/>
                <a:gd name="T3" fmla="*/ 0 h 209"/>
                <a:gd name="T4" fmla="*/ 183 w 183"/>
                <a:gd name="T5" fmla="*/ 55 h 209"/>
                <a:gd name="T6" fmla="*/ 72 w 183"/>
                <a:gd name="T7" fmla="*/ 209 h 209"/>
                <a:gd name="T8" fmla="*/ 0 w 183"/>
                <a:gd name="T9" fmla="*/ 147 h 209"/>
              </a:gdLst>
              <a:ahLst/>
              <a:cxnLst>
                <a:cxn ang="0">
                  <a:pos x="T0" y="T1"/>
                </a:cxn>
                <a:cxn ang="0">
                  <a:pos x="T2" y="T3"/>
                </a:cxn>
                <a:cxn ang="0">
                  <a:pos x="T4" y="T5"/>
                </a:cxn>
                <a:cxn ang="0">
                  <a:pos x="T6" y="T7"/>
                </a:cxn>
                <a:cxn ang="0">
                  <a:pos x="T8" y="T9"/>
                </a:cxn>
              </a:cxnLst>
              <a:rect l="0" t="0" r="r" b="b"/>
              <a:pathLst>
                <a:path w="183" h="209">
                  <a:moveTo>
                    <a:pt x="0" y="147"/>
                  </a:moveTo>
                  <a:cubicBezTo>
                    <a:pt x="107" y="0"/>
                    <a:pt x="107" y="0"/>
                    <a:pt x="107" y="0"/>
                  </a:cubicBezTo>
                  <a:cubicBezTo>
                    <a:pt x="183" y="55"/>
                    <a:pt x="183" y="55"/>
                    <a:pt x="183" y="55"/>
                  </a:cubicBezTo>
                  <a:cubicBezTo>
                    <a:pt x="72" y="209"/>
                    <a:pt x="72" y="209"/>
                    <a:pt x="72" y="209"/>
                  </a:cubicBezTo>
                  <a:cubicBezTo>
                    <a:pt x="50" y="186"/>
                    <a:pt x="26" y="165"/>
                    <a:pt x="0" y="147"/>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2" name="Freeform 24"/>
            <p:cNvSpPr/>
            <p:nvPr/>
          </p:nvSpPr>
          <p:spPr bwMode="auto">
            <a:xfrm>
              <a:off x="3713525" y="1630867"/>
              <a:ext cx="164038" cy="237716"/>
            </a:xfrm>
            <a:custGeom>
              <a:avLst/>
              <a:gdLst>
                <a:gd name="T0" fmla="*/ 0 w 146"/>
                <a:gd name="T1" fmla="*/ 173 h 210"/>
                <a:gd name="T2" fmla="*/ 57 w 146"/>
                <a:gd name="T3" fmla="*/ 0 h 210"/>
                <a:gd name="T4" fmla="*/ 146 w 146"/>
                <a:gd name="T5" fmla="*/ 29 h 210"/>
                <a:gd name="T6" fmla="*/ 87 w 146"/>
                <a:gd name="T7" fmla="*/ 210 h 210"/>
                <a:gd name="T8" fmla="*/ 0 w 146"/>
                <a:gd name="T9" fmla="*/ 173 h 210"/>
              </a:gdLst>
              <a:ahLst/>
              <a:cxnLst>
                <a:cxn ang="0">
                  <a:pos x="T0" y="T1"/>
                </a:cxn>
                <a:cxn ang="0">
                  <a:pos x="T2" y="T3"/>
                </a:cxn>
                <a:cxn ang="0">
                  <a:pos x="T4" y="T5"/>
                </a:cxn>
                <a:cxn ang="0">
                  <a:pos x="T6" y="T7"/>
                </a:cxn>
                <a:cxn ang="0">
                  <a:pos x="T8" y="T9"/>
                </a:cxn>
              </a:cxnLst>
              <a:rect l="0" t="0" r="r" b="b"/>
              <a:pathLst>
                <a:path w="146" h="210">
                  <a:moveTo>
                    <a:pt x="0" y="173"/>
                  </a:moveTo>
                  <a:cubicBezTo>
                    <a:pt x="57" y="0"/>
                    <a:pt x="57" y="0"/>
                    <a:pt x="57" y="0"/>
                  </a:cubicBezTo>
                  <a:cubicBezTo>
                    <a:pt x="146" y="29"/>
                    <a:pt x="146" y="29"/>
                    <a:pt x="146" y="29"/>
                  </a:cubicBezTo>
                  <a:cubicBezTo>
                    <a:pt x="87" y="210"/>
                    <a:pt x="87" y="210"/>
                    <a:pt x="87" y="210"/>
                  </a:cubicBezTo>
                  <a:cubicBezTo>
                    <a:pt x="60" y="195"/>
                    <a:pt x="31" y="183"/>
                    <a:pt x="0" y="173"/>
                  </a:cubicBez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83" name="Text Box 10"/>
          <p:cNvSpPr txBox="1">
            <a:spLocks noChangeArrowheads="1"/>
          </p:cNvSpPr>
          <p:nvPr/>
        </p:nvSpPr>
        <p:spPr bwMode="auto">
          <a:xfrm>
            <a:off x="681426" y="3101008"/>
            <a:ext cx="1718154" cy="1354217"/>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84" name="Text Box 10"/>
          <p:cNvSpPr txBox="1">
            <a:spLocks noChangeArrowheads="1"/>
          </p:cNvSpPr>
          <p:nvPr/>
        </p:nvSpPr>
        <p:spPr bwMode="auto">
          <a:xfrm>
            <a:off x="2783274" y="3101008"/>
            <a:ext cx="1718154" cy="1354217"/>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cxnSp>
        <p:nvCxnSpPr>
          <p:cNvPr id="85" name="Straight Connector 86"/>
          <p:cNvCxnSpPr/>
          <p:nvPr/>
        </p:nvCxnSpPr>
        <p:spPr>
          <a:xfrm>
            <a:off x="4704919" y="1348408"/>
            <a:ext cx="0" cy="3048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Freeform 5"/>
          <p:cNvSpPr/>
          <p:nvPr/>
        </p:nvSpPr>
        <p:spPr bwMode="auto">
          <a:xfrm>
            <a:off x="5085919" y="3024808"/>
            <a:ext cx="1455420" cy="1369606"/>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87" name="Text Box 10"/>
          <p:cNvSpPr txBox="1">
            <a:spLocks noChangeArrowheads="1"/>
          </p:cNvSpPr>
          <p:nvPr/>
        </p:nvSpPr>
        <p:spPr bwMode="auto">
          <a:xfrm>
            <a:off x="5162119" y="3329608"/>
            <a:ext cx="1340037" cy="1015663"/>
          </a:xfrm>
          <a:prstGeom prst="rect">
            <a:avLst/>
          </a:prstGeom>
          <a:noFill/>
          <a:ln w="9525">
            <a:noFill/>
            <a:miter lim="800000"/>
          </a:ln>
        </p:spPr>
        <p:txBody>
          <a:bodyPr wrap="square" lIns="45720" tIns="22860" rIns="45720" bIns="22860">
            <a:spAutoFit/>
          </a:bodyPr>
          <a:lstStyle/>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solidFill>
              <a:latin typeface="Measure"/>
              <a:ea typeface="微软雅黑" panose="020B0503020204020204" pitchFamily="34" charset="-122"/>
              <a:cs typeface="Open Sans" pitchFamily="34" charset="0"/>
              <a:sym typeface="Measure"/>
            </a:endParaRPr>
          </a:p>
        </p:txBody>
      </p:sp>
      <p:sp>
        <p:nvSpPr>
          <p:cNvPr id="88" name="Freeform 5"/>
          <p:cNvSpPr/>
          <p:nvPr/>
        </p:nvSpPr>
        <p:spPr bwMode="auto">
          <a:xfrm>
            <a:off x="7012972" y="3024808"/>
            <a:ext cx="1455420" cy="1369606"/>
          </a:xfrm>
          <a:custGeom>
            <a:avLst/>
            <a:gdLst>
              <a:gd name="T0" fmla="*/ 640 w 1130"/>
              <a:gd name="T1" fmla="*/ 163 h 820"/>
              <a:gd name="T2" fmla="*/ 562 w 1130"/>
              <a:gd name="T3" fmla="*/ 0 h 820"/>
              <a:gd name="T4" fmla="*/ 490 w 1130"/>
              <a:gd name="T5" fmla="*/ 163 h 820"/>
              <a:gd name="T6" fmla="*/ 50 w 1130"/>
              <a:gd name="T7" fmla="*/ 163 h 820"/>
              <a:gd name="T8" fmla="*/ 0 w 1130"/>
              <a:gd name="T9" fmla="*/ 213 h 820"/>
              <a:gd name="T10" fmla="*/ 0 w 1130"/>
              <a:gd name="T11" fmla="*/ 770 h 820"/>
              <a:gd name="T12" fmla="*/ 50 w 1130"/>
              <a:gd name="T13" fmla="*/ 820 h 820"/>
              <a:gd name="T14" fmla="*/ 1080 w 1130"/>
              <a:gd name="T15" fmla="*/ 820 h 820"/>
              <a:gd name="T16" fmla="*/ 1130 w 1130"/>
              <a:gd name="T17" fmla="*/ 770 h 820"/>
              <a:gd name="T18" fmla="*/ 1130 w 1130"/>
              <a:gd name="T19" fmla="*/ 213 h 820"/>
              <a:gd name="T20" fmla="*/ 1080 w 1130"/>
              <a:gd name="T21" fmla="*/ 163 h 820"/>
              <a:gd name="T22" fmla="*/ 640 w 1130"/>
              <a:gd name="T23" fmla="*/ 163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0" h="820">
                <a:moveTo>
                  <a:pt x="640" y="163"/>
                </a:moveTo>
                <a:cubicBezTo>
                  <a:pt x="562" y="0"/>
                  <a:pt x="562" y="0"/>
                  <a:pt x="562" y="0"/>
                </a:cubicBezTo>
                <a:cubicBezTo>
                  <a:pt x="490" y="163"/>
                  <a:pt x="490" y="163"/>
                  <a:pt x="490" y="163"/>
                </a:cubicBezTo>
                <a:cubicBezTo>
                  <a:pt x="50" y="163"/>
                  <a:pt x="50" y="163"/>
                  <a:pt x="50" y="163"/>
                </a:cubicBezTo>
                <a:cubicBezTo>
                  <a:pt x="22" y="163"/>
                  <a:pt x="0" y="186"/>
                  <a:pt x="0" y="213"/>
                </a:cubicBezTo>
                <a:cubicBezTo>
                  <a:pt x="0" y="770"/>
                  <a:pt x="0" y="770"/>
                  <a:pt x="0" y="770"/>
                </a:cubicBezTo>
                <a:cubicBezTo>
                  <a:pt x="0" y="798"/>
                  <a:pt x="22" y="820"/>
                  <a:pt x="50" y="820"/>
                </a:cubicBezTo>
                <a:cubicBezTo>
                  <a:pt x="1080" y="820"/>
                  <a:pt x="1080" y="820"/>
                  <a:pt x="1080" y="820"/>
                </a:cubicBezTo>
                <a:cubicBezTo>
                  <a:pt x="1108" y="820"/>
                  <a:pt x="1130" y="798"/>
                  <a:pt x="1130" y="770"/>
                </a:cubicBezTo>
                <a:cubicBezTo>
                  <a:pt x="1130" y="213"/>
                  <a:pt x="1130" y="213"/>
                  <a:pt x="1130" y="213"/>
                </a:cubicBezTo>
                <a:cubicBezTo>
                  <a:pt x="1130" y="186"/>
                  <a:pt x="1108" y="163"/>
                  <a:pt x="1080" y="163"/>
                </a:cubicBezTo>
                <a:lnTo>
                  <a:pt x="640" y="163"/>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89" name="Text Box 10"/>
          <p:cNvSpPr txBox="1">
            <a:spLocks noChangeArrowheads="1"/>
          </p:cNvSpPr>
          <p:nvPr/>
        </p:nvSpPr>
        <p:spPr bwMode="auto">
          <a:xfrm>
            <a:off x="7070663" y="3329608"/>
            <a:ext cx="1340037" cy="1015663"/>
          </a:xfrm>
          <a:prstGeom prst="rect">
            <a:avLst/>
          </a:prstGeom>
          <a:noFill/>
          <a:ln w="9525">
            <a:noFill/>
            <a:miter lim="800000"/>
          </a:ln>
        </p:spPr>
        <p:txBody>
          <a:bodyPr wrap="square" lIns="45720" tIns="22860" rIns="45720" bIns="22860">
            <a:spAutoFit/>
          </a:bodyPr>
          <a:lstStyle/>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solidFill>
              <a:latin typeface="Measure"/>
              <a:ea typeface="微软雅黑" panose="020B0503020204020204" pitchFamily="34" charset="-122"/>
              <a:cs typeface="Open Sans" pitchFamily="34" charset="0"/>
              <a:sym typeface="Measure"/>
            </a:endParaRPr>
          </a:p>
        </p:txBody>
      </p:sp>
      <p:sp>
        <p:nvSpPr>
          <p:cNvPr id="90" name="Text Box 7"/>
          <p:cNvSpPr txBox="1">
            <a:spLocks noChangeArrowheads="1"/>
          </p:cNvSpPr>
          <p:nvPr/>
        </p:nvSpPr>
        <p:spPr bwMode="auto">
          <a:xfrm>
            <a:off x="5585127" y="1957512"/>
            <a:ext cx="478656" cy="415498"/>
          </a:xfrm>
          <a:prstGeom prst="rect">
            <a:avLst/>
          </a:prstGeom>
          <a:noFill/>
          <a:ln w="9525">
            <a:noFill/>
            <a:miter lim="800000"/>
          </a:ln>
        </p:spPr>
        <p:txBody>
          <a:bodyPr wrap="none" lIns="45720" tIns="22860" rIns="45720" bIns="22860">
            <a:spAutoFit/>
          </a:bodyPr>
          <a:lstStyle/>
          <a:p>
            <a:pPr algn="ctr" defTabSz="1088390"/>
            <a:r>
              <a:rPr lang="en-CA" sz="2400" b="0" spc="-150" dirty="0">
                <a:solidFill>
                  <a:schemeClr val="bg1"/>
                </a:solidFill>
                <a:latin typeface="Measure"/>
                <a:ea typeface="微软雅黑" panose="020B0503020204020204" pitchFamily="34" charset="-122"/>
                <a:cs typeface="Open Sans Light" pitchFamily="34" charset="0"/>
                <a:sym typeface="Measure"/>
              </a:rPr>
              <a:t>30%</a:t>
            </a:r>
          </a:p>
        </p:txBody>
      </p:sp>
      <p:sp>
        <p:nvSpPr>
          <p:cNvPr id="91" name="Text Box 7"/>
          <p:cNvSpPr txBox="1">
            <a:spLocks noChangeArrowheads="1"/>
          </p:cNvSpPr>
          <p:nvPr/>
        </p:nvSpPr>
        <p:spPr bwMode="auto">
          <a:xfrm>
            <a:off x="7529558" y="1939731"/>
            <a:ext cx="478656" cy="415498"/>
          </a:xfrm>
          <a:prstGeom prst="rect">
            <a:avLst/>
          </a:prstGeom>
          <a:noFill/>
          <a:ln w="9525">
            <a:noFill/>
            <a:miter lim="800000"/>
          </a:ln>
        </p:spPr>
        <p:txBody>
          <a:bodyPr wrap="none" lIns="45720" tIns="22860" rIns="45720" bIns="22860">
            <a:spAutoFit/>
          </a:bodyPr>
          <a:lstStyle/>
          <a:p>
            <a:pPr algn="ctr" defTabSz="1088390"/>
            <a:r>
              <a:rPr lang="en-CA" sz="2400" b="0" spc="-150" dirty="0">
                <a:solidFill>
                  <a:schemeClr val="bg1"/>
                </a:solidFill>
                <a:latin typeface="Measure"/>
                <a:ea typeface="微软雅黑" panose="020B0503020204020204" pitchFamily="34" charset="-122"/>
                <a:cs typeface="Open Sans Light" pitchFamily="34" charset="0"/>
                <a:sym typeface="Measure"/>
              </a:rPr>
              <a:t>60%</a:t>
            </a:r>
          </a:p>
        </p:txBody>
      </p:sp>
      <p:sp>
        <p:nvSpPr>
          <p:cNvPr id="92" name="Text Box 7"/>
          <p:cNvSpPr txBox="1">
            <a:spLocks noChangeArrowheads="1"/>
          </p:cNvSpPr>
          <p:nvPr/>
        </p:nvSpPr>
        <p:spPr bwMode="auto">
          <a:xfrm>
            <a:off x="3314129" y="1946078"/>
            <a:ext cx="550792" cy="477054"/>
          </a:xfrm>
          <a:prstGeom prst="rect">
            <a:avLst/>
          </a:prstGeom>
          <a:noFill/>
          <a:ln w="9525">
            <a:noFill/>
            <a:miter lim="800000"/>
          </a:ln>
        </p:spPr>
        <p:txBody>
          <a:bodyPr wrap="none" lIns="45720" tIns="22860" rIns="45720" bIns="22860">
            <a:spAutoFit/>
          </a:bodyPr>
          <a:lstStyle/>
          <a:p>
            <a:pPr algn="ctr" defTabSz="1088390"/>
            <a:r>
              <a:rPr lang="en-CA" sz="2800" b="0" spc="-150" dirty="0">
                <a:solidFill>
                  <a:srgbClr val="F2B800"/>
                </a:solidFill>
                <a:latin typeface="Measure"/>
                <a:ea typeface="微软雅黑" panose="020B0503020204020204" pitchFamily="34" charset="-122"/>
                <a:cs typeface="Open Sans Light" pitchFamily="34" charset="0"/>
                <a:sym typeface="Measure"/>
              </a:rPr>
              <a:t>75%</a:t>
            </a:r>
          </a:p>
        </p:txBody>
      </p:sp>
      <p:sp>
        <p:nvSpPr>
          <p:cNvPr id="93" name="Text Box 7"/>
          <p:cNvSpPr txBox="1">
            <a:spLocks noChangeArrowheads="1"/>
          </p:cNvSpPr>
          <p:nvPr/>
        </p:nvSpPr>
        <p:spPr bwMode="auto">
          <a:xfrm>
            <a:off x="1186790" y="1946078"/>
            <a:ext cx="550792" cy="477054"/>
          </a:xfrm>
          <a:prstGeom prst="rect">
            <a:avLst/>
          </a:prstGeom>
          <a:noFill/>
          <a:ln w="9525">
            <a:noFill/>
            <a:miter lim="800000"/>
          </a:ln>
        </p:spPr>
        <p:txBody>
          <a:bodyPr wrap="none" lIns="45720" tIns="22860" rIns="45720" bIns="22860">
            <a:spAutoFit/>
          </a:bodyPr>
          <a:lstStyle/>
          <a:p>
            <a:pPr algn="ctr" defTabSz="1088390"/>
            <a:r>
              <a:rPr lang="en-CA" sz="2800" b="0" spc="-150" dirty="0">
                <a:solidFill>
                  <a:srgbClr val="F2B800"/>
                </a:solidFill>
                <a:latin typeface="Measure"/>
                <a:ea typeface="微软雅黑" panose="020B0503020204020204" pitchFamily="34" charset="-122"/>
                <a:cs typeface="Open Sans Light" pitchFamily="34" charset="0"/>
                <a:sym typeface="Measure"/>
              </a:rPr>
              <a:t>35%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ppt_x"/>
                                          </p:val>
                                        </p:tav>
                                        <p:tav tm="100000">
                                          <p:val>
                                            <p:strVal val="#ppt_x"/>
                                          </p:val>
                                        </p:tav>
                                      </p:tavLst>
                                    </p:anim>
                                    <p:anim calcmode="lin" valueType="num">
                                      <p:cBhvr additive="base">
                                        <p:cTn id="22" dur="2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additive="base">
                                        <p:cTn id="26" dur="250" fill="hold"/>
                                        <p:tgtEl>
                                          <p:spTgt spid="93"/>
                                        </p:tgtEl>
                                        <p:attrNameLst>
                                          <p:attrName>ppt_x</p:attrName>
                                        </p:attrNameLst>
                                      </p:cBhvr>
                                      <p:tavLst>
                                        <p:tav tm="0">
                                          <p:val>
                                            <p:strVal val="#ppt_x"/>
                                          </p:val>
                                        </p:tav>
                                        <p:tav tm="100000">
                                          <p:val>
                                            <p:strVal val="#ppt_x"/>
                                          </p:val>
                                        </p:tav>
                                      </p:tavLst>
                                    </p:anim>
                                    <p:anim calcmode="lin" valueType="num">
                                      <p:cBhvr additive="base">
                                        <p:cTn id="27" dur="250" fill="hold"/>
                                        <p:tgtEl>
                                          <p:spTgt spid="9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250" fill="hold"/>
                                        <p:tgtEl>
                                          <p:spTgt spid="92"/>
                                        </p:tgtEl>
                                        <p:attrNameLst>
                                          <p:attrName>ppt_x</p:attrName>
                                        </p:attrNameLst>
                                      </p:cBhvr>
                                      <p:tavLst>
                                        <p:tav tm="0">
                                          <p:val>
                                            <p:strVal val="#ppt_x"/>
                                          </p:val>
                                        </p:tav>
                                        <p:tav tm="100000">
                                          <p:val>
                                            <p:strVal val="#ppt_x"/>
                                          </p:val>
                                        </p:tav>
                                      </p:tavLst>
                                    </p:anim>
                                    <p:anim calcmode="lin" valueType="num">
                                      <p:cBhvr additive="base">
                                        <p:cTn id="42" dur="250" fill="hold"/>
                                        <p:tgtEl>
                                          <p:spTgt spid="92"/>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additive="base">
                                        <p:cTn id="46" dur="250" fill="hold"/>
                                        <p:tgtEl>
                                          <p:spTgt spid="84"/>
                                        </p:tgtEl>
                                        <p:attrNameLst>
                                          <p:attrName>ppt_x</p:attrName>
                                        </p:attrNameLst>
                                      </p:cBhvr>
                                      <p:tavLst>
                                        <p:tav tm="0">
                                          <p:val>
                                            <p:strVal val="#ppt_x"/>
                                          </p:val>
                                        </p:tav>
                                        <p:tav tm="100000">
                                          <p:val>
                                            <p:strVal val="#ppt_x"/>
                                          </p:val>
                                        </p:tav>
                                      </p:tavLst>
                                    </p:anim>
                                    <p:anim calcmode="lin" valueType="num">
                                      <p:cBhvr additive="base">
                                        <p:cTn id="47" dur="250" fill="hold"/>
                                        <p:tgtEl>
                                          <p:spTgt spid="84"/>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85"/>
                                        </p:tgtEl>
                                        <p:attrNameLst>
                                          <p:attrName>style.visibility</p:attrName>
                                        </p:attrNameLst>
                                      </p:cBhvr>
                                      <p:to>
                                        <p:strVal val="visible"/>
                                      </p:to>
                                    </p:set>
                                    <p:anim calcmode="lin" valueType="num">
                                      <p:cBhvr additive="base">
                                        <p:cTn id="51" dur="250" fill="hold"/>
                                        <p:tgtEl>
                                          <p:spTgt spid="85"/>
                                        </p:tgtEl>
                                        <p:attrNameLst>
                                          <p:attrName>ppt_x</p:attrName>
                                        </p:attrNameLst>
                                      </p:cBhvr>
                                      <p:tavLst>
                                        <p:tav tm="0">
                                          <p:val>
                                            <p:strVal val="#ppt_x"/>
                                          </p:val>
                                        </p:tav>
                                        <p:tav tm="100000">
                                          <p:val>
                                            <p:strVal val="#ppt_x"/>
                                          </p:val>
                                        </p:tav>
                                      </p:tavLst>
                                    </p:anim>
                                    <p:anim calcmode="lin" valueType="num">
                                      <p:cBhvr additive="base">
                                        <p:cTn id="52" dur="250" fill="hold"/>
                                        <p:tgtEl>
                                          <p:spTgt spid="8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250" fill="hold"/>
                                        <p:tgtEl>
                                          <p:spTgt spid="26"/>
                                        </p:tgtEl>
                                        <p:attrNameLst>
                                          <p:attrName>ppt_x</p:attrName>
                                        </p:attrNameLst>
                                      </p:cBhvr>
                                      <p:tavLst>
                                        <p:tav tm="0">
                                          <p:val>
                                            <p:strVal val="#ppt_x"/>
                                          </p:val>
                                        </p:tav>
                                        <p:tav tm="100000">
                                          <p:val>
                                            <p:strVal val="#ppt_x"/>
                                          </p:val>
                                        </p:tav>
                                      </p:tavLst>
                                    </p:anim>
                                    <p:anim calcmode="lin" valueType="num">
                                      <p:cBhvr additive="base">
                                        <p:cTn id="57" dur="250" fill="hold"/>
                                        <p:tgtEl>
                                          <p:spTgt spid="2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 calcmode="lin" valueType="num">
                                      <p:cBhvr additive="base">
                                        <p:cTn id="61" dur="250" fill="hold"/>
                                        <p:tgtEl>
                                          <p:spTgt spid="90"/>
                                        </p:tgtEl>
                                        <p:attrNameLst>
                                          <p:attrName>ppt_x</p:attrName>
                                        </p:attrNameLst>
                                      </p:cBhvr>
                                      <p:tavLst>
                                        <p:tav tm="0">
                                          <p:val>
                                            <p:strVal val="#ppt_x"/>
                                          </p:val>
                                        </p:tav>
                                        <p:tav tm="100000">
                                          <p:val>
                                            <p:strVal val="#ppt_x"/>
                                          </p:val>
                                        </p:tav>
                                      </p:tavLst>
                                    </p:anim>
                                    <p:anim calcmode="lin" valueType="num">
                                      <p:cBhvr additive="base">
                                        <p:cTn id="62" dur="250" fill="hold"/>
                                        <p:tgtEl>
                                          <p:spTgt spid="90"/>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250" fill="hold"/>
                                        <p:tgtEl>
                                          <p:spTgt spid="86"/>
                                        </p:tgtEl>
                                        <p:attrNameLst>
                                          <p:attrName>ppt_x</p:attrName>
                                        </p:attrNameLst>
                                      </p:cBhvr>
                                      <p:tavLst>
                                        <p:tav tm="0">
                                          <p:val>
                                            <p:strVal val="#ppt_x"/>
                                          </p:val>
                                        </p:tav>
                                        <p:tav tm="100000">
                                          <p:val>
                                            <p:strVal val="#ppt_x"/>
                                          </p:val>
                                        </p:tav>
                                      </p:tavLst>
                                    </p:anim>
                                    <p:anim calcmode="lin" valueType="num">
                                      <p:cBhvr additive="base">
                                        <p:cTn id="67" dur="250" fill="hold"/>
                                        <p:tgtEl>
                                          <p:spTgt spid="86"/>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additive="base">
                                        <p:cTn id="71" dur="250" fill="hold"/>
                                        <p:tgtEl>
                                          <p:spTgt spid="87"/>
                                        </p:tgtEl>
                                        <p:attrNameLst>
                                          <p:attrName>ppt_x</p:attrName>
                                        </p:attrNameLst>
                                      </p:cBhvr>
                                      <p:tavLst>
                                        <p:tav tm="0">
                                          <p:val>
                                            <p:strVal val="#ppt_x"/>
                                          </p:val>
                                        </p:tav>
                                        <p:tav tm="100000">
                                          <p:val>
                                            <p:strVal val="#ppt_x"/>
                                          </p:val>
                                        </p:tav>
                                      </p:tavLst>
                                    </p:anim>
                                    <p:anim calcmode="lin" valueType="num">
                                      <p:cBhvr additive="base">
                                        <p:cTn id="72" dur="250" fill="hold"/>
                                        <p:tgtEl>
                                          <p:spTgt spid="87"/>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250" fill="hold"/>
                                        <p:tgtEl>
                                          <p:spTgt spid="44"/>
                                        </p:tgtEl>
                                        <p:attrNameLst>
                                          <p:attrName>ppt_x</p:attrName>
                                        </p:attrNameLst>
                                      </p:cBhvr>
                                      <p:tavLst>
                                        <p:tav tm="0">
                                          <p:val>
                                            <p:strVal val="#ppt_x"/>
                                          </p:val>
                                        </p:tav>
                                        <p:tav tm="100000">
                                          <p:val>
                                            <p:strVal val="#ppt_x"/>
                                          </p:val>
                                        </p:tav>
                                      </p:tavLst>
                                    </p:anim>
                                    <p:anim calcmode="lin" valueType="num">
                                      <p:cBhvr additive="base">
                                        <p:cTn id="77" dur="250" fill="hold"/>
                                        <p:tgtEl>
                                          <p:spTgt spid="44"/>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91"/>
                                        </p:tgtEl>
                                        <p:attrNameLst>
                                          <p:attrName>style.visibility</p:attrName>
                                        </p:attrNameLst>
                                      </p:cBhvr>
                                      <p:to>
                                        <p:strVal val="visible"/>
                                      </p:to>
                                    </p:set>
                                    <p:anim calcmode="lin" valueType="num">
                                      <p:cBhvr additive="base">
                                        <p:cTn id="81" dur="250" fill="hold"/>
                                        <p:tgtEl>
                                          <p:spTgt spid="91"/>
                                        </p:tgtEl>
                                        <p:attrNameLst>
                                          <p:attrName>ppt_x</p:attrName>
                                        </p:attrNameLst>
                                      </p:cBhvr>
                                      <p:tavLst>
                                        <p:tav tm="0">
                                          <p:val>
                                            <p:strVal val="#ppt_x"/>
                                          </p:val>
                                        </p:tav>
                                        <p:tav tm="100000">
                                          <p:val>
                                            <p:strVal val="#ppt_x"/>
                                          </p:val>
                                        </p:tav>
                                      </p:tavLst>
                                    </p:anim>
                                    <p:anim calcmode="lin" valueType="num">
                                      <p:cBhvr additive="base">
                                        <p:cTn id="82" dur="250" fill="hold"/>
                                        <p:tgtEl>
                                          <p:spTgt spid="91"/>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88"/>
                                        </p:tgtEl>
                                        <p:attrNameLst>
                                          <p:attrName>style.visibility</p:attrName>
                                        </p:attrNameLst>
                                      </p:cBhvr>
                                      <p:to>
                                        <p:strVal val="visible"/>
                                      </p:to>
                                    </p:set>
                                    <p:anim calcmode="lin" valueType="num">
                                      <p:cBhvr additive="base">
                                        <p:cTn id="86" dur="250" fill="hold"/>
                                        <p:tgtEl>
                                          <p:spTgt spid="88"/>
                                        </p:tgtEl>
                                        <p:attrNameLst>
                                          <p:attrName>ppt_x</p:attrName>
                                        </p:attrNameLst>
                                      </p:cBhvr>
                                      <p:tavLst>
                                        <p:tav tm="0">
                                          <p:val>
                                            <p:strVal val="#ppt_x"/>
                                          </p:val>
                                        </p:tav>
                                        <p:tav tm="100000">
                                          <p:val>
                                            <p:strVal val="#ppt_x"/>
                                          </p:val>
                                        </p:tav>
                                      </p:tavLst>
                                    </p:anim>
                                    <p:anim calcmode="lin" valueType="num">
                                      <p:cBhvr additive="base">
                                        <p:cTn id="87" dur="250" fill="hold"/>
                                        <p:tgtEl>
                                          <p:spTgt spid="88"/>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89"/>
                                        </p:tgtEl>
                                        <p:attrNameLst>
                                          <p:attrName>style.visibility</p:attrName>
                                        </p:attrNameLst>
                                      </p:cBhvr>
                                      <p:to>
                                        <p:strVal val="visible"/>
                                      </p:to>
                                    </p:set>
                                    <p:anim calcmode="lin" valueType="num">
                                      <p:cBhvr additive="base">
                                        <p:cTn id="91" dur="250" fill="hold"/>
                                        <p:tgtEl>
                                          <p:spTgt spid="89"/>
                                        </p:tgtEl>
                                        <p:attrNameLst>
                                          <p:attrName>ppt_x</p:attrName>
                                        </p:attrNameLst>
                                      </p:cBhvr>
                                      <p:tavLst>
                                        <p:tav tm="0">
                                          <p:val>
                                            <p:strVal val="#ppt_x"/>
                                          </p:val>
                                        </p:tav>
                                        <p:tav tm="100000">
                                          <p:val>
                                            <p:strVal val="#ppt_x"/>
                                          </p:val>
                                        </p:tav>
                                      </p:tavLst>
                                    </p:anim>
                                    <p:anim calcmode="lin" valueType="num">
                                      <p:cBhvr additive="base">
                                        <p:cTn id="92" dur="25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3" grpId="0"/>
      <p:bldP spid="84" grpId="0"/>
      <p:bldP spid="86" grpId="0" animBg="1"/>
      <p:bldP spid="87" grpId="0"/>
      <p:bldP spid="88" grpId="0" animBg="1"/>
      <p:bldP spid="89" grpId="0"/>
      <p:bldP spid="90" grpId="0"/>
      <p:bldP spid="91" grpId="0"/>
      <p:bldP spid="92"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5720"/>
          <a:stretch>
            <a:fillRect/>
          </a:stretch>
        </p:blipFill>
        <p:spPr>
          <a:xfrm>
            <a:off x="-1698" y="0"/>
            <a:ext cx="9145698" cy="5145088"/>
          </a:xfrm>
          <a:prstGeom prst="rect">
            <a:avLst/>
          </a:prstGeom>
        </p:spPr>
      </p:pic>
      <p:sp>
        <p:nvSpPr>
          <p:cNvPr id="16" name="矩形 259"/>
          <p:cNvSpPr>
            <a:spLocks noChangeArrowheads="1"/>
          </p:cNvSpPr>
          <p:nvPr/>
        </p:nvSpPr>
        <p:spPr bwMode="auto">
          <a:xfrm>
            <a:off x="2079776" y="340296"/>
            <a:ext cx="50845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b="0" cap="all" dirty="0">
                <a:solidFill>
                  <a:srgbClr val="F2B800"/>
                </a:solidFill>
                <a:latin typeface="Measure"/>
                <a:ea typeface="微软雅黑" panose="020B0503020204020204" pitchFamily="34" charset="-122"/>
                <a:cs typeface="Arial" panose="020B0604020202020204" pitchFamily="34" charset="0"/>
                <a:sym typeface="Measure"/>
              </a:rPr>
              <a:t>目录</a:t>
            </a:r>
            <a:r>
              <a:rPr lang="en-US" altLang="zh-CN" sz="8800" b="0" cap="all" dirty="0">
                <a:solidFill>
                  <a:srgbClr val="F2B800"/>
                </a:solidFill>
                <a:latin typeface="Measure"/>
                <a:ea typeface="微软雅黑" panose="020B0503020204020204" pitchFamily="34" charset="-122"/>
                <a:cs typeface="Arial" panose="020B0604020202020204" pitchFamily="34" charset="0"/>
                <a:sym typeface="Measure"/>
              </a:rPr>
              <a:t> 03</a:t>
            </a:r>
          </a:p>
        </p:txBody>
      </p:sp>
      <p:sp>
        <p:nvSpPr>
          <p:cNvPr id="17" name="标题层"/>
          <p:cNvSpPr txBox="1"/>
          <p:nvPr/>
        </p:nvSpPr>
        <p:spPr bwMode="auto">
          <a:xfrm>
            <a:off x="2437884" y="1810962"/>
            <a:ext cx="4266535" cy="523220"/>
          </a:xfrm>
          <a:prstGeom prst="rect">
            <a:avLst/>
          </a:prstGeom>
          <a:noFill/>
          <a:effectLst/>
        </p:spPr>
        <p:txBody>
          <a:bodyPr wrap="square">
            <a:spAutoFit/>
          </a:bodyPr>
          <a:lstStyle/>
          <a:p>
            <a:pPr algn="ctr" fontAlgn="auto">
              <a:spcBef>
                <a:spcPts val="0"/>
              </a:spcBef>
              <a:spcAft>
                <a:spcPts val="0"/>
              </a:spcAft>
              <a:defRPr/>
            </a:pPr>
            <a:r>
              <a:rPr lang="en-US" altLang="zh-CN" sz="2800" b="0" dirty="0">
                <a:solidFill>
                  <a:srgbClr val="F2B800"/>
                </a:solidFill>
                <a:latin typeface="Measure"/>
                <a:ea typeface="微软雅黑" panose="020B0503020204020204" pitchFamily="34" charset="-122"/>
                <a:sym typeface="Measure"/>
              </a:rPr>
              <a:t>【</a:t>
            </a:r>
            <a:r>
              <a:rPr lang="zh-CN" altLang="en-US" sz="2800" b="0" dirty="0">
                <a:solidFill>
                  <a:srgbClr val="F2B800"/>
                </a:solidFill>
                <a:latin typeface="Measure"/>
                <a:ea typeface="微软雅黑" panose="020B0503020204020204" pitchFamily="34" charset="-122"/>
                <a:sym typeface="Measure"/>
              </a:rPr>
              <a:t>银行理财财务总结</a:t>
            </a:r>
            <a:r>
              <a:rPr lang="en-US" altLang="zh-CN" sz="2800" b="0" dirty="0">
                <a:solidFill>
                  <a:srgbClr val="F2B800"/>
                </a:solidFill>
                <a:latin typeface="Measure"/>
                <a:ea typeface="微软雅黑" panose="020B0503020204020204" pitchFamily="34" charset="-122"/>
                <a:sym typeface="Measure"/>
              </a:rPr>
              <a:t>PPT】</a:t>
            </a:r>
            <a:endParaRPr lang="zh-CN" altLang="en-US" sz="2800" b="0" dirty="0">
              <a:solidFill>
                <a:srgbClr val="F2B800"/>
              </a:solidFill>
              <a:latin typeface="Measure"/>
              <a:ea typeface="微软雅黑" panose="020B0503020204020204" pitchFamily="34" charset="-122"/>
              <a:sym typeface="Measure"/>
            </a:endParaRPr>
          </a:p>
        </p:txBody>
      </p:sp>
      <p:cxnSp>
        <p:nvCxnSpPr>
          <p:cNvPr id="18" name="直接连接符 17"/>
          <p:cNvCxnSpPr/>
          <p:nvPr/>
        </p:nvCxnSpPr>
        <p:spPr>
          <a:xfrm>
            <a:off x="2699792" y="17084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gtEl>
                                      </p:cBhvr>
                                    </p:animEffect>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par>
                                <p:cTn id="22" presetID="2" presetClass="entr" presetSubtype="2" decel="525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fill="hold"/>
                                        <p:tgtEl>
                                          <p:spTgt spid="17"/>
                                        </p:tgtEl>
                                        <p:attrNameLst>
                                          <p:attrName>ppt_x</p:attrName>
                                        </p:attrNameLst>
                                      </p:cBhvr>
                                      <p:tavLst>
                                        <p:tav tm="0">
                                          <p:val>
                                            <p:strVal val="1+#ppt_w/2"/>
                                          </p:val>
                                        </p:tav>
                                        <p:tav tm="100000">
                                          <p:val>
                                            <p:strVal val="#ppt_x"/>
                                          </p:val>
                                        </p:tav>
                                      </p:tavLst>
                                    </p:anim>
                                    <p:anim calcmode="lin" valueType="num">
                                      <p:cBhvr additive="base">
                                        <p:cTn id="25" dur="4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24" name="Rounded Rectangle 24"/>
          <p:cNvSpPr/>
          <p:nvPr/>
        </p:nvSpPr>
        <p:spPr>
          <a:xfrm>
            <a:off x="2590799" y="1341022"/>
            <a:ext cx="1834573" cy="871482"/>
          </a:xfrm>
          <a:prstGeom prst="roundRect">
            <a:avLst>
              <a:gd name="adj" fmla="val 5186"/>
            </a:avLst>
          </a:prstGeom>
          <a:solidFill>
            <a:srgbClr val="F2B8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25" name="Text Box 10"/>
          <p:cNvSpPr txBox="1">
            <a:spLocks noChangeArrowheads="1"/>
          </p:cNvSpPr>
          <p:nvPr/>
        </p:nvSpPr>
        <p:spPr bwMode="auto">
          <a:xfrm>
            <a:off x="2631785" y="1312257"/>
            <a:ext cx="1752600"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solidFill>
                <a:latin typeface="Measure"/>
                <a:ea typeface="微软雅黑" panose="020B0503020204020204" pitchFamily="34" charset="-122"/>
                <a:cs typeface="Open Sans" pitchFamily="34" charset="0"/>
                <a:sym typeface="Measure"/>
              </a:rPr>
              <a:t>输入标题</a:t>
            </a:r>
            <a:endParaRPr lang="en-US" sz="1200" b="0" dirty="0">
              <a:solidFill>
                <a:schemeClr val="bg1"/>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a:t>
            </a:r>
            <a:endParaRPr lang="en-US" sz="1050" b="0" dirty="0">
              <a:solidFill>
                <a:schemeClr val="bg1"/>
              </a:solidFill>
              <a:latin typeface="Measure"/>
              <a:ea typeface="微软雅黑" panose="020B0503020204020204" pitchFamily="34" charset="-122"/>
              <a:cs typeface="Open Sans" pitchFamily="34" charset="0"/>
              <a:sym typeface="Measure"/>
            </a:endParaRPr>
          </a:p>
        </p:txBody>
      </p:sp>
      <p:sp>
        <p:nvSpPr>
          <p:cNvPr id="26" name="Rounded Rectangle 25"/>
          <p:cNvSpPr/>
          <p:nvPr/>
        </p:nvSpPr>
        <p:spPr>
          <a:xfrm>
            <a:off x="615372" y="1340555"/>
            <a:ext cx="1834573" cy="871949"/>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27" name="Text Box 10"/>
          <p:cNvSpPr txBox="1">
            <a:spLocks noChangeArrowheads="1"/>
          </p:cNvSpPr>
          <p:nvPr/>
        </p:nvSpPr>
        <p:spPr bwMode="auto">
          <a:xfrm>
            <a:off x="656358" y="1281813"/>
            <a:ext cx="1752600"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rgbClr val="B2B2B2"/>
                </a:solidFill>
                <a:latin typeface="Measure"/>
                <a:ea typeface="微软雅黑" panose="020B0503020204020204" pitchFamily="34" charset="-122"/>
                <a:cs typeface="Open Sans" pitchFamily="34" charset="0"/>
                <a:sym typeface="Measure"/>
              </a:rPr>
              <a:t>输入标题</a:t>
            </a:r>
            <a:endParaRPr lang="en-US" sz="1200" b="0" dirty="0">
              <a:solidFill>
                <a:srgbClr val="B2B2B2"/>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a:t>
            </a:r>
            <a:r>
              <a:rPr lang="en-US" sz="1050" b="0" dirty="0">
                <a:solidFill>
                  <a:srgbClr val="B2B2B2"/>
                </a:solidFill>
                <a:latin typeface="Measure"/>
                <a:ea typeface="微软雅黑" panose="020B0503020204020204" pitchFamily="34" charset="-122"/>
                <a:cs typeface="Open Sans" pitchFamily="34" charset="0"/>
                <a:sym typeface="Measure"/>
              </a:rPr>
              <a:t>.</a:t>
            </a:r>
          </a:p>
        </p:txBody>
      </p:sp>
      <p:sp>
        <p:nvSpPr>
          <p:cNvPr id="32" name="Rounded Rectangle 32"/>
          <p:cNvSpPr/>
          <p:nvPr/>
        </p:nvSpPr>
        <p:spPr>
          <a:xfrm>
            <a:off x="4598890" y="1340555"/>
            <a:ext cx="1834573" cy="871949"/>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33" name="Text Box 10"/>
          <p:cNvSpPr txBox="1">
            <a:spLocks noChangeArrowheads="1"/>
          </p:cNvSpPr>
          <p:nvPr/>
        </p:nvSpPr>
        <p:spPr bwMode="auto">
          <a:xfrm>
            <a:off x="4639876" y="1281813"/>
            <a:ext cx="1752600"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rgbClr val="B2B2B2"/>
                </a:solidFill>
                <a:latin typeface="Measure"/>
                <a:ea typeface="微软雅黑" panose="020B0503020204020204" pitchFamily="34" charset="-122"/>
                <a:cs typeface="Open Sans" pitchFamily="34" charset="0"/>
                <a:sym typeface="Measure"/>
              </a:rPr>
              <a:t>输入标题</a:t>
            </a:r>
            <a:endParaRPr lang="en-US" sz="1200" b="0" dirty="0">
              <a:solidFill>
                <a:srgbClr val="B2B2B2"/>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a:t>
            </a:r>
            <a:endParaRPr lang="en-US" sz="1050" b="0" dirty="0">
              <a:solidFill>
                <a:srgbClr val="B2B2B2"/>
              </a:solidFill>
              <a:latin typeface="Measure"/>
              <a:ea typeface="微软雅黑" panose="020B0503020204020204" pitchFamily="34" charset="-122"/>
              <a:cs typeface="Open Sans" pitchFamily="34" charset="0"/>
              <a:sym typeface="Measure"/>
            </a:endParaRPr>
          </a:p>
        </p:txBody>
      </p:sp>
      <p:sp>
        <p:nvSpPr>
          <p:cNvPr id="34" name="Rounded Rectangle 34"/>
          <p:cNvSpPr/>
          <p:nvPr/>
        </p:nvSpPr>
        <p:spPr>
          <a:xfrm>
            <a:off x="6623627" y="1340555"/>
            <a:ext cx="1834573" cy="871949"/>
          </a:xfrm>
          <a:prstGeom prst="roundRect">
            <a:avLst>
              <a:gd name="adj" fmla="val 5186"/>
            </a:avLst>
          </a:prstGeom>
          <a:solidFill>
            <a:srgbClr val="F2B800"/>
          </a:solid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35" name="Text Box 10"/>
          <p:cNvSpPr txBox="1">
            <a:spLocks noChangeArrowheads="1"/>
          </p:cNvSpPr>
          <p:nvPr/>
        </p:nvSpPr>
        <p:spPr bwMode="auto">
          <a:xfrm>
            <a:off x="6664613" y="1281813"/>
            <a:ext cx="1752600"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solidFill>
                <a:latin typeface="Measure"/>
                <a:ea typeface="微软雅黑" panose="020B0503020204020204" pitchFamily="34" charset="-122"/>
                <a:cs typeface="Open Sans" pitchFamily="34" charset="0"/>
                <a:sym typeface="Measure"/>
              </a:rPr>
              <a:t>输入标题</a:t>
            </a:r>
            <a:endParaRPr lang="en-US" sz="1200" b="0" dirty="0">
              <a:solidFill>
                <a:schemeClr val="bg1"/>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a:t>
            </a:r>
            <a:endParaRPr lang="en-US" sz="1050" b="0" dirty="0">
              <a:solidFill>
                <a:schemeClr val="bg1"/>
              </a:solidFill>
              <a:latin typeface="Measure"/>
              <a:ea typeface="微软雅黑" panose="020B0503020204020204" pitchFamily="34" charset="-122"/>
              <a:cs typeface="Open Sans" pitchFamily="34" charset="0"/>
              <a:sym typeface="Measure"/>
            </a:endParaRPr>
          </a:p>
        </p:txBody>
      </p:sp>
      <p:pic>
        <p:nvPicPr>
          <p:cNvPr id="44" name="图片 43"/>
          <p:cNvPicPr>
            <a:picLocks noChangeAspect="1"/>
          </p:cNvPicPr>
          <p:nvPr/>
        </p:nvPicPr>
        <p:blipFill rotWithShape="1">
          <a:blip r:embed="rId3" cstate="print">
            <a:extLst>
              <a:ext uri="{28A0092B-C50C-407E-A947-70E740481C1C}">
                <a14:useLocalDpi xmlns:a14="http://schemas.microsoft.com/office/drawing/2010/main" val="0"/>
              </a:ext>
            </a:extLst>
          </a:blip>
          <a:srcRect l="16401" t="11902" r="22885" b="6364"/>
          <a:stretch>
            <a:fillRect/>
          </a:stretch>
        </p:blipFill>
        <p:spPr>
          <a:xfrm>
            <a:off x="995223" y="2533927"/>
            <a:ext cx="2909443" cy="2611161"/>
          </a:xfrm>
          <a:prstGeom prst="rect">
            <a:avLst/>
          </a:prstGeom>
        </p:spPr>
      </p:pic>
      <p:pic>
        <p:nvPicPr>
          <p:cNvPr id="45" name="图片 44"/>
          <p:cNvPicPr>
            <a:picLocks noChangeAspect="1"/>
          </p:cNvPicPr>
          <p:nvPr/>
        </p:nvPicPr>
        <p:blipFill rotWithShape="1">
          <a:blip r:embed="rId3" cstate="print">
            <a:extLst>
              <a:ext uri="{28A0092B-C50C-407E-A947-70E740481C1C}">
                <a14:useLocalDpi xmlns:a14="http://schemas.microsoft.com/office/drawing/2010/main" val="0"/>
              </a:ext>
            </a:extLst>
          </a:blip>
          <a:srcRect l="16401" t="11902" r="22885" b="6364"/>
          <a:stretch>
            <a:fillRect/>
          </a:stretch>
        </p:blipFill>
        <p:spPr>
          <a:xfrm>
            <a:off x="4978741" y="2533927"/>
            <a:ext cx="2909443" cy="26111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par>
                                <p:cTn id="23" presetID="6" presetClass="entr" presetSubtype="16"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2000"/>
                                        <p:tgtEl>
                                          <p:spTgt spid="44"/>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250" fill="hold"/>
                                        <p:tgtEl>
                                          <p:spTgt spid="34"/>
                                        </p:tgtEl>
                                        <p:attrNameLst>
                                          <p:attrName>ppt_x</p:attrName>
                                        </p:attrNameLst>
                                      </p:cBhvr>
                                      <p:tavLst>
                                        <p:tav tm="0">
                                          <p:val>
                                            <p:strVal val="#ppt_x"/>
                                          </p:val>
                                        </p:tav>
                                        <p:tav tm="100000">
                                          <p:val>
                                            <p:strVal val="#ppt_x"/>
                                          </p:val>
                                        </p:tav>
                                      </p:tavLst>
                                    </p:anim>
                                    <p:anim calcmode="lin" valueType="num">
                                      <p:cBhvr additive="base">
                                        <p:cTn id="30" dur="250" fill="hold"/>
                                        <p:tgtEl>
                                          <p:spTgt spid="3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250" fill="hold"/>
                                        <p:tgtEl>
                                          <p:spTgt spid="35"/>
                                        </p:tgtEl>
                                        <p:attrNameLst>
                                          <p:attrName>ppt_x</p:attrName>
                                        </p:attrNameLst>
                                      </p:cBhvr>
                                      <p:tavLst>
                                        <p:tav tm="0">
                                          <p:val>
                                            <p:strVal val="#ppt_x"/>
                                          </p:val>
                                        </p:tav>
                                        <p:tav tm="100000">
                                          <p:val>
                                            <p:strVal val="#ppt_x"/>
                                          </p:val>
                                        </p:tav>
                                      </p:tavLst>
                                    </p:anim>
                                    <p:anim calcmode="lin" valueType="num">
                                      <p:cBhvr additive="base">
                                        <p:cTn id="35" dur="25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250" fill="hold"/>
                                        <p:tgtEl>
                                          <p:spTgt spid="32"/>
                                        </p:tgtEl>
                                        <p:attrNameLst>
                                          <p:attrName>ppt_x</p:attrName>
                                        </p:attrNameLst>
                                      </p:cBhvr>
                                      <p:tavLst>
                                        <p:tav tm="0">
                                          <p:val>
                                            <p:strVal val="#ppt_x"/>
                                          </p:val>
                                        </p:tav>
                                        <p:tav tm="100000">
                                          <p:val>
                                            <p:strVal val="#ppt_x"/>
                                          </p:val>
                                        </p:tav>
                                      </p:tavLst>
                                    </p:anim>
                                    <p:anim calcmode="lin" valueType="num">
                                      <p:cBhvr additive="base">
                                        <p:cTn id="40" dur="25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250" fill="hold"/>
                                        <p:tgtEl>
                                          <p:spTgt spid="33"/>
                                        </p:tgtEl>
                                        <p:attrNameLst>
                                          <p:attrName>ppt_x</p:attrName>
                                        </p:attrNameLst>
                                      </p:cBhvr>
                                      <p:tavLst>
                                        <p:tav tm="0">
                                          <p:val>
                                            <p:strVal val="#ppt_x"/>
                                          </p:val>
                                        </p:tav>
                                        <p:tav tm="100000">
                                          <p:val>
                                            <p:strVal val="#ppt_x"/>
                                          </p:val>
                                        </p:tav>
                                      </p:tavLst>
                                    </p:anim>
                                    <p:anim calcmode="lin" valueType="num">
                                      <p:cBhvr additive="base">
                                        <p:cTn id="45" dur="250" fill="hold"/>
                                        <p:tgtEl>
                                          <p:spTgt spid="33"/>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250" fill="hold"/>
                                        <p:tgtEl>
                                          <p:spTgt spid="24"/>
                                        </p:tgtEl>
                                        <p:attrNameLst>
                                          <p:attrName>ppt_x</p:attrName>
                                        </p:attrNameLst>
                                      </p:cBhvr>
                                      <p:tavLst>
                                        <p:tav tm="0">
                                          <p:val>
                                            <p:strVal val="#ppt_x"/>
                                          </p:val>
                                        </p:tav>
                                        <p:tav tm="100000">
                                          <p:val>
                                            <p:strVal val="#ppt_x"/>
                                          </p:val>
                                        </p:tav>
                                      </p:tavLst>
                                    </p:anim>
                                    <p:anim calcmode="lin" valueType="num">
                                      <p:cBhvr additive="base">
                                        <p:cTn id="50" dur="250" fill="hold"/>
                                        <p:tgtEl>
                                          <p:spTgt spid="2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250" fill="hold"/>
                                        <p:tgtEl>
                                          <p:spTgt spid="25"/>
                                        </p:tgtEl>
                                        <p:attrNameLst>
                                          <p:attrName>ppt_x</p:attrName>
                                        </p:attrNameLst>
                                      </p:cBhvr>
                                      <p:tavLst>
                                        <p:tav tm="0">
                                          <p:val>
                                            <p:strVal val="#ppt_x"/>
                                          </p:val>
                                        </p:tav>
                                        <p:tav tm="100000">
                                          <p:val>
                                            <p:strVal val="#ppt_x"/>
                                          </p:val>
                                        </p:tav>
                                      </p:tavLst>
                                    </p:anim>
                                    <p:anim calcmode="lin" valueType="num">
                                      <p:cBhvr additive="base">
                                        <p:cTn id="55" dur="250" fill="hold"/>
                                        <p:tgtEl>
                                          <p:spTgt spid="25"/>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250" fill="hold"/>
                                        <p:tgtEl>
                                          <p:spTgt spid="26"/>
                                        </p:tgtEl>
                                        <p:attrNameLst>
                                          <p:attrName>ppt_x</p:attrName>
                                        </p:attrNameLst>
                                      </p:cBhvr>
                                      <p:tavLst>
                                        <p:tav tm="0">
                                          <p:val>
                                            <p:strVal val="#ppt_x"/>
                                          </p:val>
                                        </p:tav>
                                        <p:tav tm="100000">
                                          <p:val>
                                            <p:strVal val="#ppt_x"/>
                                          </p:val>
                                        </p:tav>
                                      </p:tavLst>
                                    </p:anim>
                                    <p:anim calcmode="lin" valueType="num">
                                      <p:cBhvr additive="base">
                                        <p:cTn id="60" dur="250" fill="hold"/>
                                        <p:tgtEl>
                                          <p:spTgt spid="26"/>
                                        </p:tgtEl>
                                        <p:attrNameLst>
                                          <p:attrName>ppt_y</p:attrName>
                                        </p:attrNameLst>
                                      </p:cBhvr>
                                      <p:tavLst>
                                        <p:tav tm="0">
                                          <p:val>
                                            <p:strVal val="1+#ppt_h/2"/>
                                          </p:val>
                                        </p:tav>
                                        <p:tav tm="100000">
                                          <p:val>
                                            <p:strVal val="#ppt_y"/>
                                          </p:val>
                                        </p:tav>
                                      </p:tavLst>
                                    </p:anim>
                                  </p:childTnLst>
                                </p:cTn>
                              </p:par>
                            </p:childTnLst>
                          </p:cTn>
                        </p:par>
                        <p:par>
                          <p:cTn id="61" fill="hold">
                            <p:stCondLst>
                              <p:cond delay="5500"/>
                            </p:stCondLst>
                            <p:childTnLst>
                              <p:par>
                                <p:cTn id="62" presetID="2" presetClass="entr" presetSubtype="4"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250" fill="hold"/>
                                        <p:tgtEl>
                                          <p:spTgt spid="27"/>
                                        </p:tgtEl>
                                        <p:attrNameLst>
                                          <p:attrName>ppt_x</p:attrName>
                                        </p:attrNameLst>
                                      </p:cBhvr>
                                      <p:tavLst>
                                        <p:tav tm="0">
                                          <p:val>
                                            <p:strVal val="#ppt_x"/>
                                          </p:val>
                                        </p:tav>
                                        <p:tav tm="100000">
                                          <p:val>
                                            <p:strVal val="#ppt_x"/>
                                          </p:val>
                                        </p:tav>
                                      </p:tavLst>
                                    </p:anim>
                                    <p:anim calcmode="lin" valueType="num">
                                      <p:cBhvr additive="base">
                                        <p:cTn id="65" dur="25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animBg="1"/>
      <p:bldP spid="25" grpId="0"/>
      <p:bldP spid="26" grpId="0" animBg="1"/>
      <p:bldP spid="27" grpId="0"/>
      <p:bldP spid="32" grpId="0" animBg="1"/>
      <p:bldP spid="33" grpId="0"/>
      <p:bldP spid="34"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6" name="Freeform 5"/>
          <p:cNvSpPr/>
          <p:nvPr/>
        </p:nvSpPr>
        <p:spPr bwMode="auto">
          <a:xfrm>
            <a:off x="636724" y="1105334"/>
            <a:ext cx="332291" cy="452333"/>
          </a:xfrm>
          <a:custGeom>
            <a:avLst/>
            <a:gdLst>
              <a:gd name="T0" fmla="*/ 36 w 135"/>
              <a:gd name="T1" fmla="*/ 0 h 184"/>
              <a:gd name="T2" fmla="*/ 24 w 135"/>
              <a:gd name="T3" fmla="*/ 84 h 184"/>
              <a:gd name="T4" fmla="*/ 51 w 135"/>
              <a:gd name="T5" fmla="*/ 153 h 184"/>
              <a:gd name="T6" fmla="*/ 68 w 135"/>
              <a:gd name="T7" fmla="*/ 182 h 184"/>
              <a:gd name="T8" fmla="*/ 98 w 135"/>
              <a:gd name="T9" fmla="*/ 174 h 184"/>
              <a:gd name="T10" fmla="*/ 74 w 135"/>
              <a:gd name="T11" fmla="*/ 105 h 184"/>
              <a:gd name="T12" fmla="*/ 125 w 135"/>
              <a:gd name="T13" fmla="*/ 74 h 184"/>
              <a:gd name="T14" fmla="*/ 36 w 135"/>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4">
                <a:moveTo>
                  <a:pt x="36" y="0"/>
                </a:moveTo>
                <a:cubicBezTo>
                  <a:pt x="28" y="15"/>
                  <a:pt x="0" y="58"/>
                  <a:pt x="24" y="84"/>
                </a:cubicBezTo>
                <a:cubicBezTo>
                  <a:pt x="47" y="110"/>
                  <a:pt x="46" y="138"/>
                  <a:pt x="51" y="153"/>
                </a:cubicBezTo>
                <a:cubicBezTo>
                  <a:pt x="55" y="168"/>
                  <a:pt x="60" y="184"/>
                  <a:pt x="68" y="182"/>
                </a:cubicBezTo>
                <a:cubicBezTo>
                  <a:pt x="76" y="180"/>
                  <a:pt x="90" y="176"/>
                  <a:pt x="98" y="174"/>
                </a:cubicBezTo>
                <a:cubicBezTo>
                  <a:pt x="95" y="114"/>
                  <a:pt x="72" y="118"/>
                  <a:pt x="74" y="105"/>
                </a:cubicBezTo>
                <a:cubicBezTo>
                  <a:pt x="75" y="92"/>
                  <a:pt x="99" y="60"/>
                  <a:pt x="125" y="74"/>
                </a:cubicBezTo>
                <a:cubicBezTo>
                  <a:pt x="135" y="56"/>
                  <a:pt x="127" y="37"/>
                  <a:pt x="36" y="0"/>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7" name="Freeform 6"/>
          <p:cNvSpPr/>
          <p:nvPr/>
        </p:nvSpPr>
        <p:spPr bwMode="auto">
          <a:xfrm>
            <a:off x="732410" y="910484"/>
            <a:ext cx="172235" cy="212248"/>
          </a:xfrm>
          <a:custGeom>
            <a:avLst/>
            <a:gdLst>
              <a:gd name="T0" fmla="*/ 0 w 70"/>
              <a:gd name="T1" fmla="*/ 74 h 87"/>
              <a:gd name="T2" fmla="*/ 62 w 70"/>
              <a:gd name="T3" fmla="*/ 0 h 87"/>
              <a:gd name="T4" fmla="*/ 70 w 70"/>
              <a:gd name="T5" fmla="*/ 28 h 87"/>
              <a:gd name="T6" fmla="*/ 38 w 70"/>
              <a:gd name="T7" fmla="*/ 87 h 87"/>
              <a:gd name="T8" fmla="*/ 0 w 70"/>
              <a:gd name="T9" fmla="*/ 74 h 87"/>
            </a:gdLst>
            <a:ahLst/>
            <a:cxnLst>
              <a:cxn ang="0">
                <a:pos x="T0" y="T1"/>
              </a:cxn>
              <a:cxn ang="0">
                <a:pos x="T2" y="T3"/>
              </a:cxn>
              <a:cxn ang="0">
                <a:pos x="T4" y="T5"/>
              </a:cxn>
              <a:cxn ang="0">
                <a:pos x="T6" y="T7"/>
              </a:cxn>
              <a:cxn ang="0">
                <a:pos x="T8" y="T9"/>
              </a:cxn>
            </a:cxnLst>
            <a:rect l="0" t="0" r="r" b="b"/>
            <a:pathLst>
              <a:path w="70" h="87">
                <a:moveTo>
                  <a:pt x="0" y="74"/>
                </a:moveTo>
                <a:cubicBezTo>
                  <a:pt x="12" y="52"/>
                  <a:pt x="45" y="12"/>
                  <a:pt x="62" y="0"/>
                </a:cubicBezTo>
                <a:cubicBezTo>
                  <a:pt x="66" y="13"/>
                  <a:pt x="70" y="28"/>
                  <a:pt x="70" y="28"/>
                </a:cubicBezTo>
                <a:cubicBezTo>
                  <a:pt x="70" y="28"/>
                  <a:pt x="38" y="65"/>
                  <a:pt x="38" y="87"/>
                </a:cubicBezTo>
                <a:cubicBezTo>
                  <a:pt x="21" y="78"/>
                  <a:pt x="0" y="74"/>
                  <a:pt x="0" y="74"/>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8" name="Freeform 7"/>
          <p:cNvSpPr/>
          <p:nvPr/>
        </p:nvSpPr>
        <p:spPr bwMode="auto">
          <a:xfrm>
            <a:off x="890726" y="1296705"/>
            <a:ext cx="102645" cy="219207"/>
          </a:xfrm>
          <a:custGeom>
            <a:avLst/>
            <a:gdLst>
              <a:gd name="T0" fmla="*/ 22 w 42"/>
              <a:gd name="T1" fmla="*/ 6 h 89"/>
              <a:gd name="T2" fmla="*/ 0 w 42"/>
              <a:gd name="T3" fmla="*/ 6 h 89"/>
              <a:gd name="T4" fmla="*/ 11 w 42"/>
              <a:gd name="T5" fmla="*/ 59 h 89"/>
              <a:gd name="T6" fmla="*/ 1 w 42"/>
              <a:gd name="T7" fmla="*/ 68 h 89"/>
              <a:gd name="T8" fmla="*/ 2 w 42"/>
              <a:gd name="T9" fmla="*/ 89 h 89"/>
              <a:gd name="T10" fmla="*/ 35 w 42"/>
              <a:gd name="T11" fmla="*/ 48 h 89"/>
              <a:gd name="T12" fmla="*/ 22 w 42"/>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42" h="89">
                <a:moveTo>
                  <a:pt x="22" y="6"/>
                </a:moveTo>
                <a:cubicBezTo>
                  <a:pt x="14" y="1"/>
                  <a:pt x="8" y="0"/>
                  <a:pt x="0" y="6"/>
                </a:cubicBezTo>
                <a:cubicBezTo>
                  <a:pt x="2" y="14"/>
                  <a:pt x="15" y="51"/>
                  <a:pt x="11" y="59"/>
                </a:cubicBezTo>
                <a:cubicBezTo>
                  <a:pt x="7" y="67"/>
                  <a:pt x="1" y="68"/>
                  <a:pt x="1" y="68"/>
                </a:cubicBezTo>
                <a:cubicBezTo>
                  <a:pt x="1" y="68"/>
                  <a:pt x="4" y="85"/>
                  <a:pt x="2" y="89"/>
                </a:cubicBezTo>
                <a:cubicBezTo>
                  <a:pt x="15" y="85"/>
                  <a:pt x="42" y="70"/>
                  <a:pt x="35" y="48"/>
                </a:cubicBezTo>
                <a:cubicBezTo>
                  <a:pt x="28" y="25"/>
                  <a:pt x="22" y="6"/>
                  <a:pt x="22" y="6"/>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9" name="Freeform 8"/>
          <p:cNvSpPr>
            <a:spLocks noEditPoints="1"/>
          </p:cNvSpPr>
          <p:nvPr/>
        </p:nvSpPr>
        <p:spPr bwMode="auto">
          <a:xfrm>
            <a:off x="497545" y="1547228"/>
            <a:ext cx="579334" cy="1318724"/>
          </a:xfrm>
          <a:custGeom>
            <a:avLst/>
            <a:gdLst>
              <a:gd name="T0" fmla="*/ 123 w 236"/>
              <a:gd name="T1" fmla="*/ 537 h 537"/>
              <a:gd name="T2" fmla="*/ 31 w 236"/>
              <a:gd name="T3" fmla="*/ 503 h 537"/>
              <a:gd name="T4" fmla="*/ 31 w 236"/>
              <a:gd name="T5" fmla="*/ 503 h 537"/>
              <a:gd name="T6" fmla="*/ 0 w 236"/>
              <a:gd name="T7" fmla="*/ 418 h 537"/>
              <a:gd name="T8" fmla="*/ 0 w 236"/>
              <a:gd name="T9" fmla="*/ 418 h 537"/>
              <a:gd name="T10" fmla="*/ 68 w 236"/>
              <a:gd name="T11" fmla="*/ 250 h 537"/>
              <a:gd name="T12" fmla="*/ 68 w 236"/>
              <a:gd name="T13" fmla="*/ 250 h 537"/>
              <a:gd name="T14" fmla="*/ 129 w 236"/>
              <a:gd name="T15" fmla="*/ 57 h 537"/>
              <a:gd name="T16" fmla="*/ 129 w 236"/>
              <a:gd name="T17" fmla="*/ 57 h 537"/>
              <a:gd name="T18" fmla="*/ 124 w 236"/>
              <a:gd name="T19" fmla="*/ 9 h 537"/>
              <a:gd name="T20" fmla="*/ 124 w 236"/>
              <a:gd name="T21" fmla="*/ 9 h 537"/>
              <a:gd name="T22" fmla="*/ 156 w 236"/>
              <a:gd name="T23" fmla="*/ 0 h 537"/>
              <a:gd name="T24" fmla="*/ 163 w 236"/>
              <a:gd name="T25" fmla="*/ 57 h 537"/>
              <a:gd name="T26" fmla="*/ 163 w 236"/>
              <a:gd name="T27" fmla="*/ 57 h 537"/>
              <a:gd name="T28" fmla="*/ 95 w 236"/>
              <a:gd name="T29" fmla="*/ 270 h 537"/>
              <a:gd name="T30" fmla="*/ 95 w 236"/>
              <a:gd name="T31" fmla="*/ 270 h 537"/>
              <a:gd name="T32" fmla="*/ 34 w 236"/>
              <a:gd name="T33" fmla="*/ 418 h 537"/>
              <a:gd name="T34" fmla="*/ 34 w 236"/>
              <a:gd name="T35" fmla="*/ 418 h 537"/>
              <a:gd name="T36" fmla="*/ 56 w 236"/>
              <a:gd name="T37" fmla="*/ 479 h 537"/>
              <a:gd name="T38" fmla="*/ 56 w 236"/>
              <a:gd name="T39" fmla="*/ 479 h 537"/>
              <a:gd name="T40" fmla="*/ 123 w 236"/>
              <a:gd name="T41" fmla="*/ 503 h 537"/>
              <a:gd name="T42" fmla="*/ 123 w 236"/>
              <a:gd name="T43" fmla="*/ 503 h 537"/>
              <a:gd name="T44" fmla="*/ 155 w 236"/>
              <a:gd name="T45" fmla="*/ 493 h 537"/>
              <a:gd name="T46" fmla="*/ 155 w 236"/>
              <a:gd name="T47" fmla="*/ 493 h 537"/>
              <a:gd name="T48" fmla="*/ 175 w 236"/>
              <a:gd name="T49" fmla="*/ 463 h 537"/>
              <a:gd name="T50" fmla="*/ 175 w 236"/>
              <a:gd name="T51" fmla="*/ 463 h 537"/>
              <a:gd name="T52" fmla="*/ 190 w 236"/>
              <a:gd name="T53" fmla="*/ 352 h 537"/>
              <a:gd name="T54" fmla="*/ 190 w 236"/>
              <a:gd name="T55" fmla="*/ 352 h 537"/>
              <a:gd name="T56" fmla="*/ 181 w 236"/>
              <a:gd name="T57" fmla="*/ 159 h 537"/>
              <a:gd name="T58" fmla="*/ 181 w 236"/>
              <a:gd name="T59" fmla="*/ 159 h 537"/>
              <a:gd name="T60" fmla="*/ 185 w 236"/>
              <a:gd name="T61" fmla="*/ 115 h 537"/>
              <a:gd name="T62" fmla="*/ 185 w 236"/>
              <a:gd name="T63" fmla="*/ 115 h 537"/>
              <a:gd name="T64" fmla="*/ 200 w 236"/>
              <a:gd name="T65" fmla="*/ 82 h 537"/>
              <a:gd name="T66" fmla="*/ 200 w 236"/>
              <a:gd name="T67" fmla="*/ 82 h 537"/>
              <a:gd name="T68" fmla="*/ 221 w 236"/>
              <a:gd name="T69" fmla="*/ 65 h 537"/>
              <a:gd name="T70" fmla="*/ 221 w 236"/>
              <a:gd name="T71" fmla="*/ 65 h 537"/>
              <a:gd name="T72" fmla="*/ 236 w 236"/>
              <a:gd name="T73" fmla="*/ 63 h 537"/>
              <a:gd name="T74" fmla="*/ 236 w 236"/>
              <a:gd name="T75" fmla="*/ 63 h 537"/>
              <a:gd name="T76" fmla="*/ 236 w 236"/>
              <a:gd name="T77" fmla="*/ 97 h 537"/>
              <a:gd name="T78" fmla="*/ 231 w 236"/>
              <a:gd name="T79" fmla="*/ 97 h 537"/>
              <a:gd name="T80" fmla="*/ 231 w 236"/>
              <a:gd name="T81" fmla="*/ 97 h 537"/>
              <a:gd name="T82" fmla="*/ 230 w 236"/>
              <a:gd name="T83" fmla="*/ 98 h 537"/>
              <a:gd name="T84" fmla="*/ 230 w 236"/>
              <a:gd name="T85" fmla="*/ 98 h 537"/>
              <a:gd name="T86" fmla="*/ 218 w 236"/>
              <a:gd name="T87" fmla="*/ 125 h 537"/>
              <a:gd name="T88" fmla="*/ 218 w 236"/>
              <a:gd name="T89" fmla="*/ 125 h 537"/>
              <a:gd name="T90" fmla="*/ 215 w 236"/>
              <a:gd name="T91" fmla="*/ 159 h 537"/>
              <a:gd name="T92" fmla="*/ 215 w 236"/>
              <a:gd name="T93" fmla="*/ 159 h 537"/>
              <a:gd name="T94" fmla="*/ 224 w 236"/>
              <a:gd name="T95" fmla="*/ 352 h 537"/>
              <a:gd name="T96" fmla="*/ 224 w 236"/>
              <a:gd name="T97" fmla="*/ 352 h 537"/>
              <a:gd name="T98" fmla="*/ 215 w 236"/>
              <a:gd name="T99" fmla="*/ 448 h 537"/>
              <a:gd name="T100" fmla="*/ 215 w 236"/>
              <a:gd name="T101" fmla="*/ 448 h 537"/>
              <a:gd name="T102" fmla="*/ 176 w 236"/>
              <a:gd name="T103" fmla="*/ 519 h 537"/>
              <a:gd name="T104" fmla="*/ 176 w 236"/>
              <a:gd name="T105" fmla="*/ 519 h 537"/>
              <a:gd name="T106" fmla="*/ 124 w 236"/>
              <a:gd name="T107" fmla="*/ 537 h 537"/>
              <a:gd name="T108" fmla="*/ 124 w 236"/>
              <a:gd name="T109" fmla="*/ 537 h 537"/>
              <a:gd name="T110" fmla="*/ 123 w 236"/>
              <a:gd name="T111" fmla="*/ 537 h 537"/>
              <a:gd name="T112" fmla="*/ 124 w 236"/>
              <a:gd name="T113" fmla="*/ 9 h 537"/>
              <a:gd name="T114" fmla="*/ 124 w 236"/>
              <a:gd name="T115" fmla="*/ 9 h 537"/>
              <a:gd name="T116" fmla="*/ 124 w 236"/>
              <a:gd name="T117" fmla="*/ 9 h 537"/>
              <a:gd name="T118" fmla="*/ 124 w 236"/>
              <a:gd name="T119" fmla="*/ 9 h 537"/>
              <a:gd name="T120" fmla="*/ 124 w 236"/>
              <a:gd name="T121" fmla="*/ 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537">
                <a:moveTo>
                  <a:pt x="123" y="537"/>
                </a:moveTo>
                <a:cubicBezTo>
                  <a:pt x="84" y="537"/>
                  <a:pt x="53" y="525"/>
                  <a:pt x="31" y="503"/>
                </a:cubicBezTo>
                <a:cubicBezTo>
                  <a:pt x="31" y="503"/>
                  <a:pt x="31" y="503"/>
                  <a:pt x="31" y="503"/>
                </a:cubicBezTo>
                <a:cubicBezTo>
                  <a:pt x="10" y="481"/>
                  <a:pt x="0" y="451"/>
                  <a:pt x="0" y="418"/>
                </a:cubicBezTo>
                <a:cubicBezTo>
                  <a:pt x="0" y="418"/>
                  <a:pt x="0" y="418"/>
                  <a:pt x="0" y="418"/>
                </a:cubicBezTo>
                <a:cubicBezTo>
                  <a:pt x="0" y="366"/>
                  <a:pt x="24" y="306"/>
                  <a:pt x="68" y="250"/>
                </a:cubicBezTo>
                <a:cubicBezTo>
                  <a:pt x="68" y="250"/>
                  <a:pt x="68" y="250"/>
                  <a:pt x="68" y="250"/>
                </a:cubicBezTo>
                <a:cubicBezTo>
                  <a:pt x="109" y="197"/>
                  <a:pt x="129" y="116"/>
                  <a:pt x="129" y="57"/>
                </a:cubicBezTo>
                <a:cubicBezTo>
                  <a:pt x="129" y="57"/>
                  <a:pt x="129" y="57"/>
                  <a:pt x="129" y="57"/>
                </a:cubicBezTo>
                <a:cubicBezTo>
                  <a:pt x="129" y="38"/>
                  <a:pt x="127" y="21"/>
                  <a:pt x="124" y="9"/>
                </a:cubicBezTo>
                <a:cubicBezTo>
                  <a:pt x="124" y="9"/>
                  <a:pt x="124" y="9"/>
                  <a:pt x="124" y="9"/>
                </a:cubicBezTo>
                <a:cubicBezTo>
                  <a:pt x="156" y="0"/>
                  <a:pt x="156" y="0"/>
                  <a:pt x="156" y="0"/>
                </a:cubicBezTo>
                <a:cubicBezTo>
                  <a:pt x="161" y="16"/>
                  <a:pt x="163" y="35"/>
                  <a:pt x="163" y="57"/>
                </a:cubicBezTo>
                <a:cubicBezTo>
                  <a:pt x="163" y="57"/>
                  <a:pt x="163" y="57"/>
                  <a:pt x="163" y="57"/>
                </a:cubicBezTo>
                <a:cubicBezTo>
                  <a:pt x="163" y="123"/>
                  <a:pt x="142" y="209"/>
                  <a:pt x="95" y="270"/>
                </a:cubicBezTo>
                <a:cubicBezTo>
                  <a:pt x="95" y="270"/>
                  <a:pt x="95" y="270"/>
                  <a:pt x="95" y="270"/>
                </a:cubicBezTo>
                <a:cubicBezTo>
                  <a:pt x="54" y="322"/>
                  <a:pt x="34" y="377"/>
                  <a:pt x="34" y="418"/>
                </a:cubicBezTo>
                <a:cubicBezTo>
                  <a:pt x="34" y="418"/>
                  <a:pt x="34" y="418"/>
                  <a:pt x="34" y="418"/>
                </a:cubicBezTo>
                <a:cubicBezTo>
                  <a:pt x="34" y="445"/>
                  <a:pt x="42" y="465"/>
                  <a:pt x="56" y="479"/>
                </a:cubicBezTo>
                <a:cubicBezTo>
                  <a:pt x="56" y="479"/>
                  <a:pt x="56" y="479"/>
                  <a:pt x="56" y="479"/>
                </a:cubicBezTo>
                <a:cubicBezTo>
                  <a:pt x="69" y="494"/>
                  <a:pt x="91" y="503"/>
                  <a:pt x="123" y="503"/>
                </a:cubicBezTo>
                <a:cubicBezTo>
                  <a:pt x="123" y="503"/>
                  <a:pt x="123" y="503"/>
                  <a:pt x="123" y="503"/>
                </a:cubicBezTo>
                <a:cubicBezTo>
                  <a:pt x="137" y="503"/>
                  <a:pt x="147" y="499"/>
                  <a:pt x="155" y="493"/>
                </a:cubicBezTo>
                <a:cubicBezTo>
                  <a:pt x="155" y="493"/>
                  <a:pt x="155" y="493"/>
                  <a:pt x="155" y="493"/>
                </a:cubicBezTo>
                <a:cubicBezTo>
                  <a:pt x="163" y="487"/>
                  <a:pt x="170" y="477"/>
                  <a:pt x="175" y="463"/>
                </a:cubicBezTo>
                <a:cubicBezTo>
                  <a:pt x="175" y="463"/>
                  <a:pt x="175" y="463"/>
                  <a:pt x="175" y="463"/>
                </a:cubicBezTo>
                <a:cubicBezTo>
                  <a:pt x="186" y="436"/>
                  <a:pt x="190" y="396"/>
                  <a:pt x="190" y="352"/>
                </a:cubicBezTo>
                <a:cubicBezTo>
                  <a:pt x="190" y="352"/>
                  <a:pt x="190" y="352"/>
                  <a:pt x="190" y="352"/>
                </a:cubicBezTo>
                <a:cubicBezTo>
                  <a:pt x="190" y="285"/>
                  <a:pt x="181" y="210"/>
                  <a:pt x="181" y="159"/>
                </a:cubicBezTo>
                <a:cubicBezTo>
                  <a:pt x="181" y="159"/>
                  <a:pt x="181" y="159"/>
                  <a:pt x="181" y="159"/>
                </a:cubicBezTo>
                <a:cubicBezTo>
                  <a:pt x="181" y="142"/>
                  <a:pt x="182" y="127"/>
                  <a:pt x="185" y="115"/>
                </a:cubicBezTo>
                <a:cubicBezTo>
                  <a:pt x="185" y="115"/>
                  <a:pt x="185" y="115"/>
                  <a:pt x="185" y="115"/>
                </a:cubicBezTo>
                <a:cubicBezTo>
                  <a:pt x="190" y="100"/>
                  <a:pt x="194" y="90"/>
                  <a:pt x="200" y="82"/>
                </a:cubicBezTo>
                <a:cubicBezTo>
                  <a:pt x="200" y="82"/>
                  <a:pt x="200" y="82"/>
                  <a:pt x="200" y="82"/>
                </a:cubicBezTo>
                <a:cubicBezTo>
                  <a:pt x="205" y="74"/>
                  <a:pt x="213" y="67"/>
                  <a:pt x="221" y="65"/>
                </a:cubicBezTo>
                <a:cubicBezTo>
                  <a:pt x="221" y="65"/>
                  <a:pt x="221" y="65"/>
                  <a:pt x="221" y="65"/>
                </a:cubicBezTo>
                <a:cubicBezTo>
                  <a:pt x="227" y="63"/>
                  <a:pt x="232" y="63"/>
                  <a:pt x="236" y="63"/>
                </a:cubicBezTo>
                <a:cubicBezTo>
                  <a:pt x="236" y="63"/>
                  <a:pt x="236" y="63"/>
                  <a:pt x="236" y="63"/>
                </a:cubicBezTo>
                <a:cubicBezTo>
                  <a:pt x="236" y="97"/>
                  <a:pt x="236" y="97"/>
                  <a:pt x="236" y="97"/>
                </a:cubicBezTo>
                <a:cubicBezTo>
                  <a:pt x="233" y="97"/>
                  <a:pt x="232" y="97"/>
                  <a:pt x="231" y="97"/>
                </a:cubicBezTo>
                <a:cubicBezTo>
                  <a:pt x="231" y="97"/>
                  <a:pt x="231" y="97"/>
                  <a:pt x="231" y="97"/>
                </a:cubicBezTo>
                <a:cubicBezTo>
                  <a:pt x="231" y="98"/>
                  <a:pt x="231" y="97"/>
                  <a:pt x="230" y="98"/>
                </a:cubicBezTo>
                <a:cubicBezTo>
                  <a:pt x="230" y="98"/>
                  <a:pt x="230" y="98"/>
                  <a:pt x="230" y="98"/>
                </a:cubicBezTo>
                <a:cubicBezTo>
                  <a:pt x="228" y="100"/>
                  <a:pt x="223" y="108"/>
                  <a:pt x="218" y="125"/>
                </a:cubicBezTo>
                <a:cubicBezTo>
                  <a:pt x="218" y="125"/>
                  <a:pt x="218" y="125"/>
                  <a:pt x="218" y="125"/>
                </a:cubicBezTo>
                <a:cubicBezTo>
                  <a:pt x="216" y="131"/>
                  <a:pt x="214" y="143"/>
                  <a:pt x="215" y="159"/>
                </a:cubicBezTo>
                <a:cubicBezTo>
                  <a:pt x="215" y="159"/>
                  <a:pt x="215" y="159"/>
                  <a:pt x="215" y="159"/>
                </a:cubicBezTo>
                <a:cubicBezTo>
                  <a:pt x="214" y="206"/>
                  <a:pt x="224" y="282"/>
                  <a:pt x="224" y="352"/>
                </a:cubicBezTo>
                <a:cubicBezTo>
                  <a:pt x="224" y="352"/>
                  <a:pt x="224" y="352"/>
                  <a:pt x="224" y="352"/>
                </a:cubicBezTo>
                <a:cubicBezTo>
                  <a:pt x="224" y="386"/>
                  <a:pt x="222" y="419"/>
                  <a:pt x="215" y="448"/>
                </a:cubicBezTo>
                <a:cubicBezTo>
                  <a:pt x="215" y="448"/>
                  <a:pt x="215" y="448"/>
                  <a:pt x="215" y="448"/>
                </a:cubicBezTo>
                <a:cubicBezTo>
                  <a:pt x="208" y="477"/>
                  <a:pt x="197" y="503"/>
                  <a:pt x="176" y="519"/>
                </a:cubicBezTo>
                <a:cubicBezTo>
                  <a:pt x="176" y="519"/>
                  <a:pt x="176" y="519"/>
                  <a:pt x="176" y="519"/>
                </a:cubicBezTo>
                <a:cubicBezTo>
                  <a:pt x="162" y="531"/>
                  <a:pt x="144" y="537"/>
                  <a:pt x="124" y="537"/>
                </a:cubicBezTo>
                <a:cubicBezTo>
                  <a:pt x="124" y="537"/>
                  <a:pt x="124" y="537"/>
                  <a:pt x="124" y="537"/>
                </a:cubicBezTo>
                <a:cubicBezTo>
                  <a:pt x="124" y="537"/>
                  <a:pt x="124" y="537"/>
                  <a:pt x="123" y="537"/>
                </a:cubicBezTo>
                <a:close/>
                <a:moveTo>
                  <a:pt x="124" y="9"/>
                </a:moveTo>
                <a:cubicBezTo>
                  <a:pt x="124" y="9"/>
                  <a:pt x="124" y="9"/>
                  <a:pt x="124" y="9"/>
                </a:cubicBezTo>
                <a:cubicBezTo>
                  <a:pt x="124" y="9"/>
                  <a:pt x="124" y="9"/>
                  <a:pt x="124" y="9"/>
                </a:cubicBezTo>
                <a:cubicBezTo>
                  <a:pt x="124" y="9"/>
                  <a:pt x="124" y="9"/>
                  <a:pt x="124" y="9"/>
                </a:cubicBezTo>
                <a:cubicBezTo>
                  <a:pt x="124" y="9"/>
                  <a:pt x="124" y="9"/>
                  <a:pt x="124" y="9"/>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0" name="Freeform 9"/>
          <p:cNvSpPr/>
          <p:nvPr/>
        </p:nvSpPr>
        <p:spPr bwMode="auto">
          <a:xfrm>
            <a:off x="1054262" y="3420040"/>
            <a:ext cx="1231737" cy="66110"/>
          </a:xfrm>
          <a:custGeom>
            <a:avLst/>
            <a:gdLst>
              <a:gd name="T0" fmla="*/ 501 w 501"/>
              <a:gd name="T1" fmla="*/ 27 h 27"/>
              <a:gd name="T2" fmla="*/ 501 w 501"/>
              <a:gd name="T3" fmla="*/ 22 h 27"/>
              <a:gd name="T4" fmla="*/ 478 w 501"/>
              <a:gd name="T5" fmla="*/ 0 h 27"/>
              <a:gd name="T6" fmla="*/ 23 w 501"/>
              <a:gd name="T7" fmla="*/ 0 h 27"/>
              <a:gd name="T8" fmla="*/ 0 w 501"/>
              <a:gd name="T9" fmla="*/ 22 h 27"/>
              <a:gd name="T10" fmla="*/ 0 w 501"/>
              <a:gd name="T11" fmla="*/ 27 h 27"/>
              <a:gd name="T12" fmla="*/ 501 w 50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01" h="27">
                <a:moveTo>
                  <a:pt x="501" y="27"/>
                </a:moveTo>
                <a:cubicBezTo>
                  <a:pt x="501" y="22"/>
                  <a:pt x="501" y="22"/>
                  <a:pt x="501" y="22"/>
                </a:cubicBezTo>
                <a:cubicBezTo>
                  <a:pt x="501" y="10"/>
                  <a:pt x="491" y="0"/>
                  <a:pt x="478" y="0"/>
                </a:cubicBezTo>
                <a:cubicBezTo>
                  <a:pt x="23" y="0"/>
                  <a:pt x="23" y="0"/>
                  <a:pt x="23" y="0"/>
                </a:cubicBezTo>
                <a:cubicBezTo>
                  <a:pt x="10" y="0"/>
                  <a:pt x="0" y="10"/>
                  <a:pt x="0" y="22"/>
                </a:cubicBezTo>
                <a:cubicBezTo>
                  <a:pt x="0" y="27"/>
                  <a:pt x="0" y="27"/>
                  <a:pt x="0" y="27"/>
                </a:cubicBezTo>
                <a:lnTo>
                  <a:pt x="501" y="27"/>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1" name="Freeform 10"/>
          <p:cNvSpPr/>
          <p:nvPr/>
        </p:nvSpPr>
        <p:spPr bwMode="auto">
          <a:xfrm>
            <a:off x="1092537" y="1075759"/>
            <a:ext cx="1155188" cy="942940"/>
          </a:xfrm>
          <a:custGeom>
            <a:avLst/>
            <a:gdLst>
              <a:gd name="T0" fmla="*/ 471 w 471"/>
              <a:gd name="T1" fmla="*/ 384 h 384"/>
              <a:gd name="T2" fmla="*/ 471 w 471"/>
              <a:gd name="T3" fmla="*/ 23 h 384"/>
              <a:gd name="T4" fmla="*/ 448 w 471"/>
              <a:gd name="T5" fmla="*/ 0 h 384"/>
              <a:gd name="T6" fmla="*/ 23 w 471"/>
              <a:gd name="T7" fmla="*/ 0 h 384"/>
              <a:gd name="T8" fmla="*/ 0 w 471"/>
              <a:gd name="T9" fmla="*/ 23 h 384"/>
              <a:gd name="T10" fmla="*/ 0 w 471"/>
              <a:gd name="T11" fmla="*/ 384 h 384"/>
              <a:gd name="T12" fmla="*/ 471 w 471"/>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471" h="384">
                <a:moveTo>
                  <a:pt x="471" y="384"/>
                </a:moveTo>
                <a:cubicBezTo>
                  <a:pt x="471" y="23"/>
                  <a:pt x="471" y="23"/>
                  <a:pt x="471" y="23"/>
                </a:cubicBezTo>
                <a:cubicBezTo>
                  <a:pt x="471" y="10"/>
                  <a:pt x="461" y="0"/>
                  <a:pt x="448" y="0"/>
                </a:cubicBezTo>
                <a:cubicBezTo>
                  <a:pt x="23" y="0"/>
                  <a:pt x="23" y="0"/>
                  <a:pt x="23" y="0"/>
                </a:cubicBezTo>
                <a:cubicBezTo>
                  <a:pt x="10" y="0"/>
                  <a:pt x="0" y="10"/>
                  <a:pt x="0" y="23"/>
                </a:cubicBezTo>
                <a:cubicBezTo>
                  <a:pt x="0" y="384"/>
                  <a:pt x="0" y="384"/>
                  <a:pt x="0" y="384"/>
                </a:cubicBezTo>
                <a:lnTo>
                  <a:pt x="471" y="384"/>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2" name="Freeform 11"/>
          <p:cNvSpPr/>
          <p:nvPr/>
        </p:nvSpPr>
        <p:spPr bwMode="auto">
          <a:xfrm>
            <a:off x="1179523" y="1164485"/>
            <a:ext cx="981214" cy="720253"/>
          </a:xfrm>
          <a:custGeom>
            <a:avLst/>
            <a:gdLst>
              <a:gd name="T0" fmla="*/ 399 w 399"/>
              <a:gd name="T1" fmla="*/ 271 h 293"/>
              <a:gd name="T2" fmla="*/ 376 w 399"/>
              <a:gd name="T3" fmla="*/ 293 h 293"/>
              <a:gd name="T4" fmla="*/ 23 w 399"/>
              <a:gd name="T5" fmla="*/ 293 h 293"/>
              <a:gd name="T6" fmla="*/ 0 w 399"/>
              <a:gd name="T7" fmla="*/ 271 h 293"/>
              <a:gd name="T8" fmla="*/ 0 w 399"/>
              <a:gd name="T9" fmla="*/ 23 h 293"/>
              <a:gd name="T10" fmla="*/ 23 w 399"/>
              <a:gd name="T11" fmla="*/ 0 h 293"/>
              <a:gd name="T12" fmla="*/ 376 w 399"/>
              <a:gd name="T13" fmla="*/ 0 h 293"/>
              <a:gd name="T14" fmla="*/ 399 w 399"/>
              <a:gd name="T15" fmla="*/ 23 h 293"/>
              <a:gd name="T16" fmla="*/ 399 w 399"/>
              <a:gd name="T17" fmla="*/ 2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293">
                <a:moveTo>
                  <a:pt x="399" y="271"/>
                </a:moveTo>
                <a:cubicBezTo>
                  <a:pt x="399" y="283"/>
                  <a:pt x="389" y="293"/>
                  <a:pt x="376" y="293"/>
                </a:cubicBezTo>
                <a:cubicBezTo>
                  <a:pt x="23" y="293"/>
                  <a:pt x="23" y="293"/>
                  <a:pt x="23" y="293"/>
                </a:cubicBezTo>
                <a:cubicBezTo>
                  <a:pt x="10" y="293"/>
                  <a:pt x="0" y="283"/>
                  <a:pt x="0" y="271"/>
                </a:cubicBezTo>
                <a:cubicBezTo>
                  <a:pt x="0" y="23"/>
                  <a:pt x="0" y="23"/>
                  <a:pt x="0" y="23"/>
                </a:cubicBezTo>
                <a:cubicBezTo>
                  <a:pt x="0" y="10"/>
                  <a:pt x="10" y="0"/>
                  <a:pt x="23" y="0"/>
                </a:cubicBezTo>
                <a:cubicBezTo>
                  <a:pt x="376" y="0"/>
                  <a:pt x="376" y="0"/>
                  <a:pt x="376" y="0"/>
                </a:cubicBezTo>
                <a:cubicBezTo>
                  <a:pt x="389" y="0"/>
                  <a:pt x="399" y="10"/>
                  <a:pt x="399" y="23"/>
                </a:cubicBezTo>
                <a:lnTo>
                  <a:pt x="399" y="2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3" name="Freeform 12"/>
          <p:cNvSpPr/>
          <p:nvPr/>
        </p:nvSpPr>
        <p:spPr bwMode="auto">
          <a:xfrm>
            <a:off x="1092537" y="3293039"/>
            <a:ext cx="1155188" cy="100905"/>
          </a:xfrm>
          <a:custGeom>
            <a:avLst/>
            <a:gdLst>
              <a:gd name="T0" fmla="*/ 0 w 471"/>
              <a:gd name="T1" fmla="*/ 0 h 41"/>
              <a:gd name="T2" fmla="*/ 0 w 471"/>
              <a:gd name="T3" fmla="*/ 18 h 41"/>
              <a:gd name="T4" fmla="*/ 23 w 471"/>
              <a:gd name="T5" fmla="*/ 41 h 41"/>
              <a:gd name="T6" fmla="*/ 448 w 471"/>
              <a:gd name="T7" fmla="*/ 41 h 41"/>
              <a:gd name="T8" fmla="*/ 471 w 471"/>
              <a:gd name="T9" fmla="*/ 18 h 41"/>
              <a:gd name="T10" fmla="*/ 471 w 471"/>
              <a:gd name="T11" fmla="*/ 0 h 41"/>
              <a:gd name="T12" fmla="*/ 0 w 4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1" h="41">
                <a:moveTo>
                  <a:pt x="0" y="0"/>
                </a:moveTo>
                <a:cubicBezTo>
                  <a:pt x="0" y="18"/>
                  <a:pt x="0" y="18"/>
                  <a:pt x="0" y="18"/>
                </a:cubicBezTo>
                <a:cubicBezTo>
                  <a:pt x="0" y="30"/>
                  <a:pt x="10" y="41"/>
                  <a:pt x="23" y="41"/>
                </a:cubicBezTo>
                <a:cubicBezTo>
                  <a:pt x="448" y="41"/>
                  <a:pt x="448" y="41"/>
                  <a:pt x="448" y="41"/>
                </a:cubicBezTo>
                <a:cubicBezTo>
                  <a:pt x="461" y="41"/>
                  <a:pt x="471" y="30"/>
                  <a:pt x="471" y="18"/>
                </a:cubicBezTo>
                <a:cubicBezTo>
                  <a:pt x="471" y="0"/>
                  <a:pt x="471" y="0"/>
                  <a:pt x="471" y="0"/>
                </a:cubicBezTo>
                <a:lnTo>
                  <a:pt x="0" y="0"/>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4" name="Rectangle 13"/>
          <p:cNvSpPr>
            <a:spLocks noChangeArrowheads="1"/>
          </p:cNvSpPr>
          <p:nvPr/>
        </p:nvSpPr>
        <p:spPr bwMode="auto">
          <a:xfrm>
            <a:off x="1092537" y="1984201"/>
            <a:ext cx="1155188" cy="1308838"/>
          </a:xfrm>
          <a:prstGeom prst="rect">
            <a:avLst/>
          </a:pr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6" name="Freeform 5"/>
          <p:cNvSpPr/>
          <p:nvPr/>
        </p:nvSpPr>
        <p:spPr bwMode="auto">
          <a:xfrm>
            <a:off x="2734470" y="1542179"/>
            <a:ext cx="332291" cy="452333"/>
          </a:xfrm>
          <a:custGeom>
            <a:avLst/>
            <a:gdLst>
              <a:gd name="T0" fmla="*/ 36 w 135"/>
              <a:gd name="T1" fmla="*/ 0 h 184"/>
              <a:gd name="T2" fmla="*/ 24 w 135"/>
              <a:gd name="T3" fmla="*/ 84 h 184"/>
              <a:gd name="T4" fmla="*/ 51 w 135"/>
              <a:gd name="T5" fmla="*/ 153 h 184"/>
              <a:gd name="T6" fmla="*/ 68 w 135"/>
              <a:gd name="T7" fmla="*/ 182 h 184"/>
              <a:gd name="T8" fmla="*/ 98 w 135"/>
              <a:gd name="T9" fmla="*/ 174 h 184"/>
              <a:gd name="T10" fmla="*/ 74 w 135"/>
              <a:gd name="T11" fmla="*/ 105 h 184"/>
              <a:gd name="T12" fmla="*/ 125 w 135"/>
              <a:gd name="T13" fmla="*/ 74 h 184"/>
              <a:gd name="T14" fmla="*/ 36 w 135"/>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4">
                <a:moveTo>
                  <a:pt x="36" y="0"/>
                </a:moveTo>
                <a:cubicBezTo>
                  <a:pt x="28" y="15"/>
                  <a:pt x="0" y="58"/>
                  <a:pt x="24" y="84"/>
                </a:cubicBezTo>
                <a:cubicBezTo>
                  <a:pt x="47" y="110"/>
                  <a:pt x="46" y="138"/>
                  <a:pt x="51" y="153"/>
                </a:cubicBezTo>
                <a:cubicBezTo>
                  <a:pt x="55" y="168"/>
                  <a:pt x="60" y="184"/>
                  <a:pt x="68" y="182"/>
                </a:cubicBezTo>
                <a:cubicBezTo>
                  <a:pt x="76" y="180"/>
                  <a:pt x="90" y="176"/>
                  <a:pt x="98" y="174"/>
                </a:cubicBezTo>
                <a:cubicBezTo>
                  <a:pt x="95" y="114"/>
                  <a:pt x="72" y="118"/>
                  <a:pt x="74" y="105"/>
                </a:cubicBezTo>
                <a:cubicBezTo>
                  <a:pt x="75" y="92"/>
                  <a:pt x="99" y="60"/>
                  <a:pt x="125" y="74"/>
                </a:cubicBezTo>
                <a:cubicBezTo>
                  <a:pt x="135" y="56"/>
                  <a:pt x="127" y="37"/>
                  <a:pt x="36" y="0"/>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7" name="Freeform 6"/>
          <p:cNvSpPr/>
          <p:nvPr/>
        </p:nvSpPr>
        <p:spPr bwMode="auto">
          <a:xfrm>
            <a:off x="2830156" y="1347329"/>
            <a:ext cx="172235" cy="212248"/>
          </a:xfrm>
          <a:custGeom>
            <a:avLst/>
            <a:gdLst>
              <a:gd name="T0" fmla="*/ 0 w 70"/>
              <a:gd name="T1" fmla="*/ 74 h 87"/>
              <a:gd name="T2" fmla="*/ 62 w 70"/>
              <a:gd name="T3" fmla="*/ 0 h 87"/>
              <a:gd name="T4" fmla="*/ 70 w 70"/>
              <a:gd name="T5" fmla="*/ 28 h 87"/>
              <a:gd name="T6" fmla="*/ 38 w 70"/>
              <a:gd name="T7" fmla="*/ 87 h 87"/>
              <a:gd name="T8" fmla="*/ 0 w 70"/>
              <a:gd name="T9" fmla="*/ 74 h 87"/>
            </a:gdLst>
            <a:ahLst/>
            <a:cxnLst>
              <a:cxn ang="0">
                <a:pos x="T0" y="T1"/>
              </a:cxn>
              <a:cxn ang="0">
                <a:pos x="T2" y="T3"/>
              </a:cxn>
              <a:cxn ang="0">
                <a:pos x="T4" y="T5"/>
              </a:cxn>
              <a:cxn ang="0">
                <a:pos x="T6" y="T7"/>
              </a:cxn>
              <a:cxn ang="0">
                <a:pos x="T8" y="T9"/>
              </a:cxn>
            </a:cxnLst>
            <a:rect l="0" t="0" r="r" b="b"/>
            <a:pathLst>
              <a:path w="70" h="87">
                <a:moveTo>
                  <a:pt x="0" y="74"/>
                </a:moveTo>
                <a:cubicBezTo>
                  <a:pt x="12" y="52"/>
                  <a:pt x="45" y="12"/>
                  <a:pt x="62" y="0"/>
                </a:cubicBezTo>
                <a:cubicBezTo>
                  <a:pt x="66" y="13"/>
                  <a:pt x="70" y="28"/>
                  <a:pt x="70" y="28"/>
                </a:cubicBezTo>
                <a:cubicBezTo>
                  <a:pt x="70" y="28"/>
                  <a:pt x="38" y="65"/>
                  <a:pt x="38" y="87"/>
                </a:cubicBezTo>
                <a:cubicBezTo>
                  <a:pt x="21" y="78"/>
                  <a:pt x="0" y="74"/>
                  <a:pt x="0" y="74"/>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8" name="Freeform 7"/>
          <p:cNvSpPr/>
          <p:nvPr/>
        </p:nvSpPr>
        <p:spPr bwMode="auto">
          <a:xfrm>
            <a:off x="2988472" y="1733550"/>
            <a:ext cx="102645" cy="219207"/>
          </a:xfrm>
          <a:custGeom>
            <a:avLst/>
            <a:gdLst>
              <a:gd name="T0" fmla="*/ 22 w 42"/>
              <a:gd name="T1" fmla="*/ 6 h 89"/>
              <a:gd name="T2" fmla="*/ 0 w 42"/>
              <a:gd name="T3" fmla="*/ 6 h 89"/>
              <a:gd name="T4" fmla="*/ 11 w 42"/>
              <a:gd name="T5" fmla="*/ 59 h 89"/>
              <a:gd name="T6" fmla="*/ 1 w 42"/>
              <a:gd name="T7" fmla="*/ 68 h 89"/>
              <a:gd name="T8" fmla="*/ 2 w 42"/>
              <a:gd name="T9" fmla="*/ 89 h 89"/>
              <a:gd name="T10" fmla="*/ 35 w 42"/>
              <a:gd name="T11" fmla="*/ 48 h 89"/>
              <a:gd name="T12" fmla="*/ 22 w 42"/>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42" h="89">
                <a:moveTo>
                  <a:pt x="22" y="6"/>
                </a:moveTo>
                <a:cubicBezTo>
                  <a:pt x="14" y="1"/>
                  <a:pt x="8" y="0"/>
                  <a:pt x="0" y="6"/>
                </a:cubicBezTo>
                <a:cubicBezTo>
                  <a:pt x="2" y="14"/>
                  <a:pt x="15" y="51"/>
                  <a:pt x="11" y="59"/>
                </a:cubicBezTo>
                <a:cubicBezTo>
                  <a:pt x="7" y="67"/>
                  <a:pt x="1" y="68"/>
                  <a:pt x="1" y="68"/>
                </a:cubicBezTo>
                <a:cubicBezTo>
                  <a:pt x="1" y="68"/>
                  <a:pt x="4" y="85"/>
                  <a:pt x="2" y="89"/>
                </a:cubicBezTo>
                <a:cubicBezTo>
                  <a:pt x="15" y="85"/>
                  <a:pt x="42" y="70"/>
                  <a:pt x="35" y="48"/>
                </a:cubicBezTo>
                <a:cubicBezTo>
                  <a:pt x="28" y="25"/>
                  <a:pt x="22" y="6"/>
                  <a:pt x="22" y="6"/>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19" name="Freeform 8"/>
          <p:cNvSpPr>
            <a:spLocks noEditPoints="1"/>
          </p:cNvSpPr>
          <p:nvPr/>
        </p:nvSpPr>
        <p:spPr bwMode="auto">
          <a:xfrm>
            <a:off x="2595291" y="1984073"/>
            <a:ext cx="579334" cy="1318724"/>
          </a:xfrm>
          <a:custGeom>
            <a:avLst/>
            <a:gdLst>
              <a:gd name="T0" fmla="*/ 123 w 236"/>
              <a:gd name="T1" fmla="*/ 537 h 537"/>
              <a:gd name="T2" fmla="*/ 31 w 236"/>
              <a:gd name="T3" fmla="*/ 503 h 537"/>
              <a:gd name="T4" fmla="*/ 31 w 236"/>
              <a:gd name="T5" fmla="*/ 503 h 537"/>
              <a:gd name="T6" fmla="*/ 0 w 236"/>
              <a:gd name="T7" fmla="*/ 418 h 537"/>
              <a:gd name="T8" fmla="*/ 0 w 236"/>
              <a:gd name="T9" fmla="*/ 418 h 537"/>
              <a:gd name="T10" fmla="*/ 68 w 236"/>
              <a:gd name="T11" fmla="*/ 250 h 537"/>
              <a:gd name="T12" fmla="*/ 68 w 236"/>
              <a:gd name="T13" fmla="*/ 250 h 537"/>
              <a:gd name="T14" fmla="*/ 129 w 236"/>
              <a:gd name="T15" fmla="*/ 57 h 537"/>
              <a:gd name="T16" fmla="*/ 129 w 236"/>
              <a:gd name="T17" fmla="*/ 57 h 537"/>
              <a:gd name="T18" fmla="*/ 124 w 236"/>
              <a:gd name="T19" fmla="*/ 9 h 537"/>
              <a:gd name="T20" fmla="*/ 124 w 236"/>
              <a:gd name="T21" fmla="*/ 9 h 537"/>
              <a:gd name="T22" fmla="*/ 156 w 236"/>
              <a:gd name="T23" fmla="*/ 0 h 537"/>
              <a:gd name="T24" fmla="*/ 163 w 236"/>
              <a:gd name="T25" fmla="*/ 57 h 537"/>
              <a:gd name="T26" fmla="*/ 163 w 236"/>
              <a:gd name="T27" fmla="*/ 57 h 537"/>
              <a:gd name="T28" fmla="*/ 95 w 236"/>
              <a:gd name="T29" fmla="*/ 270 h 537"/>
              <a:gd name="T30" fmla="*/ 95 w 236"/>
              <a:gd name="T31" fmla="*/ 270 h 537"/>
              <a:gd name="T32" fmla="*/ 34 w 236"/>
              <a:gd name="T33" fmla="*/ 418 h 537"/>
              <a:gd name="T34" fmla="*/ 34 w 236"/>
              <a:gd name="T35" fmla="*/ 418 h 537"/>
              <a:gd name="T36" fmla="*/ 56 w 236"/>
              <a:gd name="T37" fmla="*/ 479 h 537"/>
              <a:gd name="T38" fmla="*/ 56 w 236"/>
              <a:gd name="T39" fmla="*/ 479 h 537"/>
              <a:gd name="T40" fmla="*/ 123 w 236"/>
              <a:gd name="T41" fmla="*/ 503 h 537"/>
              <a:gd name="T42" fmla="*/ 123 w 236"/>
              <a:gd name="T43" fmla="*/ 503 h 537"/>
              <a:gd name="T44" fmla="*/ 155 w 236"/>
              <a:gd name="T45" fmla="*/ 493 h 537"/>
              <a:gd name="T46" fmla="*/ 155 w 236"/>
              <a:gd name="T47" fmla="*/ 493 h 537"/>
              <a:gd name="T48" fmla="*/ 175 w 236"/>
              <a:gd name="T49" fmla="*/ 463 h 537"/>
              <a:gd name="T50" fmla="*/ 175 w 236"/>
              <a:gd name="T51" fmla="*/ 463 h 537"/>
              <a:gd name="T52" fmla="*/ 190 w 236"/>
              <a:gd name="T53" fmla="*/ 352 h 537"/>
              <a:gd name="T54" fmla="*/ 190 w 236"/>
              <a:gd name="T55" fmla="*/ 352 h 537"/>
              <a:gd name="T56" fmla="*/ 181 w 236"/>
              <a:gd name="T57" fmla="*/ 159 h 537"/>
              <a:gd name="T58" fmla="*/ 181 w 236"/>
              <a:gd name="T59" fmla="*/ 159 h 537"/>
              <a:gd name="T60" fmla="*/ 185 w 236"/>
              <a:gd name="T61" fmla="*/ 115 h 537"/>
              <a:gd name="T62" fmla="*/ 185 w 236"/>
              <a:gd name="T63" fmla="*/ 115 h 537"/>
              <a:gd name="T64" fmla="*/ 200 w 236"/>
              <a:gd name="T65" fmla="*/ 82 h 537"/>
              <a:gd name="T66" fmla="*/ 200 w 236"/>
              <a:gd name="T67" fmla="*/ 82 h 537"/>
              <a:gd name="T68" fmla="*/ 221 w 236"/>
              <a:gd name="T69" fmla="*/ 65 h 537"/>
              <a:gd name="T70" fmla="*/ 221 w 236"/>
              <a:gd name="T71" fmla="*/ 65 h 537"/>
              <a:gd name="T72" fmla="*/ 236 w 236"/>
              <a:gd name="T73" fmla="*/ 63 h 537"/>
              <a:gd name="T74" fmla="*/ 236 w 236"/>
              <a:gd name="T75" fmla="*/ 63 h 537"/>
              <a:gd name="T76" fmla="*/ 236 w 236"/>
              <a:gd name="T77" fmla="*/ 97 h 537"/>
              <a:gd name="T78" fmla="*/ 231 w 236"/>
              <a:gd name="T79" fmla="*/ 97 h 537"/>
              <a:gd name="T80" fmla="*/ 231 w 236"/>
              <a:gd name="T81" fmla="*/ 97 h 537"/>
              <a:gd name="T82" fmla="*/ 230 w 236"/>
              <a:gd name="T83" fmla="*/ 98 h 537"/>
              <a:gd name="T84" fmla="*/ 230 w 236"/>
              <a:gd name="T85" fmla="*/ 98 h 537"/>
              <a:gd name="T86" fmla="*/ 218 w 236"/>
              <a:gd name="T87" fmla="*/ 125 h 537"/>
              <a:gd name="T88" fmla="*/ 218 w 236"/>
              <a:gd name="T89" fmla="*/ 125 h 537"/>
              <a:gd name="T90" fmla="*/ 215 w 236"/>
              <a:gd name="T91" fmla="*/ 159 h 537"/>
              <a:gd name="T92" fmla="*/ 215 w 236"/>
              <a:gd name="T93" fmla="*/ 159 h 537"/>
              <a:gd name="T94" fmla="*/ 224 w 236"/>
              <a:gd name="T95" fmla="*/ 352 h 537"/>
              <a:gd name="T96" fmla="*/ 224 w 236"/>
              <a:gd name="T97" fmla="*/ 352 h 537"/>
              <a:gd name="T98" fmla="*/ 215 w 236"/>
              <a:gd name="T99" fmla="*/ 448 h 537"/>
              <a:gd name="T100" fmla="*/ 215 w 236"/>
              <a:gd name="T101" fmla="*/ 448 h 537"/>
              <a:gd name="T102" fmla="*/ 176 w 236"/>
              <a:gd name="T103" fmla="*/ 519 h 537"/>
              <a:gd name="T104" fmla="*/ 176 w 236"/>
              <a:gd name="T105" fmla="*/ 519 h 537"/>
              <a:gd name="T106" fmla="*/ 124 w 236"/>
              <a:gd name="T107" fmla="*/ 537 h 537"/>
              <a:gd name="T108" fmla="*/ 124 w 236"/>
              <a:gd name="T109" fmla="*/ 537 h 537"/>
              <a:gd name="T110" fmla="*/ 123 w 236"/>
              <a:gd name="T111" fmla="*/ 537 h 537"/>
              <a:gd name="T112" fmla="*/ 124 w 236"/>
              <a:gd name="T113" fmla="*/ 9 h 537"/>
              <a:gd name="T114" fmla="*/ 124 w 236"/>
              <a:gd name="T115" fmla="*/ 9 h 537"/>
              <a:gd name="T116" fmla="*/ 124 w 236"/>
              <a:gd name="T117" fmla="*/ 9 h 537"/>
              <a:gd name="T118" fmla="*/ 124 w 236"/>
              <a:gd name="T119" fmla="*/ 9 h 537"/>
              <a:gd name="T120" fmla="*/ 124 w 236"/>
              <a:gd name="T121" fmla="*/ 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537">
                <a:moveTo>
                  <a:pt x="123" y="537"/>
                </a:moveTo>
                <a:cubicBezTo>
                  <a:pt x="84" y="537"/>
                  <a:pt x="53" y="525"/>
                  <a:pt x="31" y="503"/>
                </a:cubicBezTo>
                <a:cubicBezTo>
                  <a:pt x="31" y="503"/>
                  <a:pt x="31" y="503"/>
                  <a:pt x="31" y="503"/>
                </a:cubicBezTo>
                <a:cubicBezTo>
                  <a:pt x="10" y="481"/>
                  <a:pt x="0" y="451"/>
                  <a:pt x="0" y="418"/>
                </a:cubicBezTo>
                <a:cubicBezTo>
                  <a:pt x="0" y="418"/>
                  <a:pt x="0" y="418"/>
                  <a:pt x="0" y="418"/>
                </a:cubicBezTo>
                <a:cubicBezTo>
                  <a:pt x="0" y="366"/>
                  <a:pt x="24" y="306"/>
                  <a:pt x="68" y="250"/>
                </a:cubicBezTo>
                <a:cubicBezTo>
                  <a:pt x="68" y="250"/>
                  <a:pt x="68" y="250"/>
                  <a:pt x="68" y="250"/>
                </a:cubicBezTo>
                <a:cubicBezTo>
                  <a:pt x="109" y="197"/>
                  <a:pt x="129" y="116"/>
                  <a:pt x="129" y="57"/>
                </a:cubicBezTo>
                <a:cubicBezTo>
                  <a:pt x="129" y="57"/>
                  <a:pt x="129" y="57"/>
                  <a:pt x="129" y="57"/>
                </a:cubicBezTo>
                <a:cubicBezTo>
                  <a:pt x="129" y="38"/>
                  <a:pt x="127" y="21"/>
                  <a:pt x="124" y="9"/>
                </a:cubicBezTo>
                <a:cubicBezTo>
                  <a:pt x="124" y="9"/>
                  <a:pt x="124" y="9"/>
                  <a:pt x="124" y="9"/>
                </a:cubicBezTo>
                <a:cubicBezTo>
                  <a:pt x="156" y="0"/>
                  <a:pt x="156" y="0"/>
                  <a:pt x="156" y="0"/>
                </a:cubicBezTo>
                <a:cubicBezTo>
                  <a:pt x="161" y="16"/>
                  <a:pt x="163" y="35"/>
                  <a:pt x="163" y="57"/>
                </a:cubicBezTo>
                <a:cubicBezTo>
                  <a:pt x="163" y="57"/>
                  <a:pt x="163" y="57"/>
                  <a:pt x="163" y="57"/>
                </a:cubicBezTo>
                <a:cubicBezTo>
                  <a:pt x="163" y="123"/>
                  <a:pt x="142" y="209"/>
                  <a:pt x="95" y="270"/>
                </a:cubicBezTo>
                <a:cubicBezTo>
                  <a:pt x="95" y="270"/>
                  <a:pt x="95" y="270"/>
                  <a:pt x="95" y="270"/>
                </a:cubicBezTo>
                <a:cubicBezTo>
                  <a:pt x="54" y="322"/>
                  <a:pt x="34" y="377"/>
                  <a:pt x="34" y="418"/>
                </a:cubicBezTo>
                <a:cubicBezTo>
                  <a:pt x="34" y="418"/>
                  <a:pt x="34" y="418"/>
                  <a:pt x="34" y="418"/>
                </a:cubicBezTo>
                <a:cubicBezTo>
                  <a:pt x="34" y="445"/>
                  <a:pt x="42" y="465"/>
                  <a:pt x="56" y="479"/>
                </a:cubicBezTo>
                <a:cubicBezTo>
                  <a:pt x="56" y="479"/>
                  <a:pt x="56" y="479"/>
                  <a:pt x="56" y="479"/>
                </a:cubicBezTo>
                <a:cubicBezTo>
                  <a:pt x="69" y="494"/>
                  <a:pt x="91" y="503"/>
                  <a:pt x="123" y="503"/>
                </a:cubicBezTo>
                <a:cubicBezTo>
                  <a:pt x="123" y="503"/>
                  <a:pt x="123" y="503"/>
                  <a:pt x="123" y="503"/>
                </a:cubicBezTo>
                <a:cubicBezTo>
                  <a:pt x="137" y="503"/>
                  <a:pt x="147" y="499"/>
                  <a:pt x="155" y="493"/>
                </a:cubicBezTo>
                <a:cubicBezTo>
                  <a:pt x="155" y="493"/>
                  <a:pt x="155" y="493"/>
                  <a:pt x="155" y="493"/>
                </a:cubicBezTo>
                <a:cubicBezTo>
                  <a:pt x="163" y="487"/>
                  <a:pt x="170" y="477"/>
                  <a:pt x="175" y="463"/>
                </a:cubicBezTo>
                <a:cubicBezTo>
                  <a:pt x="175" y="463"/>
                  <a:pt x="175" y="463"/>
                  <a:pt x="175" y="463"/>
                </a:cubicBezTo>
                <a:cubicBezTo>
                  <a:pt x="186" y="436"/>
                  <a:pt x="190" y="396"/>
                  <a:pt x="190" y="352"/>
                </a:cubicBezTo>
                <a:cubicBezTo>
                  <a:pt x="190" y="352"/>
                  <a:pt x="190" y="352"/>
                  <a:pt x="190" y="352"/>
                </a:cubicBezTo>
                <a:cubicBezTo>
                  <a:pt x="190" y="285"/>
                  <a:pt x="181" y="210"/>
                  <a:pt x="181" y="159"/>
                </a:cubicBezTo>
                <a:cubicBezTo>
                  <a:pt x="181" y="159"/>
                  <a:pt x="181" y="159"/>
                  <a:pt x="181" y="159"/>
                </a:cubicBezTo>
                <a:cubicBezTo>
                  <a:pt x="181" y="142"/>
                  <a:pt x="182" y="127"/>
                  <a:pt x="185" y="115"/>
                </a:cubicBezTo>
                <a:cubicBezTo>
                  <a:pt x="185" y="115"/>
                  <a:pt x="185" y="115"/>
                  <a:pt x="185" y="115"/>
                </a:cubicBezTo>
                <a:cubicBezTo>
                  <a:pt x="190" y="100"/>
                  <a:pt x="194" y="90"/>
                  <a:pt x="200" y="82"/>
                </a:cubicBezTo>
                <a:cubicBezTo>
                  <a:pt x="200" y="82"/>
                  <a:pt x="200" y="82"/>
                  <a:pt x="200" y="82"/>
                </a:cubicBezTo>
                <a:cubicBezTo>
                  <a:pt x="205" y="74"/>
                  <a:pt x="213" y="67"/>
                  <a:pt x="221" y="65"/>
                </a:cubicBezTo>
                <a:cubicBezTo>
                  <a:pt x="221" y="65"/>
                  <a:pt x="221" y="65"/>
                  <a:pt x="221" y="65"/>
                </a:cubicBezTo>
                <a:cubicBezTo>
                  <a:pt x="227" y="63"/>
                  <a:pt x="232" y="63"/>
                  <a:pt x="236" y="63"/>
                </a:cubicBezTo>
                <a:cubicBezTo>
                  <a:pt x="236" y="63"/>
                  <a:pt x="236" y="63"/>
                  <a:pt x="236" y="63"/>
                </a:cubicBezTo>
                <a:cubicBezTo>
                  <a:pt x="236" y="97"/>
                  <a:pt x="236" y="97"/>
                  <a:pt x="236" y="97"/>
                </a:cubicBezTo>
                <a:cubicBezTo>
                  <a:pt x="233" y="97"/>
                  <a:pt x="232" y="97"/>
                  <a:pt x="231" y="97"/>
                </a:cubicBezTo>
                <a:cubicBezTo>
                  <a:pt x="231" y="97"/>
                  <a:pt x="231" y="97"/>
                  <a:pt x="231" y="97"/>
                </a:cubicBezTo>
                <a:cubicBezTo>
                  <a:pt x="231" y="98"/>
                  <a:pt x="231" y="97"/>
                  <a:pt x="230" y="98"/>
                </a:cubicBezTo>
                <a:cubicBezTo>
                  <a:pt x="230" y="98"/>
                  <a:pt x="230" y="98"/>
                  <a:pt x="230" y="98"/>
                </a:cubicBezTo>
                <a:cubicBezTo>
                  <a:pt x="228" y="100"/>
                  <a:pt x="223" y="108"/>
                  <a:pt x="218" y="125"/>
                </a:cubicBezTo>
                <a:cubicBezTo>
                  <a:pt x="218" y="125"/>
                  <a:pt x="218" y="125"/>
                  <a:pt x="218" y="125"/>
                </a:cubicBezTo>
                <a:cubicBezTo>
                  <a:pt x="216" y="131"/>
                  <a:pt x="214" y="143"/>
                  <a:pt x="215" y="159"/>
                </a:cubicBezTo>
                <a:cubicBezTo>
                  <a:pt x="215" y="159"/>
                  <a:pt x="215" y="159"/>
                  <a:pt x="215" y="159"/>
                </a:cubicBezTo>
                <a:cubicBezTo>
                  <a:pt x="214" y="206"/>
                  <a:pt x="224" y="282"/>
                  <a:pt x="224" y="352"/>
                </a:cubicBezTo>
                <a:cubicBezTo>
                  <a:pt x="224" y="352"/>
                  <a:pt x="224" y="352"/>
                  <a:pt x="224" y="352"/>
                </a:cubicBezTo>
                <a:cubicBezTo>
                  <a:pt x="224" y="386"/>
                  <a:pt x="222" y="419"/>
                  <a:pt x="215" y="448"/>
                </a:cubicBezTo>
                <a:cubicBezTo>
                  <a:pt x="215" y="448"/>
                  <a:pt x="215" y="448"/>
                  <a:pt x="215" y="448"/>
                </a:cubicBezTo>
                <a:cubicBezTo>
                  <a:pt x="208" y="477"/>
                  <a:pt x="197" y="503"/>
                  <a:pt x="176" y="519"/>
                </a:cubicBezTo>
                <a:cubicBezTo>
                  <a:pt x="176" y="519"/>
                  <a:pt x="176" y="519"/>
                  <a:pt x="176" y="519"/>
                </a:cubicBezTo>
                <a:cubicBezTo>
                  <a:pt x="162" y="531"/>
                  <a:pt x="144" y="537"/>
                  <a:pt x="124" y="537"/>
                </a:cubicBezTo>
                <a:cubicBezTo>
                  <a:pt x="124" y="537"/>
                  <a:pt x="124" y="537"/>
                  <a:pt x="124" y="537"/>
                </a:cubicBezTo>
                <a:cubicBezTo>
                  <a:pt x="124" y="537"/>
                  <a:pt x="124" y="537"/>
                  <a:pt x="123" y="537"/>
                </a:cubicBezTo>
                <a:close/>
                <a:moveTo>
                  <a:pt x="124" y="9"/>
                </a:moveTo>
                <a:cubicBezTo>
                  <a:pt x="124" y="9"/>
                  <a:pt x="124" y="9"/>
                  <a:pt x="124" y="9"/>
                </a:cubicBezTo>
                <a:cubicBezTo>
                  <a:pt x="124" y="9"/>
                  <a:pt x="124" y="9"/>
                  <a:pt x="124" y="9"/>
                </a:cubicBezTo>
                <a:cubicBezTo>
                  <a:pt x="124" y="9"/>
                  <a:pt x="124" y="9"/>
                  <a:pt x="124" y="9"/>
                </a:cubicBezTo>
                <a:cubicBezTo>
                  <a:pt x="124" y="9"/>
                  <a:pt x="124" y="9"/>
                  <a:pt x="124" y="9"/>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0" name="Freeform 9"/>
          <p:cNvSpPr/>
          <p:nvPr/>
        </p:nvSpPr>
        <p:spPr bwMode="auto">
          <a:xfrm>
            <a:off x="3152008" y="3420040"/>
            <a:ext cx="1231737" cy="66110"/>
          </a:xfrm>
          <a:custGeom>
            <a:avLst/>
            <a:gdLst>
              <a:gd name="T0" fmla="*/ 501 w 501"/>
              <a:gd name="T1" fmla="*/ 27 h 27"/>
              <a:gd name="T2" fmla="*/ 501 w 501"/>
              <a:gd name="T3" fmla="*/ 22 h 27"/>
              <a:gd name="T4" fmla="*/ 478 w 501"/>
              <a:gd name="T5" fmla="*/ 0 h 27"/>
              <a:gd name="T6" fmla="*/ 23 w 501"/>
              <a:gd name="T7" fmla="*/ 0 h 27"/>
              <a:gd name="T8" fmla="*/ 0 w 501"/>
              <a:gd name="T9" fmla="*/ 22 h 27"/>
              <a:gd name="T10" fmla="*/ 0 w 501"/>
              <a:gd name="T11" fmla="*/ 27 h 27"/>
              <a:gd name="T12" fmla="*/ 501 w 50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01" h="27">
                <a:moveTo>
                  <a:pt x="501" y="27"/>
                </a:moveTo>
                <a:cubicBezTo>
                  <a:pt x="501" y="22"/>
                  <a:pt x="501" y="22"/>
                  <a:pt x="501" y="22"/>
                </a:cubicBezTo>
                <a:cubicBezTo>
                  <a:pt x="501" y="10"/>
                  <a:pt x="491" y="0"/>
                  <a:pt x="478" y="0"/>
                </a:cubicBezTo>
                <a:cubicBezTo>
                  <a:pt x="23" y="0"/>
                  <a:pt x="23" y="0"/>
                  <a:pt x="23" y="0"/>
                </a:cubicBezTo>
                <a:cubicBezTo>
                  <a:pt x="10" y="0"/>
                  <a:pt x="0" y="10"/>
                  <a:pt x="0" y="22"/>
                </a:cubicBezTo>
                <a:cubicBezTo>
                  <a:pt x="0" y="27"/>
                  <a:pt x="0" y="27"/>
                  <a:pt x="0" y="27"/>
                </a:cubicBezTo>
                <a:lnTo>
                  <a:pt x="501" y="27"/>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1" name="Freeform 10"/>
          <p:cNvSpPr/>
          <p:nvPr/>
        </p:nvSpPr>
        <p:spPr bwMode="auto">
          <a:xfrm>
            <a:off x="3190283" y="1512604"/>
            <a:ext cx="1155188" cy="942940"/>
          </a:xfrm>
          <a:custGeom>
            <a:avLst/>
            <a:gdLst>
              <a:gd name="T0" fmla="*/ 471 w 471"/>
              <a:gd name="T1" fmla="*/ 384 h 384"/>
              <a:gd name="T2" fmla="*/ 471 w 471"/>
              <a:gd name="T3" fmla="*/ 23 h 384"/>
              <a:gd name="T4" fmla="*/ 448 w 471"/>
              <a:gd name="T5" fmla="*/ 0 h 384"/>
              <a:gd name="T6" fmla="*/ 23 w 471"/>
              <a:gd name="T7" fmla="*/ 0 h 384"/>
              <a:gd name="T8" fmla="*/ 0 w 471"/>
              <a:gd name="T9" fmla="*/ 23 h 384"/>
              <a:gd name="T10" fmla="*/ 0 w 471"/>
              <a:gd name="T11" fmla="*/ 384 h 384"/>
              <a:gd name="T12" fmla="*/ 471 w 471"/>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471" h="384">
                <a:moveTo>
                  <a:pt x="471" y="384"/>
                </a:moveTo>
                <a:cubicBezTo>
                  <a:pt x="471" y="23"/>
                  <a:pt x="471" y="23"/>
                  <a:pt x="471" y="23"/>
                </a:cubicBezTo>
                <a:cubicBezTo>
                  <a:pt x="471" y="10"/>
                  <a:pt x="461" y="0"/>
                  <a:pt x="448" y="0"/>
                </a:cubicBezTo>
                <a:cubicBezTo>
                  <a:pt x="23" y="0"/>
                  <a:pt x="23" y="0"/>
                  <a:pt x="23" y="0"/>
                </a:cubicBezTo>
                <a:cubicBezTo>
                  <a:pt x="10" y="0"/>
                  <a:pt x="0" y="10"/>
                  <a:pt x="0" y="23"/>
                </a:cubicBezTo>
                <a:cubicBezTo>
                  <a:pt x="0" y="384"/>
                  <a:pt x="0" y="384"/>
                  <a:pt x="0" y="384"/>
                </a:cubicBezTo>
                <a:lnTo>
                  <a:pt x="471" y="384"/>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2" name="Freeform 11"/>
          <p:cNvSpPr/>
          <p:nvPr/>
        </p:nvSpPr>
        <p:spPr bwMode="auto">
          <a:xfrm>
            <a:off x="3277269" y="1601330"/>
            <a:ext cx="981214" cy="720253"/>
          </a:xfrm>
          <a:custGeom>
            <a:avLst/>
            <a:gdLst>
              <a:gd name="T0" fmla="*/ 399 w 399"/>
              <a:gd name="T1" fmla="*/ 271 h 293"/>
              <a:gd name="T2" fmla="*/ 376 w 399"/>
              <a:gd name="T3" fmla="*/ 293 h 293"/>
              <a:gd name="T4" fmla="*/ 23 w 399"/>
              <a:gd name="T5" fmla="*/ 293 h 293"/>
              <a:gd name="T6" fmla="*/ 0 w 399"/>
              <a:gd name="T7" fmla="*/ 271 h 293"/>
              <a:gd name="T8" fmla="*/ 0 w 399"/>
              <a:gd name="T9" fmla="*/ 23 h 293"/>
              <a:gd name="T10" fmla="*/ 23 w 399"/>
              <a:gd name="T11" fmla="*/ 0 h 293"/>
              <a:gd name="T12" fmla="*/ 376 w 399"/>
              <a:gd name="T13" fmla="*/ 0 h 293"/>
              <a:gd name="T14" fmla="*/ 399 w 399"/>
              <a:gd name="T15" fmla="*/ 23 h 293"/>
              <a:gd name="T16" fmla="*/ 399 w 399"/>
              <a:gd name="T17" fmla="*/ 2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293">
                <a:moveTo>
                  <a:pt x="399" y="271"/>
                </a:moveTo>
                <a:cubicBezTo>
                  <a:pt x="399" y="283"/>
                  <a:pt x="389" y="293"/>
                  <a:pt x="376" y="293"/>
                </a:cubicBezTo>
                <a:cubicBezTo>
                  <a:pt x="23" y="293"/>
                  <a:pt x="23" y="293"/>
                  <a:pt x="23" y="293"/>
                </a:cubicBezTo>
                <a:cubicBezTo>
                  <a:pt x="10" y="293"/>
                  <a:pt x="0" y="283"/>
                  <a:pt x="0" y="271"/>
                </a:cubicBezTo>
                <a:cubicBezTo>
                  <a:pt x="0" y="23"/>
                  <a:pt x="0" y="23"/>
                  <a:pt x="0" y="23"/>
                </a:cubicBezTo>
                <a:cubicBezTo>
                  <a:pt x="0" y="10"/>
                  <a:pt x="10" y="0"/>
                  <a:pt x="23" y="0"/>
                </a:cubicBezTo>
                <a:cubicBezTo>
                  <a:pt x="376" y="0"/>
                  <a:pt x="376" y="0"/>
                  <a:pt x="376" y="0"/>
                </a:cubicBezTo>
                <a:cubicBezTo>
                  <a:pt x="389" y="0"/>
                  <a:pt x="399" y="10"/>
                  <a:pt x="399" y="23"/>
                </a:cubicBezTo>
                <a:lnTo>
                  <a:pt x="399" y="2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3" name="Freeform 12"/>
          <p:cNvSpPr/>
          <p:nvPr/>
        </p:nvSpPr>
        <p:spPr bwMode="auto">
          <a:xfrm>
            <a:off x="3190283" y="3293039"/>
            <a:ext cx="1155188" cy="100905"/>
          </a:xfrm>
          <a:custGeom>
            <a:avLst/>
            <a:gdLst>
              <a:gd name="T0" fmla="*/ 0 w 471"/>
              <a:gd name="T1" fmla="*/ 0 h 41"/>
              <a:gd name="T2" fmla="*/ 0 w 471"/>
              <a:gd name="T3" fmla="*/ 18 h 41"/>
              <a:gd name="T4" fmla="*/ 23 w 471"/>
              <a:gd name="T5" fmla="*/ 41 h 41"/>
              <a:gd name="T6" fmla="*/ 448 w 471"/>
              <a:gd name="T7" fmla="*/ 41 h 41"/>
              <a:gd name="T8" fmla="*/ 471 w 471"/>
              <a:gd name="T9" fmla="*/ 18 h 41"/>
              <a:gd name="T10" fmla="*/ 471 w 471"/>
              <a:gd name="T11" fmla="*/ 0 h 41"/>
              <a:gd name="T12" fmla="*/ 0 w 4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1" h="41">
                <a:moveTo>
                  <a:pt x="0" y="0"/>
                </a:moveTo>
                <a:cubicBezTo>
                  <a:pt x="0" y="18"/>
                  <a:pt x="0" y="18"/>
                  <a:pt x="0" y="18"/>
                </a:cubicBezTo>
                <a:cubicBezTo>
                  <a:pt x="0" y="30"/>
                  <a:pt x="10" y="41"/>
                  <a:pt x="23" y="41"/>
                </a:cubicBezTo>
                <a:cubicBezTo>
                  <a:pt x="448" y="41"/>
                  <a:pt x="448" y="41"/>
                  <a:pt x="448" y="41"/>
                </a:cubicBezTo>
                <a:cubicBezTo>
                  <a:pt x="461" y="41"/>
                  <a:pt x="471" y="30"/>
                  <a:pt x="471" y="18"/>
                </a:cubicBezTo>
                <a:cubicBezTo>
                  <a:pt x="471" y="0"/>
                  <a:pt x="471" y="0"/>
                  <a:pt x="471" y="0"/>
                </a:cubicBezTo>
                <a:lnTo>
                  <a:pt x="0" y="0"/>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4" name="Rectangle 13"/>
          <p:cNvSpPr>
            <a:spLocks noChangeArrowheads="1"/>
          </p:cNvSpPr>
          <p:nvPr/>
        </p:nvSpPr>
        <p:spPr bwMode="auto">
          <a:xfrm>
            <a:off x="3190283" y="2419349"/>
            <a:ext cx="1155188" cy="873689"/>
          </a:xfrm>
          <a:prstGeom prst="rect">
            <a:avLst/>
          </a:pr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6" name="Freeform 5"/>
          <p:cNvSpPr/>
          <p:nvPr/>
        </p:nvSpPr>
        <p:spPr bwMode="auto">
          <a:xfrm>
            <a:off x="4827725" y="1725532"/>
            <a:ext cx="332291" cy="452333"/>
          </a:xfrm>
          <a:custGeom>
            <a:avLst/>
            <a:gdLst>
              <a:gd name="T0" fmla="*/ 36 w 135"/>
              <a:gd name="T1" fmla="*/ 0 h 184"/>
              <a:gd name="T2" fmla="*/ 24 w 135"/>
              <a:gd name="T3" fmla="*/ 84 h 184"/>
              <a:gd name="T4" fmla="*/ 51 w 135"/>
              <a:gd name="T5" fmla="*/ 153 h 184"/>
              <a:gd name="T6" fmla="*/ 68 w 135"/>
              <a:gd name="T7" fmla="*/ 182 h 184"/>
              <a:gd name="T8" fmla="*/ 98 w 135"/>
              <a:gd name="T9" fmla="*/ 174 h 184"/>
              <a:gd name="T10" fmla="*/ 74 w 135"/>
              <a:gd name="T11" fmla="*/ 105 h 184"/>
              <a:gd name="T12" fmla="*/ 125 w 135"/>
              <a:gd name="T13" fmla="*/ 74 h 184"/>
              <a:gd name="T14" fmla="*/ 36 w 135"/>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4">
                <a:moveTo>
                  <a:pt x="36" y="0"/>
                </a:moveTo>
                <a:cubicBezTo>
                  <a:pt x="28" y="15"/>
                  <a:pt x="0" y="58"/>
                  <a:pt x="24" y="84"/>
                </a:cubicBezTo>
                <a:cubicBezTo>
                  <a:pt x="47" y="110"/>
                  <a:pt x="46" y="138"/>
                  <a:pt x="51" y="153"/>
                </a:cubicBezTo>
                <a:cubicBezTo>
                  <a:pt x="55" y="168"/>
                  <a:pt x="60" y="184"/>
                  <a:pt x="68" y="182"/>
                </a:cubicBezTo>
                <a:cubicBezTo>
                  <a:pt x="76" y="180"/>
                  <a:pt x="90" y="176"/>
                  <a:pt x="98" y="174"/>
                </a:cubicBezTo>
                <a:cubicBezTo>
                  <a:pt x="95" y="114"/>
                  <a:pt x="72" y="118"/>
                  <a:pt x="74" y="105"/>
                </a:cubicBezTo>
                <a:cubicBezTo>
                  <a:pt x="75" y="92"/>
                  <a:pt x="99" y="60"/>
                  <a:pt x="125" y="74"/>
                </a:cubicBezTo>
                <a:cubicBezTo>
                  <a:pt x="135" y="56"/>
                  <a:pt x="127" y="37"/>
                  <a:pt x="36" y="0"/>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7" name="Freeform 6"/>
          <p:cNvSpPr/>
          <p:nvPr/>
        </p:nvSpPr>
        <p:spPr bwMode="auto">
          <a:xfrm>
            <a:off x="4923411" y="1530682"/>
            <a:ext cx="172235" cy="212248"/>
          </a:xfrm>
          <a:custGeom>
            <a:avLst/>
            <a:gdLst>
              <a:gd name="T0" fmla="*/ 0 w 70"/>
              <a:gd name="T1" fmla="*/ 74 h 87"/>
              <a:gd name="T2" fmla="*/ 62 w 70"/>
              <a:gd name="T3" fmla="*/ 0 h 87"/>
              <a:gd name="T4" fmla="*/ 70 w 70"/>
              <a:gd name="T5" fmla="*/ 28 h 87"/>
              <a:gd name="T6" fmla="*/ 38 w 70"/>
              <a:gd name="T7" fmla="*/ 87 h 87"/>
              <a:gd name="T8" fmla="*/ 0 w 70"/>
              <a:gd name="T9" fmla="*/ 74 h 87"/>
            </a:gdLst>
            <a:ahLst/>
            <a:cxnLst>
              <a:cxn ang="0">
                <a:pos x="T0" y="T1"/>
              </a:cxn>
              <a:cxn ang="0">
                <a:pos x="T2" y="T3"/>
              </a:cxn>
              <a:cxn ang="0">
                <a:pos x="T4" y="T5"/>
              </a:cxn>
              <a:cxn ang="0">
                <a:pos x="T6" y="T7"/>
              </a:cxn>
              <a:cxn ang="0">
                <a:pos x="T8" y="T9"/>
              </a:cxn>
            </a:cxnLst>
            <a:rect l="0" t="0" r="r" b="b"/>
            <a:pathLst>
              <a:path w="70" h="87">
                <a:moveTo>
                  <a:pt x="0" y="74"/>
                </a:moveTo>
                <a:cubicBezTo>
                  <a:pt x="12" y="52"/>
                  <a:pt x="45" y="12"/>
                  <a:pt x="62" y="0"/>
                </a:cubicBezTo>
                <a:cubicBezTo>
                  <a:pt x="66" y="13"/>
                  <a:pt x="70" y="28"/>
                  <a:pt x="70" y="28"/>
                </a:cubicBezTo>
                <a:cubicBezTo>
                  <a:pt x="70" y="28"/>
                  <a:pt x="38" y="65"/>
                  <a:pt x="38" y="87"/>
                </a:cubicBezTo>
                <a:cubicBezTo>
                  <a:pt x="21" y="78"/>
                  <a:pt x="0" y="74"/>
                  <a:pt x="0" y="74"/>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8" name="Freeform 7"/>
          <p:cNvSpPr/>
          <p:nvPr/>
        </p:nvSpPr>
        <p:spPr bwMode="auto">
          <a:xfrm>
            <a:off x="5081727" y="1916903"/>
            <a:ext cx="102645" cy="219207"/>
          </a:xfrm>
          <a:custGeom>
            <a:avLst/>
            <a:gdLst>
              <a:gd name="T0" fmla="*/ 22 w 42"/>
              <a:gd name="T1" fmla="*/ 6 h 89"/>
              <a:gd name="T2" fmla="*/ 0 w 42"/>
              <a:gd name="T3" fmla="*/ 6 h 89"/>
              <a:gd name="T4" fmla="*/ 11 w 42"/>
              <a:gd name="T5" fmla="*/ 59 h 89"/>
              <a:gd name="T6" fmla="*/ 1 w 42"/>
              <a:gd name="T7" fmla="*/ 68 h 89"/>
              <a:gd name="T8" fmla="*/ 2 w 42"/>
              <a:gd name="T9" fmla="*/ 89 h 89"/>
              <a:gd name="T10" fmla="*/ 35 w 42"/>
              <a:gd name="T11" fmla="*/ 48 h 89"/>
              <a:gd name="T12" fmla="*/ 22 w 42"/>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42" h="89">
                <a:moveTo>
                  <a:pt x="22" y="6"/>
                </a:moveTo>
                <a:cubicBezTo>
                  <a:pt x="14" y="1"/>
                  <a:pt x="8" y="0"/>
                  <a:pt x="0" y="6"/>
                </a:cubicBezTo>
                <a:cubicBezTo>
                  <a:pt x="2" y="14"/>
                  <a:pt x="15" y="51"/>
                  <a:pt x="11" y="59"/>
                </a:cubicBezTo>
                <a:cubicBezTo>
                  <a:pt x="7" y="67"/>
                  <a:pt x="1" y="68"/>
                  <a:pt x="1" y="68"/>
                </a:cubicBezTo>
                <a:cubicBezTo>
                  <a:pt x="1" y="68"/>
                  <a:pt x="4" y="85"/>
                  <a:pt x="2" y="89"/>
                </a:cubicBezTo>
                <a:cubicBezTo>
                  <a:pt x="15" y="85"/>
                  <a:pt x="42" y="70"/>
                  <a:pt x="35" y="48"/>
                </a:cubicBezTo>
                <a:cubicBezTo>
                  <a:pt x="28" y="25"/>
                  <a:pt x="22" y="6"/>
                  <a:pt x="22" y="6"/>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29" name="Freeform 8"/>
          <p:cNvSpPr>
            <a:spLocks noEditPoints="1"/>
          </p:cNvSpPr>
          <p:nvPr/>
        </p:nvSpPr>
        <p:spPr bwMode="auto">
          <a:xfrm>
            <a:off x="4688546" y="2167426"/>
            <a:ext cx="579334" cy="1318724"/>
          </a:xfrm>
          <a:custGeom>
            <a:avLst/>
            <a:gdLst>
              <a:gd name="T0" fmla="*/ 123 w 236"/>
              <a:gd name="T1" fmla="*/ 537 h 537"/>
              <a:gd name="T2" fmla="*/ 31 w 236"/>
              <a:gd name="T3" fmla="*/ 503 h 537"/>
              <a:gd name="T4" fmla="*/ 31 w 236"/>
              <a:gd name="T5" fmla="*/ 503 h 537"/>
              <a:gd name="T6" fmla="*/ 0 w 236"/>
              <a:gd name="T7" fmla="*/ 418 h 537"/>
              <a:gd name="T8" fmla="*/ 0 w 236"/>
              <a:gd name="T9" fmla="*/ 418 h 537"/>
              <a:gd name="T10" fmla="*/ 68 w 236"/>
              <a:gd name="T11" fmla="*/ 250 h 537"/>
              <a:gd name="T12" fmla="*/ 68 w 236"/>
              <a:gd name="T13" fmla="*/ 250 h 537"/>
              <a:gd name="T14" fmla="*/ 129 w 236"/>
              <a:gd name="T15" fmla="*/ 57 h 537"/>
              <a:gd name="T16" fmla="*/ 129 w 236"/>
              <a:gd name="T17" fmla="*/ 57 h 537"/>
              <a:gd name="T18" fmla="*/ 124 w 236"/>
              <a:gd name="T19" fmla="*/ 9 h 537"/>
              <a:gd name="T20" fmla="*/ 124 w 236"/>
              <a:gd name="T21" fmla="*/ 9 h 537"/>
              <a:gd name="T22" fmla="*/ 156 w 236"/>
              <a:gd name="T23" fmla="*/ 0 h 537"/>
              <a:gd name="T24" fmla="*/ 163 w 236"/>
              <a:gd name="T25" fmla="*/ 57 h 537"/>
              <a:gd name="T26" fmla="*/ 163 w 236"/>
              <a:gd name="T27" fmla="*/ 57 h 537"/>
              <a:gd name="T28" fmla="*/ 95 w 236"/>
              <a:gd name="T29" fmla="*/ 270 h 537"/>
              <a:gd name="T30" fmla="*/ 95 w 236"/>
              <a:gd name="T31" fmla="*/ 270 h 537"/>
              <a:gd name="T32" fmla="*/ 34 w 236"/>
              <a:gd name="T33" fmla="*/ 418 h 537"/>
              <a:gd name="T34" fmla="*/ 34 w 236"/>
              <a:gd name="T35" fmla="*/ 418 h 537"/>
              <a:gd name="T36" fmla="*/ 56 w 236"/>
              <a:gd name="T37" fmla="*/ 479 h 537"/>
              <a:gd name="T38" fmla="*/ 56 w 236"/>
              <a:gd name="T39" fmla="*/ 479 h 537"/>
              <a:gd name="T40" fmla="*/ 123 w 236"/>
              <a:gd name="T41" fmla="*/ 503 h 537"/>
              <a:gd name="T42" fmla="*/ 123 w 236"/>
              <a:gd name="T43" fmla="*/ 503 h 537"/>
              <a:gd name="T44" fmla="*/ 155 w 236"/>
              <a:gd name="T45" fmla="*/ 493 h 537"/>
              <a:gd name="T46" fmla="*/ 155 w 236"/>
              <a:gd name="T47" fmla="*/ 493 h 537"/>
              <a:gd name="T48" fmla="*/ 175 w 236"/>
              <a:gd name="T49" fmla="*/ 463 h 537"/>
              <a:gd name="T50" fmla="*/ 175 w 236"/>
              <a:gd name="T51" fmla="*/ 463 h 537"/>
              <a:gd name="T52" fmla="*/ 190 w 236"/>
              <a:gd name="T53" fmla="*/ 352 h 537"/>
              <a:gd name="T54" fmla="*/ 190 w 236"/>
              <a:gd name="T55" fmla="*/ 352 h 537"/>
              <a:gd name="T56" fmla="*/ 181 w 236"/>
              <a:gd name="T57" fmla="*/ 159 h 537"/>
              <a:gd name="T58" fmla="*/ 181 w 236"/>
              <a:gd name="T59" fmla="*/ 159 h 537"/>
              <a:gd name="T60" fmla="*/ 185 w 236"/>
              <a:gd name="T61" fmla="*/ 115 h 537"/>
              <a:gd name="T62" fmla="*/ 185 w 236"/>
              <a:gd name="T63" fmla="*/ 115 h 537"/>
              <a:gd name="T64" fmla="*/ 200 w 236"/>
              <a:gd name="T65" fmla="*/ 82 h 537"/>
              <a:gd name="T66" fmla="*/ 200 w 236"/>
              <a:gd name="T67" fmla="*/ 82 h 537"/>
              <a:gd name="T68" fmla="*/ 221 w 236"/>
              <a:gd name="T69" fmla="*/ 65 h 537"/>
              <a:gd name="T70" fmla="*/ 221 w 236"/>
              <a:gd name="T71" fmla="*/ 65 h 537"/>
              <a:gd name="T72" fmla="*/ 236 w 236"/>
              <a:gd name="T73" fmla="*/ 63 h 537"/>
              <a:gd name="T74" fmla="*/ 236 w 236"/>
              <a:gd name="T75" fmla="*/ 63 h 537"/>
              <a:gd name="T76" fmla="*/ 236 w 236"/>
              <a:gd name="T77" fmla="*/ 97 h 537"/>
              <a:gd name="T78" fmla="*/ 231 w 236"/>
              <a:gd name="T79" fmla="*/ 97 h 537"/>
              <a:gd name="T80" fmla="*/ 231 w 236"/>
              <a:gd name="T81" fmla="*/ 97 h 537"/>
              <a:gd name="T82" fmla="*/ 230 w 236"/>
              <a:gd name="T83" fmla="*/ 98 h 537"/>
              <a:gd name="T84" fmla="*/ 230 w 236"/>
              <a:gd name="T85" fmla="*/ 98 h 537"/>
              <a:gd name="T86" fmla="*/ 218 w 236"/>
              <a:gd name="T87" fmla="*/ 125 h 537"/>
              <a:gd name="T88" fmla="*/ 218 w 236"/>
              <a:gd name="T89" fmla="*/ 125 h 537"/>
              <a:gd name="T90" fmla="*/ 215 w 236"/>
              <a:gd name="T91" fmla="*/ 159 h 537"/>
              <a:gd name="T92" fmla="*/ 215 w 236"/>
              <a:gd name="T93" fmla="*/ 159 h 537"/>
              <a:gd name="T94" fmla="*/ 224 w 236"/>
              <a:gd name="T95" fmla="*/ 352 h 537"/>
              <a:gd name="T96" fmla="*/ 224 w 236"/>
              <a:gd name="T97" fmla="*/ 352 h 537"/>
              <a:gd name="T98" fmla="*/ 215 w 236"/>
              <a:gd name="T99" fmla="*/ 448 h 537"/>
              <a:gd name="T100" fmla="*/ 215 w 236"/>
              <a:gd name="T101" fmla="*/ 448 h 537"/>
              <a:gd name="T102" fmla="*/ 176 w 236"/>
              <a:gd name="T103" fmla="*/ 519 h 537"/>
              <a:gd name="T104" fmla="*/ 176 w 236"/>
              <a:gd name="T105" fmla="*/ 519 h 537"/>
              <a:gd name="T106" fmla="*/ 124 w 236"/>
              <a:gd name="T107" fmla="*/ 537 h 537"/>
              <a:gd name="T108" fmla="*/ 124 w 236"/>
              <a:gd name="T109" fmla="*/ 537 h 537"/>
              <a:gd name="T110" fmla="*/ 123 w 236"/>
              <a:gd name="T111" fmla="*/ 537 h 537"/>
              <a:gd name="T112" fmla="*/ 124 w 236"/>
              <a:gd name="T113" fmla="*/ 9 h 537"/>
              <a:gd name="T114" fmla="*/ 124 w 236"/>
              <a:gd name="T115" fmla="*/ 9 h 537"/>
              <a:gd name="T116" fmla="*/ 124 w 236"/>
              <a:gd name="T117" fmla="*/ 9 h 537"/>
              <a:gd name="T118" fmla="*/ 124 w 236"/>
              <a:gd name="T119" fmla="*/ 9 h 537"/>
              <a:gd name="T120" fmla="*/ 124 w 236"/>
              <a:gd name="T121" fmla="*/ 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537">
                <a:moveTo>
                  <a:pt x="123" y="537"/>
                </a:moveTo>
                <a:cubicBezTo>
                  <a:pt x="84" y="537"/>
                  <a:pt x="53" y="525"/>
                  <a:pt x="31" y="503"/>
                </a:cubicBezTo>
                <a:cubicBezTo>
                  <a:pt x="31" y="503"/>
                  <a:pt x="31" y="503"/>
                  <a:pt x="31" y="503"/>
                </a:cubicBezTo>
                <a:cubicBezTo>
                  <a:pt x="10" y="481"/>
                  <a:pt x="0" y="451"/>
                  <a:pt x="0" y="418"/>
                </a:cubicBezTo>
                <a:cubicBezTo>
                  <a:pt x="0" y="418"/>
                  <a:pt x="0" y="418"/>
                  <a:pt x="0" y="418"/>
                </a:cubicBezTo>
                <a:cubicBezTo>
                  <a:pt x="0" y="366"/>
                  <a:pt x="24" y="306"/>
                  <a:pt x="68" y="250"/>
                </a:cubicBezTo>
                <a:cubicBezTo>
                  <a:pt x="68" y="250"/>
                  <a:pt x="68" y="250"/>
                  <a:pt x="68" y="250"/>
                </a:cubicBezTo>
                <a:cubicBezTo>
                  <a:pt x="109" y="197"/>
                  <a:pt x="129" y="116"/>
                  <a:pt x="129" y="57"/>
                </a:cubicBezTo>
                <a:cubicBezTo>
                  <a:pt x="129" y="57"/>
                  <a:pt x="129" y="57"/>
                  <a:pt x="129" y="57"/>
                </a:cubicBezTo>
                <a:cubicBezTo>
                  <a:pt x="129" y="38"/>
                  <a:pt x="127" y="21"/>
                  <a:pt x="124" y="9"/>
                </a:cubicBezTo>
                <a:cubicBezTo>
                  <a:pt x="124" y="9"/>
                  <a:pt x="124" y="9"/>
                  <a:pt x="124" y="9"/>
                </a:cubicBezTo>
                <a:cubicBezTo>
                  <a:pt x="156" y="0"/>
                  <a:pt x="156" y="0"/>
                  <a:pt x="156" y="0"/>
                </a:cubicBezTo>
                <a:cubicBezTo>
                  <a:pt x="161" y="16"/>
                  <a:pt x="163" y="35"/>
                  <a:pt x="163" y="57"/>
                </a:cubicBezTo>
                <a:cubicBezTo>
                  <a:pt x="163" y="57"/>
                  <a:pt x="163" y="57"/>
                  <a:pt x="163" y="57"/>
                </a:cubicBezTo>
                <a:cubicBezTo>
                  <a:pt x="163" y="123"/>
                  <a:pt x="142" y="209"/>
                  <a:pt x="95" y="270"/>
                </a:cubicBezTo>
                <a:cubicBezTo>
                  <a:pt x="95" y="270"/>
                  <a:pt x="95" y="270"/>
                  <a:pt x="95" y="270"/>
                </a:cubicBezTo>
                <a:cubicBezTo>
                  <a:pt x="54" y="322"/>
                  <a:pt x="34" y="377"/>
                  <a:pt x="34" y="418"/>
                </a:cubicBezTo>
                <a:cubicBezTo>
                  <a:pt x="34" y="418"/>
                  <a:pt x="34" y="418"/>
                  <a:pt x="34" y="418"/>
                </a:cubicBezTo>
                <a:cubicBezTo>
                  <a:pt x="34" y="445"/>
                  <a:pt x="42" y="465"/>
                  <a:pt x="56" y="479"/>
                </a:cubicBezTo>
                <a:cubicBezTo>
                  <a:pt x="56" y="479"/>
                  <a:pt x="56" y="479"/>
                  <a:pt x="56" y="479"/>
                </a:cubicBezTo>
                <a:cubicBezTo>
                  <a:pt x="69" y="494"/>
                  <a:pt x="91" y="503"/>
                  <a:pt x="123" y="503"/>
                </a:cubicBezTo>
                <a:cubicBezTo>
                  <a:pt x="123" y="503"/>
                  <a:pt x="123" y="503"/>
                  <a:pt x="123" y="503"/>
                </a:cubicBezTo>
                <a:cubicBezTo>
                  <a:pt x="137" y="503"/>
                  <a:pt x="147" y="499"/>
                  <a:pt x="155" y="493"/>
                </a:cubicBezTo>
                <a:cubicBezTo>
                  <a:pt x="155" y="493"/>
                  <a:pt x="155" y="493"/>
                  <a:pt x="155" y="493"/>
                </a:cubicBezTo>
                <a:cubicBezTo>
                  <a:pt x="163" y="487"/>
                  <a:pt x="170" y="477"/>
                  <a:pt x="175" y="463"/>
                </a:cubicBezTo>
                <a:cubicBezTo>
                  <a:pt x="175" y="463"/>
                  <a:pt x="175" y="463"/>
                  <a:pt x="175" y="463"/>
                </a:cubicBezTo>
                <a:cubicBezTo>
                  <a:pt x="186" y="436"/>
                  <a:pt x="190" y="396"/>
                  <a:pt x="190" y="352"/>
                </a:cubicBezTo>
                <a:cubicBezTo>
                  <a:pt x="190" y="352"/>
                  <a:pt x="190" y="352"/>
                  <a:pt x="190" y="352"/>
                </a:cubicBezTo>
                <a:cubicBezTo>
                  <a:pt x="190" y="285"/>
                  <a:pt x="181" y="210"/>
                  <a:pt x="181" y="159"/>
                </a:cubicBezTo>
                <a:cubicBezTo>
                  <a:pt x="181" y="159"/>
                  <a:pt x="181" y="159"/>
                  <a:pt x="181" y="159"/>
                </a:cubicBezTo>
                <a:cubicBezTo>
                  <a:pt x="181" y="142"/>
                  <a:pt x="182" y="127"/>
                  <a:pt x="185" y="115"/>
                </a:cubicBezTo>
                <a:cubicBezTo>
                  <a:pt x="185" y="115"/>
                  <a:pt x="185" y="115"/>
                  <a:pt x="185" y="115"/>
                </a:cubicBezTo>
                <a:cubicBezTo>
                  <a:pt x="190" y="100"/>
                  <a:pt x="194" y="90"/>
                  <a:pt x="200" y="82"/>
                </a:cubicBezTo>
                <a:cubicBezTo>
                  <a:pt x="200" y="82"/>
                  <a:pt x="200" y="82"/>
                  <a:pt x="200" y="82"/>
                </a:cubicBezTo>
                <a:cubicBezTo>
                  <a:pt x="205" y="74"/>
                  <a:pt x="213" y="67"/>
                  <a:pt x="221" y="65"/>
                </a:cubicBezTo>
                <a:cubicBezTo>
                  <a:pt x="221" y="65"/>
                  <a:pt x="221" y="65"/>
                  <a:pt x="221" y="65"/>
                </a:cubicBezTo>
                <a:cubicBezTo>
                  <a:pt x="227" y="63"/>
                  <a:pt x="232" y="63"/>
                  <a:pt x="236" y="63"/>
                </a:cubicBezTo>
                <a:cubicBezTo>
                  <a:pt x="236" y="63"/>
                  <a:pt x="236" y="63"/>
                  <a:pt x="236" y="63"/>
                </a:cubicBezTo>
                <a:cubicBezTo>
                  <a:pt x="236" y="97"/>
                  <a:pt x="236" y="97"/>
                  <a:pt x="236" y="97"/>
                </a:cubicBezTo>
                <a:cubicBezTo>
                  <a:pt x="233" y="97"/>
                  <a:pt x="232" y="97"/>
                  <a:pt x="231" y="97"/>
                </a:cubicBezTo>
                <a:cubicBezTo>
                  <a:pt x="231" y="97"/>
                  <a:pt x="231" y="97"/>
                  <a:pt x="231" y="97"/>
                </a:cubicBezTo>
                <a:cubicBezTo>
                  <a:pt x="231" y="98"/>
                  <a:pt x="231" y="97"/>
                  <a:pt x="230" y="98"/>
                </a:cubicBezTo>
                <a:cubicBezTo>
                  <a:pt x="230" y="98"/>
                  <a:pt x="230" y="98"/>
                  <a:pt x="230" y="98"/>
                </a:cubicBezTo>
                <a:cubicBezTo>
                  <a:pt x="228" y="100"/>
                  <a:pt x="223" y="108"/>
                  <a:pt x="218" y="125"/>
                </a:cubicBezTo>
                <a:cubicBezTo>
                  <a:pt x="218" y="125"/>
                  <a:pt x="218" y="125"/>
                  <a:pt x="218" y="125"/>
                </a:cubicBezTo>
                <a:cubicBezTo>
                  <a:pt x="216" y="131"/>
                  <a:pt x="214" y="143"/>
                  <a:pt x="215" y="159"/>
                </a:cubicBezTo>
                <a:cubicBezTo>
                  <a:pt x="215" y="159"/>
                  <a:pt x="215" y="159"/>
                  <a:pt x="215" y="159"/>
                </a:cubicBezTo>
                <a:cubicBezTo>
                  <a:pt x="214" y="206"/>
                  <a:pt x="224" y="282"/>
                  <a:pt x="224" y="352"/>
                </a:cubicBezTo>
                <a:cubicBezTo>
                  <a:pt x="224" y="352"/>
                  <a:pt x="224" y="352"/>
                  <a:pt x="224" y="352"/>
                </a:cubicBezTo>
                <a:cubicBezTo>
                  <a:pt x="224" y="386"/>
                  <a:pt x="222" y="419"/>
                  <a:pt x="215" y="448"/>
                </a:cubicBezTo>
                <a:cubicBezTo>
                  <a:pt x="215" y="448"/>
                  <a:pt x="215" y="448"/>
                  <a:pt x="215" y="448"/>
                </a:cubicBezTo>
                <a:cubicBezTo>
                  <a:pt x="208" y="477"/>
                  <a:pt x="197" y="503"/>
                  <a:pt x="176" y="519"/>
                </a:cubicBezTo>
                <a:cubicBezTo>
                  <a:pt x="176" y="519"/>
                  <a:pt x="176" y="519"/>
                  <a:pt x="176" y="519"/>
                </a:cubicBezTo>
                <a:cubicBezTo>
                  <a:pt x="162" y="531"/>
                  <a:pt x="144" y="537"/>
                  <a:pt x="124" y="537"/>
                </a:cubicBezTo>
                <a:cubicBezTo>
                  <a:pt x="124" y="537"/>
                  <a:pt x="124" y="537"/>
                  <a:pt x="124" y="537"/>
                </a:cubicBezTo>
                <a:cubicBezTo>
                  <a:pt x="124" y="537"/>
                  <a:pt x="124" y="537"/>
                  <a:pt x="123" y="537"/>
                </a:cubicBezTo>
                <a:close/>
                <a:moveTo>
                  <a:pt x="124" y="9"/>
                </a:moveTo>
                <a:cubicBezTo>
                  <a:pt x="124" y="9"/>
                  <a:pt x="124" y="9"/>
                  <a:pt x="124" y="9"/>
                </a:cubicBezTo>
                <a:cubicBezTo>
                  <a:pt x="124" y="9"/>
                  <a:pt x="124" y="9"/>
                  <a:pt x="124" y="9"/>
                </a:cubicBezTo>
                <a:cubicBezTo>
                  <a:pt x="124" y="9"/>
                  <a:pt x="124" y="9"/>
                  <a:pt x="124" y="9"/>
                </a:cubicBezTo>
                <a:cubicBezTo>
                  <a:pt x="124" y="9"/>
                  <a:pt x="124" y="9"/>
                  <a:pt x="124" y="9"/>
                </a:cubicBez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0" name="Freeform 9"/>
          <p:cNvSpPr/>
          <p:nvPr/>
        </p:nvSpPr>
        <p:spPr bwMode="auto">
          <a:xfrm>
            <a:off x="5245263" y="3412439"/>
            <a:ext cx="1231737" cy="66110"/>
          </a:xfrm>
          <a:custGeom>
            <a:avLst/>
            <a:gdLst>
              <a:gd name="T0" fmla="*/ 501 w 501"/>
              <a:gd name="T1" fmla="*/ 27 h 27"/>
              <a:gd name="T2" fmla="*/ 501 w 501"/>
              <a:gd name="T3" fmla="*/ 22 h 27"/>
              <a:gd name="T4" fmla="*/ 478 w 501"/>
              <a:gd name="T5" fmla="*/ 0 h 27"/>
              <a:gd name="T6" fmla="*/ 23 w 501"/>
              <a:gd name="T7" fmla="*/ 0 h 27"/>
              <a:gd name="T8" fmla="*/ 0 w 501"/>
              <a:gd name="T9" fmla="*/ 22 h 27"/>
              <a:gd name="T10" fmla="*/ 0 w 501"/>
              <a:gd name="T11" fmla="*/ 27 h 27"/>
              <a:gd name="T12" fmla="*/ 501 w 50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01" h="27">
                <a:moveTo>
                  <a:pt x="501" y="27"/>
                </a:moveTo>
                <a:cubicBezTo>
                  <a:pt x="501" y="22"/>
                  <a:pt x="501" y="22"/>
                  <a:pt x="501" y="22"/>
                </a:cubicBezTo>
                <a:cubicBezTo>
                  <a:pt x="501" y="10"/>
                  <a:pt x="491" y="0"/>
                  <a:pt x="478" y="0"/>
                </a:cubicBezTo>
                <a:cubicBezTo>
                  <a:pt x="23" y="0"/>
                  <a:pt x="23" y="0"/>
                  <a:pt x="23" y="0"/>
                </a:cubicBezTo>
                <a:cubicBezTo>
                  <a:pt x="10" y="0"/>
                  <a:pt x="0" y="10"/>
                  <a:pt x="0" y="22"/>
                </a:cubicBezTo>
                <a:cubicBezTo>
                  <a:pt x="0" y="27"/>
                  <a:pt x="0" y="27"/>
                  <a:pt x="0" y="27"/>
                </a:cubicBezTo>
                <a:lnTo>
                  <a:pt x="501" y="27"/>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1" name="Freeform 10"/>
          <p:cNvSpPr/>
          <p:nvPr/>
        </p:nvSpPr>
        <p:spPr bwMode="auto">
          <a:xfrm>
            <a:off x="5283538" y="1695957"/>
            <a:ext cx="1155188" cy="942940"/>
          </a:xfrm>
          <a:custGeom>
            <a:avLst/>
            <a:gdLst>
              <a:gd name="T0" fmla="*/ 471 w 471"/>
              <a:gd name="T1" fmla="*/ 384 h 384"/>
              <a:gd name="T2" fmla="*/ 471 w 471"/>
              <a:gd name="T3" fmla="*/ 23 h 384"/>
              <a:gd name="T4" fmla="*/ 448 w 471"/>
              <a:gd name="T5" fmla="*/ 0 h 384"/>
              <a:gd name="T6" fmla="*/ 23 w 471"/>
              <a:gd name="T7" fmla="*/ 0 h 384"/>
              <a:gd name="T8" fmla="*/ 0 w 471"/>
              <a:gd name="T9" fmla="*/ 23 h 384"/>
              <a:gd name="T10" fmla="*/ 0 w 471"/>
              <a:gd name="T11" fmla="*/ 384 h 384"/>
              <a:gd name="T12" fmla="*/ 471 w 471"/>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471" h="384">
                <a:moveTo>
                  <a:pt x="471" y="384"/>
                </a:moveTo>
                <a:cubicBezTo>
                  <a:pt x="471" y="23"/>
                  <a:pt x="471" y="23"/>
                  <a:pt x="471" y="23"/>
                </a:cubicBezTo>
                <a:cubicBezTo>
                  <a:pt x="471" y="10"/>
                  <a:pt x="461" y="0"/>
                  <a:pt x="448" y="0"/>
                </a:cubicBezTo>
                <a:cubicBezTo>
                  <a:pt x="23" y="0"/>
                  <a:pt x="23" y="0"/>
                  <a:pt x="23" y="0"/>
                </a:cubicBezTo>
                <a:cubicBezTo>
                  <a:pt x="10" y="0"/>
                  <a:pt x="0" y="10"/>
                  <a:pt x="0" y="23"/>
                </a:cubicBezTo>
                <a:cubicBezTo>
                  <a:pt x="0" y="384"/>
                  <a:pt x="0" y="384"/>
                  <a:pt x="0" y="384"/>
                </a:cubicBezTo>
                <a:lnTo>
                  <a:pt x="471" y="384"/>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2" name="Freeform 11"/>
          <p:cNvSpPr/>
          <p:nvPr/>
        </p:nvSpPr>
        <p:spPr bwMode="auto">
          <a:xfrm>
            <a:off x="5370524" y="1784683"/>
            <a:ext cx="981214" cy="720253"/>
          </a:xfrm>
          <a:custGeom>
            <a:avLst/>
            <a:gdLst>
              <a:gd name="T0" fmla="*/ 399 w 399"/>
              <a:gd name="T1" fmla="*/ 271 h 293"/>
              <a:gd name="T2" fmla="*/ 376 w 399"/>
              <a:gd name="T3" fmla="*/ 293 h 293"/>
              <a:gd name="T4" fmla="*/ 23 w 399"/>
              <a:gd name="T5" fmla="*/ 293 h 293"/>
              <a:gd name="T6" fmla="*/ 0 w 399"/>
              <a:gd name="T7" fmla="*/ 271 h 293"/>
              <a:gd name="T8" fmla="*/ 0 w 399"/>
              <a:gd name="T9" fmla="*/ 23 h 293"/>
              <a:gd name="T10" fmla="*/ 23 w 399"/>
              <a:gd name="T11" fmla="*/ 0 h 293"/>
              <a:gd name="T12" fmla="*/ 376 w 399"/>
              <a:gd name="T13" fmla="*/ 0 h 293"/>
              <a:gd name="T14" fmla="*/ 399 w 399"/>
              <a:gd name="T15" fmla="*/ 23 h 293"/>
              <a:gd name="T16" fmla="*/ 399 w 399"/>
              <a:gd name="T17" fmla="*/ 2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293">
                <a:moveTo>
                  <a:pt x="399" y="271"/>
                </a:moveTo>
                <a:cubicBezTo>
                  <a:pt x="399" y="283"/>
                  <a:pt x="389" y="293"/>
                  <a:pt x="376" y="293"/>
                </a:cubicBezTo>
                <a:cubicBezTo>
                  <a:pt x="23" y="293"/>
                  <a:pt x="23" y="293"/>
                  <a:pt x="23" y="293"/>
                </a:cubicBezTo>
                <a:cubicBezTo>
                  <a:pt x="10" y="293"/>
                  <a:pt x="0" y="283"/>
                  <a:pt x="0" y="271"/>
                </a:cubicBezTo>
                <a:cubicBezTo>
                  <a:pt x="0" y="23"/>
                  <a:pt x="0" y="23"/>
                  <a:pt x="0" y="23"/>
                </a:cubicBezTo>
                <a:cubicBezTo>
                  <a:pt x="0" y="10"/>
                  <a:pt x="10" y="0"/>
                  <a:pt x="23" y="0"/>
                </a:cubicBezTo>
                <a:cubicBezTo>
                  <a:pt x="376" y="0"/>
                  <a:pt x="376" y="0"/>
                  <a:pt x="376" y="0"/>
                </a:cubicBezTo>
                <a:cubicBezTo>
                  <a:pt x="389" y="0"/>
                  <a:pt x="399" y="10"/>
                  <a:pt x="399" y="23"/>
                </a:cubicBezTo>
                <a:lnTo>
                  <a:pt x="399" y="2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3" name="Freeform 12"/>
          <p:cNvSpPr/>
          <p:nvPr/>
        </p:nvSpPr>
        <p:spPr bwMode="auto">
          <a:xfrm>
            <a:off x="5283538" y="3285438"/>
            <a:ext cx="1155188" cy="100905"/>
          </a:xfrm>
          <a:custGeom>
            <a:avLst/>
            <a:gdLst>
              <a:gd name="T0" fmla="*/ 0 w 471"/>
              <a:gd name="T1" fmla="*/ 0 h 41"/>
              <a:gd name="T2" fmla="*/ 0 w 471"/>
              <a:gd name="T3" fmla="*/ 18 h 41"/>
              <a:gd name="T4" fmla="*/ 23 w 471"/>
              <a:gd name="T5" fmla="*/ 41 h 41"/>
              <a:gd name="T6" fmla="*/ 448 w 471"/>
              <a:gd name="T7" fmla="*/ 41 h 41"/>
              <a:gd name="T8" fmla="*/ 471 w 471"/>
              <a:gd name="T9" fmla="*/ 18 h 41"/>
              <a:gd name="T10" fmla="*/ 471 w 471"/>
              <a:gd name="T11" fmla="*/ 0 h 41"/>
              <a:gd name="T12" fmla="*/ 0 w 4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1" h="41">
                <a:moveTo>
                  <a:pt x="0" y="0"/>
                </a:moveTo>
                <a:cubicBezTo>
                  <a:pt x="0" y="18"/>
                  <a:pt x="0" y="18"/>
                  <a:pt x="0" y="18"/>
                </a:cubicBezTo>
                <a:cubicBezTo>
                  <a:pt x="0" y="30"/>
                  <a:pt x="10" y="41"/>
                  <a:pt x="23" y="41"/>
                </a:cubicBezTo>
                <a:cubicBezTo>
                  <a:pt x="448" y="41"/>
                  <a:pt x="448" y="41"/>
                  <a:pt x="448" y="41"/>
                </a:cubicBezTo>
                <a:cubicBezTo>
                  <a:pt x="461" y="41"/>
                  <a:pt x="471" y="30"/>
                  <a:pt x="471" y="18"/>
                </a:cubicBezTo>
                <a:cubicBezTo>
                  <a:pt x="471" y="0"/>
                  <a:pt x="471" y="0"/>
                  <a:pt x="471" y="0"/>
                </a:cubicBezTo>
                <a:lnTo>
                  <a:pt x="0" y="0"/>
                </a:lnTo>
                <a:close/>
              </a:path>
            </a:pathLst>
          </a:cu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4" name="Rectangle 13"/>
          <p:cNvSpPr>
            <a:spLocks noChangeArrowheads="1"/>
          </p:cNvSpPr>
          <p:nvPr/>
        </p:nvSpPr>
        <p:spPr bwMode="auto">
          <a:xfrm>
            <a:off x="5283538" y="2604399"/>
            <a:ext cx="1155188" cy="681039"/>
          </a:xfrm>
          <a:prstGeom prst="rect">
            <a:avLst/>
          </a:prstGeom>
          <a:solidFill>
            <a:srgbClr val="F2B800"/>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6" name="Freeform 5"/>
          <p:cNvSpPr/>
          <p:nvPr/>
        </p:nvSpPr>
        <p:spPr bwMode="auto">
          <a:xfrm>
            <a:off x="6961325" y="1432576"/>
            <a:ext cx="332291" cy="452333"/>
          </a:xfrm>
          <a:custGeom>
            <a:avLst/>
            <a:gdLst>
              <a:gd name="T0" fmla="*/ 36 w 135"/>
              <a:gd name="T1" fmla="*/ 0 h 184"/>
              <a:gd name="T2" fmla="*/ 24 w 135"/>
              <a:gd name="T3" fmla="*/ 84 h 184"/>
              <a:gd name="T4" fmla="*/ 51 w 135"/>
              <a:gd name="T5" fmla="*/ 153 h 184"/>
              <a:gd name="T6" fmla="*/ 68 w 135"/>
              <a:gd name="T7" fmla="*/ 182 h 184"/>
              <a:gd name="T8" fmla="*/ 98 w 135"/>
              <a:gd name="T9" fmla="*/ 174 h 184"/>
              <a:gd name="T10" fmla="*/ 74 w 135"/>
              <a:gd name="T11" fmla="*/ 105 h 184"/>
              <a:gd name="T12" fmla="*/ 125 w 135"/>
              <a:gd name="T13" fmla="*/ 74 h 184"/>
              <a:gd name="T14" fmla="*/ 36 w 135"/>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4">
                <a:moveTo>
                  <a:pt x="36" y="0"/>
                </a:moveTo>
                <a:cubicBezTo>
                  <a:pt x="28" y="15"/>
                  <a:pt x="0" y="58"/>
                  <a:pt x="24" y="84"/>
                </a:cubicBezTo>
                <a:cubicBezTo>
                  <a:pt x="47" y="110"/>
                  <a:pt x="46" y="138"/>
                  <a:pt x="51" y="153"/>
                </a:cubicBezTo>
                <a:cubicBezTo>
                  <a:pt x="55" y="168"/>
                  <a:pt x="60" y="184"/>
                  <a:pt x="68" y="182"/>
                </a:cubicBezTo>
                <a:cubicBezTo>
                  <a:pt x="76" y="180"/>
                  <a:pt x="90" y="176"/>
                  <a:pt x="98" y="174"/>
                </a:cubicBezTo>
                <a:cubicBezTo>
                  <a:pt x="95" y="114"/>
                  <a:pt x="72" y="118"/>
                  <a:pt x="74" y="105"/>
                </a:cubicBezTo>
                <a:cubicBezTo>
                  <a:pt x="75" y="92"/>
                  <a:pt x="99" y="60"/>
                  <a:pt x="125" y="74"/>
                </a:cubicBezTo>
                <a:cubicBezTo>
                  <a:pt x="135" y="56"/>
                  <a:pt x="127" y="37"/>
                  <a:pt x="36" y="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7" name="Freeform 6"/>
          <p:cNvSpPr/>
          <p:nvPr/>
        </p:nvSpPr>
        <p:spPr bwMode="auto">
          <a:xfrm>
            <a:off x="7057011" y="1237726"/>
            <a:ext cx="172235" cy="212248"/>
          </a:xfrm>
          <a:custGeom>
            <a:avLst/>
            <a:gdLst>
              <a:gd name="T0" fmla="*/ 0 w 70"/>
              <a:gd name="T1" fmla="*/ 74 h 87"/>
              <a:gd name="T2" fmla="*/ 62 w 70"/>
              <a:gd name="T3" fmla="*/ 0 h 87"/>
              <a:gd name="T4" fmla="*/ 70 w 70"/>
              <a:gd name="T5" fmla="*/ 28 h 87"/>
              <a:gd name="T6" fmla="*/ 38 w 70"/>
              <a:gd name="T7" fmla="*/ 87 h 87"/>
              <a:gd name="T8" fmla="*/ 0 w 70"/>
              <a:gd name="T9" fmla="*/ 74 h 87"/>
            </a:gdLst>
            <a:ahLst/>
            <a:cxnLst>
              <a:cxn ang="0">
                <a:pos x="T0" y="T1"/>
              </a:cxn>
              <a:cxn ang="0">
                <a:pos x="T2" y="T3"/>
              </a:cxn>
              <a:cxn ang="0">
                <a:pos x="T4" y="T5"/>
              </a:cxn>
              <a:cxn ang="0">
                <a:pos x="T6" y="T7"/>
              </a:cxn>
              <a:cxn ang="0">
                <a:pos x="T8" y="T9"/>
              </a:cxn>
            </a:cxnLst>
            <a:rect l="0" t="0" r="r" b="b"/>
            <a:pathLst>
              <a:path w="70" h="87">
                <a:moveTo>
                  <a:pt x="0" y="74"/>
                </a:moveTo>
                <a:cubicBezTo>
                  <a:pt x="12" y="52"/>
                  <a:pt x="45" y="12"/>
                  <a:pt x="62" y="0"/>
                </a:cubicBezTo>
                <a:cubicBezTo>
                  <a:pt x="66" y="13"/>
                  <a:pt x="70" y="28"/>
                  <a:pt x="70" y="28"/>
                </a:cubicBezTo>
                <a:cubicBezTo>
                  <a:pt x="70" y="28"/>
                  <a:pt x="38" y="65"/>
                  <a:pt x="38" y="87"/>
                </a:cubicBezTo>
                <a:cubicBezTo>
                  <a:pt x="21" y="78"/>
                  <a:pt x="0" y="74"/>
                  <a:pt x="0" y="74"/>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8" name="Freeform 7"/>
          <p:cNvSpPr/>
          <p:nvPr/>
        </p:nvSpPr>
        <p:spPr bwMode="auto">
          <a:xfrm>
            <a:off x="7215327" y="1623947"/>
            <a:ext cx="102645" cy="219207"/>
          </a:xfrm>
          <a:custGeom>
            <a:avLst/>
            <a:gdLst>
              <a:gd name="T0" fmla="*/ 22 w 42"/>
              <a:gd name="T1" fmla="*/ 6 h 89"/>
              <a:gd name="T2" fmla="*/ 0 w 42"/>
              <a:gd name="T3" fmla="*/ 6 h 89"/>
              <a:gd name="T4" fmla="*/ 11 w 42"/>
              <a:gd name="T5" fmla="*/ 59 h 89"/>
              <a:gd name="T6" fmla="*/ 1 w 42"/>
              <a:gd name="T7" fmla="*/ 68 h 89"/>
              <a:gd name="T8" fmla="*/ 2 w 42"/>
              <a:gd name="T9" fmla="*/ 89 h 89"/>
              <a:gd name="T10" fmla="*/ 35 w 42"/>
              <a:gd name="T11" fmla="*/ 48 h 89"/>
              <a:gd name="T12" fmla="*/ 22 w 42"/>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42" h="89">
                <a:moveTo>
                  <a:pt x="22" y="6"/>
                </a:moveTo>
                <a:cubicBezTo>
                  <a:pt x="14" y="1"/>
                  <a:pt x="8" y="0"/>
                  <a:pt x="0" y="6"/>
                </a:cubicBezTo>
                <a:cubicBezTo>
                  <a:pt x="2" y="14"/>
                  <a:pt x="15" y="51"/>
                  <a:pt x="11" y="59"/>
                </a:cubicBezTo>
                <a:cubicBezTo>
                  <a:pt x="7" y="67"/>
                  <a:pt x="1" y="68"/>
                  <a:pt x="1" y="68"/>
                </a:cubicBezTo>
                <a:cubicBezTo>
                  <a:pt x="1" y="68"/>
                  <a:pt x="4" y="85"/>
                  <a:pt x="2" y="89"/>
                </a:cubicBezTo>
                <a:cubicBezTo>
                  <a:pt x="15" y="85"/>
                  <a:pt x="42" y="70"/>
                  <a:pt x="35" y="48"/>
                </a:cubicBezTo>
                <a:cubicBezTo>
                  <a:pt x="28" y="25"/>
                  <a:pt x="22" y="6"/>
                  <a:pt x="22" y="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39" name="Freeform 8"/>
          <p:cNvSpPr>
            <a:spLocks noEditPoints="1"/>
          </p:cNvSpPr>
          <p:nvPr/>
        </p:nvSpPr>
        <p:spPr bwMode="auto">
          <a:xfrm>
            <a:off x="6822146" y="1874470"/>
            <a:ext cx="579334" cy="1318724"/>
          </a:xfrm>
          <a:custGeom>
            <a:avLst/>
            <a:gdLst>
              <a:gd name="T0" fmla="*/ 123 w 236"/>
              <a:gd name="T1" fmla="*/ 537 h 537"/>
              <a:gd name="T2" fmla="*/ 31 w 236"/>
              <a:gd name="T3" fmla="*/ 503 h 537"/>
              <a:gd name="T4" fmla="*/ 31 w 236"/>
              <a:gd name="T5" fmla="*/ 503 h 537"/>
              <a:gd name="T6" fmla="*/ 0 w 236"/>
              <a:gd name="T7" fmla="*/ 418 h 537"/>
              <a:gd name="T8" fmla="*/ 0 w 236"/>
              <a:gd name="T9" fmla="*/ 418 h 537"/>
              <a:gd name="T10" fmla="*/ 68 w 236"/>
              <a:gd name="T11" fmla="*/ 250 h 537"/>
              <a:gd name="T12" fmla="*/ 68 w 236"/>
              <a:gd name="T13" fmla="*/ 250 h 537"/>
              <a:gd name="T14" fmla="*/ 129 w 236"/>
              <a:gd name="T15" fmla="*/ 57 h 537"/>
              <a:gd name="T16" fmla="*/ 129 w 236"/>
              <a:gd name="T17" fmla="*/ 57 h 537"/>
              <a:gd name="T18" fmla="*/ 124 w 236"/>
              <a:gd name="T19" fmla="*/ 9 h 537"/>
              <a:gd name="T20" fmla="*/ 124 w 236"/>
              <a:gd name="T21" fmla="*/ 9 h 537"/>
              <a:gd name="T22" fmla="*/ 156 w 236"/>
              <a:gd name="T23" fmla="*/ 0 h 537"/>
              <a:gd name="T24" fmla="*/ 163 w 236"/>
              <a:gd name="T25" fmla="*/ 57 h 537"/>
              <a:gd name="T26" fmla="*/ 163 w 236"/>
              <a:gd name="T27" fmla="*/ 57 h 537"/>
              <a:gd name="T28" fmla="*/ 95 w 236"/>
              <a:gd name="T29" fmla="*/ 270 h 537"/>
              <a:gd name="T30" fmla="*/ 95 w 236"/>
              <a:gd name="T31" fmla="*/ 270 h 537"/>
              <a:gd name="T32" fmla="*/ 34 w 236"/>
              <a:gd name="T33" fmla="*/ 418 h 537"/>
              <a:gd name="T34" fmla="*/ 34 w 236"/>
              <a:gd name="T35" fmla="*/ 418 h 537"/>
              <a:gd name="T36" fmla="*/ 56 w 236"/>
              <a:gd name="T37" fmla="*/ 479 h 537"/>
              <a:gd name="T38" fmla="*/ 56 w 236"/>
              <a:gd name="T39" fmla="*/ 479 h 537"/>
              <a:gd name="T40" fmla="*/ 123 w 236"/>
              <a:gd name="T41" fmla="*/ 503 h 537"/>
              <a:gd name="T42" fmla="*/ 123 w 236"/>
              <a:gd name="T43" fmla="*/ 503 h 537"/>
              <a:gd name="T44" fmla="*/ 155 w 236"/>
              <a:gd name="T45" fmla="*/ 493 h 537"/>
              <a:gd name="T46" fmla="*/ 155 w 236"/>
              <a:gd name="T47" fmla="*/ 493 h 537"/>
              <a:gd name="T48" fmla="*/ 175 w 236"/>
              <a:gd name="T49" fmla="*/ 463 h 537"/>
              <a:gd name="T50" fmla="*/ 175 w 236"/>
              <a:gd name="T51" fmla="*/ 463 h 537"/>
              <a:gd name="T52" fmla="*/ 190 w 236"/>
              <a:gd name="T53" fmla="*/ 352 h 537"/>
              <a:gd name="T54" fmla="*/ 190 w 236"/>
              <a:gd name="T55" fmla="*/ 352 h 537"/>
              <a:gd name="T56" fmla="*/ 181 w 236"/>
              <a:gd name="T57" fmla="*/ 159 h 537"/>
              <a:gd name="T58" fmla="*/ 181 w 236"/>
              <a:gd name="T59" fmla="*/ 159 h 537"/>
              <a:gd name="T60" fmla="*/ 185 w 236"/>
              <a:gd name="T61" fmla="*/ 115 h 537"/>
              <a:gd name="T62" fmla="*/ 185 w 236"/>
              <a:gd name="T63" fmla="*/ 115 h 537"/>
              <a:gd name="T64" fmla="*/ 200 w 236"/>
              <a:gd name="T65" fmla="*/ 82 h 537"/>
              <a:gd name="T66" fmla="*/ 200 w 236"/>
              <a:gd name="T67" fmla="*/ 82 h 537"/>
              <a:gd name="T68" fmla="*/ 221 w 236"/>
              <a:gd name="T69" fmla="*/ 65 h 537"/>
              <a:gd name="T70" fmla="*/ 221 w 236"/>
              <a:gd name="T71" fmla="*/ 65 h 537"/>
              <a:gd name="T72" fmla="*/ 236 w 236"/>
              <a:gd name="T73" fmla="*/ 63 h 537"/>
              <a:gd name="T74" fmla="*/ 236 w 236"/>
              <a:gd name="T75" fmla="*/ 63 h 537"/>
              <a:gd name="T76" fmla="*/ 236 w 236"/>
              <a:gd name="T77" fmla="*/ 97 h 537"/>
              <a:gd name="T78" fmla="*/ 231 w 236"/>
              <a:gd name="T79" fmla="*/ 97 h 537"/>
              <a:gd name="T80" fmla="*/ 231 w 236"/>
              <a:gd name="T81" fmla="*/ 97 h 537"/>
              <a:gd name="T82" fmla="*/ 230 w 236"/>
              <a:gd name="T83" fmla="*/ 98 h 537"/>
              <a:gd name="T84" fmla="*/ 230 w 236"/>
              <a:gd name="T85" fmla="*/ 98 h 537"/>
              <a:gd name="T86" fmla="*/ 218 w 236"/>
              <a:gd name="T87" fmla="*/ 125 h 537"/>
              <a:gd name="T88" fmla="*/ 218 w 236"/>
              <a:gd name="T89" fmla="*/ 125 h 537"/>
              <a:gd name="T90" fmla="*/ 215 w 236"/>
              <a:gd name="T91" fmla="*/ 159 h 537"/>
              <a:gd name="T92" fmla="*/ 215 w 236"/>
              <a:gd name="T93" fmla="*/ 159 h 537"/>
              <a:gd name="T94" fmla="*/ 224 w 236"/>
              <a:gd name="T95" fmla="*/ 352 h 537"/>
              <a:gd name="T96" fmla="*/ 224 w 236"/>
              <a:gd name="T97" fmla="*/ 352 h 537"/>
              <a:gd name="T98" fmla="*/ 215 w 236"/>
              <a:gd name="T99" fmla="*/ 448 h 537"/>
              <a:gd name="T100" fmla="*/ 215 w 236"/>
              <a:gd name="T101" fmla="*/ 448 h 537"/>
              <a:gd name="T102" fmla="*/ 176 w 236"/>
              <a:gd name="T103" fmla="*/ 519 h 537"/>
              <a:gd name="T104" fmla="*/ 176 w 236"/>
              <a:gd name="T105" fmla="*/ 519 h 537"/>
              <a:gd name="T106" fmla="*/ 124 w 236"/>
              <a:gd name="T107" fmla="*/ 537 h 537"/>
              <a:gd name="T108" fmla="*/ 124 w 236"/>
              <a:gd name="T109" fmla="*/ 537 h 537"/>
              <a:gd name="T110" fmla="*/ 123 w 236"/>
              <a:gd name="T111" fmla="*/ 537 h 537"/>
              <a:gd name="T112" fmla="*/ 124 w 236"/>
              <a:gd name="T113" fmla="*/ 9 h 537"/>
              <a:gd name="T114" fmla="*/ 124 w 236"/>
              <a:gd name="T115" fmla="*/ 9 h 537"/>
              <a:gd name="T116" fmla="*/ 124 w 236"/>
              <a:gd name="T117" fmla="*/ 9 h 537"/>
              <a:gd name="T118" fmla="*/ 124 w 236"/>
              <a:gd name="T119" fmla="*/ 9 h 537"/>
              <a:gd name="T120" fmla="*/ 124 w 236"/>
              <a:gd name="T121" fmla="*/ 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537">
                <a:moveTo>
                  <a:pt x="123" y="537"/>
                </a:moveTo>
                <a:cubicBezTo>
                  <a:pt x="84" y="537"/>
                  <a:pt x="53" y="525"/>
                  <a:pt x="31" y="503"/>
                </a:cubicBezTo>
                <a:cubicBezTo>
                  <a:pt x="31" y="503"/>
                  <a:pt x="31" y="503"/>
                  <a:pt x="31" y="503"/>
                </a:cubicBezTo>
                <a:cubicBezTo>
                  <a:pt x="10" y="481"/>
                  <a:pt x="0" y="451"/>
                  <a:pt x="0" y="418"/>
                </a:cubicBezTo>
                <a:cubicBezTo>
                  <a:pt x="0" y="418"/>
                  <a:pt x="0" y="418"/>
                  <a:pt x="0" y="418"/>
                </a:cubicBezTo>
                <a:cubicBezTo>
                  <a:pt x="0" y="366"/>
                  <a:pt x="24" y="306"/>
                  <a:pt x="68" y="250"/>
                </a:cubicBezTo>
                <a:cubicBezTo>
                  <a:pt x="68" y="250"/>
                  <a:pt x="68" y="250"/>
                  <a:pt x="68" y="250"/>
                </a:cubicBezTo>
                <a:cubicBezTo>
                  <a:pt x="109" y="197"/>
                  <a:pt x="129" y="116"/>
                  <a:pt x="129" y="57"/>
                </a:cubicBezTo>
                <a:cubicBezTo>
                  <a:pt x="129" y="57"/>
                  <a:pt x="129" y="57"/>
                  <a:pt x="129" y="57"/>
                </a:cubicBezTo>
                <a:cubicBezTo>
                  <a:pt x="129" y="38"/>
                  <a:pt x="127" y="21"/>
                  <a:pt x="124" y="9"/>
                </a:cubicBezTo>
                <a:cubicBezTo>
                  <a:pt x="124" y="9"/>
                  <a:pt x="124" y="9"/>
                  <a:pt x="124" y="9"/>
                </a:cubicBezTo>
                <a:cubicBezTo>
                  <a:pt x="156" y="0"/>
                  <a:pt x="156" y="0"/>
                  <a:pt x="156" y="0"/>
                </a:cubicBezTo>
                <a:cubicBezTo>
                  <a:pt x="161" y="16"/>
                  <a:pt x="163" y="35"/>
                  <a:pt x="163" y="57"/>
                </a:cubicBezTo>
                <a:cubicBezTo>
                  <a:pt x="163" y="57"/>
                  <a:pt x="163" y="57"/>
                  <a:pt x="163" y="57"/>
                </a:cubicBezTo>
                <a:cubicBezTo>
                  <a:pt x="163" y="123"/>
                  <a:pt x="142" y="209"/>
                  <a:pt x="95" y="270"/>
                </a:cubicBezTo>
                <a:cubicBezTo>
                  <a:pt x="95" y="270"/>
                  <a:pt x="95" y="270"/>
                  <a:pt x="95" y="270"/>
                </a:cubicBezTo>
                <a:cubicBezTo>
                  <a:pt x="54" y="322"/>
                  <a:pt x="34" y="377"/>
                  <a:pt x="34" y="418"/>
                </a:cubicBezTo>
                <a:cubicBezTo>
                  <a:pt x="34" y="418"/>
                  <a:pt x="34" y="418"/>
                  <a:pt x="34" y="418"/>
                </a:cubicBezTo>
                <a:cubicBezTo>
                  <a:pt x="34" y="445"/>
                  <a:pt x="42" y="465"/>
                  <a:pt x="56" y="479"/>
                </a:cubicBezTo>
                <a:cubicBezTo>
                  <a:pt x="56" y="479"/>
                  <a:pt x="56" y="479"/>
                  <a:pt x="56" y="479"/>
                </a:cubicBezTo>
                <a:cubicBezTo>
                  <a:pt x="69" y="494"/>
                  <a:pt x="91" y="503"/>
                  <a:pt x="123" y="503"/>
                </a:cubicBezTo>
                <a:cubicBezTo>
                  <a:pt x="123" y="503"/>
                  <a:pt x="123" y="503"/>
                  <a:pt x="123" y="503"/>
                </a:cubicBezTo>
                <a:cubicBezTo>
                  <a:pt x="137" y="503"/>
                  <a:pt x="147" y="499"/>
                  <a:pt x="155" y="493"/>
                </a:cubicBezTo>
                <a:cubicBezTo>
                  <a:pt x="155" y="493"/>
                  <a:pt x="155" y="493"/>
                  <a:pt x="155" y="493"/>
                </a:cubicBezTo>
                <a:cubicBezTo>
                  <a:pt x="163" y="487"/>
                  <a:pt x="170" y="477"/>
                  <a:pt x="175" y="463"/>
                </a:cubicBezTo>
                <a:cubicBezTo>
                  <a:pt x="175" y="463"/>
                  <a:pt x="175" y="463"/>
                  <a:pt x="175" y="463"/>
                </a:cubicBezTo>
                <a:cubicBezTo>
                  <a:pt x="186" y="436"/>
                  <a:pt x="190" y="396"/>
                  <a:pt x="190" y="352"/>
                </a:cubicBezTo>
                <a:cubicBezTo>
                  <a:pt x="190" y="352"/>
                  <a:pt x="190" y="352"/>
                  <a:pt x="190" y="352"/>
                </a:cubicBezTo>
                <a:cubicBezTo>
                  <a:pt x="190" y="285"/>
                  <a:pt x="181" y="210"/>
                  <a:pt x="181" y="159"/>
                </a:cubicBezTo>
                <a:cubicBezTo>
                  <a:pt x="181" y="159"/>
                  <a:pt x="181" y="159"/>
                  <a:pt x="181" y="159"/>
                </a:cubicBezTo>
                <a:cubicBezTo>
                  <a:pt x="181" y="142"/>
                  <a:pt x="182" y="127"/>
                  <a:pt x="185" y="115"/>
                </a:cubicBezTo>
                <a:cubicBezTo>
                  <a:pt x="185" y="115"/>
                  <a:pt x="185" y="115"/>
                  <a:pt x="185" y="115"/>
                </a:cubicBezTo>
                <a:cubicBezTo>
                  <a:pt x="190" y="100"/>
                  <a:pt x="194" y="90"/>
                  <a:pt x="200" y="82"/>
                </a:cubicBezTo>
                <a:cubicBezTo>
                  <a:pt x="200" y="82"/>
                  <a:pt x="200" y="82"/>
                  <a:pt x="200" y="82"/>
                </a:cubicBezTo>
                <a:cubicBezTo>
                  <a:pt x="205" y="74"/>
                  <a:pt x="213" y="67"/>
                  <a:pt x="221" y="65"/>
                </a:cubicBezTo>
                <a:cubicBezTo>
                  <a:pt x="221" y="65"/>
                  <a:pt x="221" y="65"/>
                  <a:pt x="221" y="65"/>
                </a:cubicBezTo>
                <a:cubicBezTo>
                  <a:pt x="227" y="63"/>
                  <a:pt x="232" y="63"/>
                  <a:pt x="236" y="63"/>
                </a:cubicBezTo>
                <a:cubicBezTo>
                  <a:pt x="236" y="63"/>
                  <a:pt x="236" y="63"/>
                  <a:pt x="236" y="63"/>
                </a:cubicBezTo>
                <a:cubicBezTo>
                  <a:pt x="236" y="97"/>
                  <a:pt x="236" y="97"/>
                  <a:pt x="236" y="97"/>
                </a:cubicBezTo>
                <a:cubicBezTo>
                  <a:pt x="233" y="97"/>
                  <a:pt x="232" y="97"/>
                  <a:pt x="231" y="97"/>
                </a:cubicBezTo>
                <a:cubicBezTo>
                  <a:pt x="231" y="97"/>
                  <a:pt x="231" y="97"/>
                  <a:pt x="231" y="97"/>
                </a:cubicBezTo>
                <a:cubicBezTo>
                  <a:pt x="231" y="98"/>
                  <a:pt x="231" y="97"/>
                  <a:pt x="230" y="98"/>
                </a:cubicBezTo>
                <a:cubicBezTo>
                  <a:pt x="230" y="98"/>
                  <a:pt x="230" y="98"/>
                  <a:pt x="230" y="98"/>
                </a:cubicBezTo>
                <a:cubicBezTo>
                  <a:pt x="228" y="100"/>
                  <a:pt x="223" y="108"/>
                  <a:pt x="218" y="125"/>
                </a:cubicBezTo>
                <a:cubicBezTo>
                  <a:pt x="218" y="125"/>
                  <a:pt x="218" y="125"/>
                  <a:pt x="218" y="125"/>
                </a:cubicBezTo>
                <a:cubicBezTo>
                  <a:pt x="216" y="131"/>
                  <a:pt x="214" y="143"/>
                  <a:pt x="215" y="159"/>
                </a:cubicBezTo>
                <a:cubicBezTo>
                  <a:pt x="215" y="159"/>
                  <a:pt x="215" y="159"/>
                  <a:pt x="215" y="159"/>
                </a:cubicBezTo>
                <a:cubicBezTo>
                  <a:pt x="214" y="206"/>
                  <a:pt x="224" y="282"/>
                  <a:pt x="224" y="352"/>
                </a:cubicBezTo>
                <a:cubicBezTo>
                  <a:pt x="224" y="352"/>
                  <a:pt x="224" y="352"/>
                  <a:pt x="224" y="352"/>
                </a:cubicBezTo>
                <a:cubicBezTo>
                  <a:pt x="224" y="386"/>
                  <a:pt x="222" y="419"/>
                  <a:pt x="215" y="448"/>
                </a:cubicBezTo>
                <a:cubicBezTo>
                  <a:pt x="215" y="448"/>
                  <a:pt x="215" y="448"/>
                  <a:pt x="215" y="448"/>
                </a:cubicBezTo>
                <a:cubicBezTo>
                  <a:pt x="208" y="477"/>
                  <a:pt x="197" y="503"/>
                  <a:pt x="176" y="519"/>
                </a:cubicBezTo>
                <a:cubicBezTo>
                  <a:pt x="176" y="519"/>
                  <a:pt x="176" y="519"/>
                  <a:pt x="176" y="519"/>
                </a:cubicBezTo>
                <a:cubicBezTo>
                  <a:pt x="162" y="531"/>
                  <a:pt x="144" y="537"/>
                  <a:pt x="124" y="537"/>
                </a:cubicBezTo>
                <a:cubicBezTo>
                  <a:pt x="124" y="537"/>
                  <a:pt x="124" y="537"/>
                  <a:pt x="124" y="537"/>
                </a:cubicBezTo>
                <a:cubicBezTo>
                  <a:pt x="124" y="537"/>
                  <a:pt x="124" y="537"/>
                  <a:pt x="123" y="537"/>
                </a:cubicBezTo>
                <a:close/>
                <a:moveTo>
                  <a:pt x="124" y="9"/>
                </a:moveTo>
                <a:cubicBezTo>
                  <a:pt x="124" y="9"/>
                  <a:pt x="124" y="9"/>
                  <a:pt x="124" y="9"/>
                </a:cubicBezTo>
                <a:cubicBezTo>
                  <a:pt x="124" y="9"/>
                  <a:pt x="124" y="9"/>
                  <a:pt x="124" y="9"/>
                </a:cubicBezTo>
                <a:cubicBezTo>
                  <a:pt x="124" y="9"/>
                  <a:pt x="124" y="9"/>
                  <a:pt x="124" y="9"/>
                </a:cubicBezTo>
                <a:cubicBezTo>
                  <a:pt x="124" y="9"/>
                  <a:pt x="124" y="9"/>
                  <a:pt x="124" y="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0" name="Freeform 9"/>
          <p:cNvSpPr/>
          <p:nvPr/>
        </p:nvSpPr>
        <p:spPr bwMode="auto">
          <a:xfrm>
            <a:off x="7378863" y="3420040"/>
            <a:ext cx="1231737" cy="66110"/>
          </a:xfrm>
          <a:custGeom>
            <a:avLst/>
            <a:gdLst>
              <a:gd name="T0" fmla="*/ 501 w 501"/>
              <a:gd name="T1" fmla="*/ 27 h 27"/>
              <a:gd name="T2" fmla="*/ 501 w 501"/>
              <a:gd name="T3" fmla="*/ 22 h 27"/>
              <a:gd name="T4" fmla="*/ 478 w 501"/>
              <a:gd name="T5" fmla="*/ 0 h 27"/>
              <a:gd name="T6" fmla="*/ 23 w 501"/>
              <a:gd name="T7" fmla="*/ 0 h 27"/>
              <a:gd name="T8" fmla="*/ 0 w 501"/>
              <a:gd name="T9" fmla="*/ 22 h 27"/>
              <a:gd name="T10" fmla="*/ 0 w 501"/>
              <a:gd name="T11" fmla="*/ 27 h 27"/>
              <a:gd name="T12" fmla="*/ 501 w 501"/>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501" h="27">
                <a:moveTo>
                  <a:pt x="501" y="27"/>
                </a:moveTo>
                <a:cubicBezTo>
                  <a:pt x="501" y="22"/>
                  <a:pt x="501" y="22"/>
                  <a:pt x="501" y="22"/>
                </a:cubicBezTo>
                <a:cubicBezTo>
                  <a:pt x="501" y="10"/>
                  <a:pt x="491" y="0"/>
                  <a:pt x="478" y="0"/>
                </a:cubicBezTo>
                <a:cubicBezTo>
                  <a:pt x="23" y="0"/>
                  <a:pt x="23" y="0"/>
                  <a:pt x="23" y="0"/>
                </a:cubicBezTo>
                <a:cubicBezTo>
                  <a:pt x="10" y="0"/>
                  <a:pt x="0" y="10"/>
                  <a:pt x="0" y="22"/>
                </a:cubicBezTo>
                <a:cubicBezTo>
                  <a:pt x="0" y="27"/>
                  <a:pt x="0" y="27"/>
                  <a:pt x="0" y="27"/>
                </a:cubicBezTo>
                <a:lnTo>
                  <a:pt x="501" y="27"/>
                </a:ln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1" name="Freeform 10"/>
          <p:cNvSpPr/>
          <p:nvPr/>
        </p:nvSpPr>
        <p:spPr bwMode="auto">
          <a:xfrm>
            <a:off x="7417138" y="1403001"/>
            <a:ext cx="1155188" cy="942940"/>
          </a:xfrm>
          <a:custGeom>
            <a:avLst/>
            <a:gdLst>
              <a:gd name="T0" fmla="*/ 471 w 471"/>
              <a:gd name="T1" fmla="*/ 384 h 384"/>
              <a:gd name="T2" fmla="*/ 471 w 471"/>
              <a:gd name="T3" fmla="*/ 23 h 384"/>
              <a:gd name="T4" fmla="*/ 448 w 471"/>
              <a:gd name="T5" fmla="*/ 0 h 384"/>
              <a:gd name="T6" fmla="*/ 23 w 471"/>
              <a:gd name="T7" fmla="*/ 0 h 384"/>
              <a:gd name="T8" fmla="*/ 0 w 471"/>
              <a:gd name="T9" fmla="*/ 23 h 384"/>
              <a:gd name="T10" fmla="*/ 0 w 471"/>
              <a:gd name="T11" fmla="*/ 384 h 384"/>
              <a:gd name="T12" fmla="*/ 471 w 471"/>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471" h="384">
                <a:moveTo>
                  <a:pt x="471" y="384"/>
                </a:moveTo>
                <a:cubicBezTo>
                  <a:pt x="471" y="23"/>
                  <a:pt x="471" y="23"/>
                  <a:pt x="471" y="23"/>
                </a:cubicBezTo>
                <a:cubicBezTo>
                  <a:pt x="471" y="10"/>
                  <a:pt x="461" y="0"/>
                  <a:pt x="448" y="0"/>
                </a:cubicBezTo>
                <a:cubicBezTo>
                  <a:pt x="23" y="0"/>
                  <a:pt x="23" y="0"/>
                  <a:pt x="23" y="0"/>
                </a:cubicBezTo>
                <a:cubicBezTo>
                  <a:pt x="10" y="0"/>
                  <a:pt x="0" y="10"/>
                  <a:pt x="0" y="23"/>
                </a:cubicBezTo>
                <a:cubicBezTo>
                  <a:pt x="0" y="384"/>
                  <a:pt x="0" y="384"/>
                  <a:pt x="0" y="384"/>
                </a:cubicBezTo>
                <a:lnTo>
                  <a:pt x="471" y="384"/>
                </a:ln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2" name="Freeform 11"/>
          <p:cNvSpPr/>
          <p:nvPr/>
        </p:nvSpPr>
        <p:spPr bwMode="auto">
          <a:xfrm>
            <a:off x="7504124" y="1491727"/>
            <a:ext cx="981214" cy="720253"/>
          </a:xfrm>
          <a:custGeom>
            <a:avLst/>
            <a:gdLst>
              <a:gd name="T0" fmla="*/ 399 w 399"/>
              <a:gd name="T1" fmla="*/ 271 h 293"/>
              <a:gd name="T2" fmla="*/ 376 w 399"/>
              <a:gd name="T3" fmla="*/ 293 h 293"/>
              <a:gd name="T4" fmla="*/ 23 w 399"/>
              <a:gd name="T5" fmla="*/ 293 h 293"/>
              <a:gd name="T6" fmla="*/ 0 w 399"/>
              <a:gd name="T7" fmla="*/ 271 h 293"/>
              <a:gd name="T8" fmla="*/ 0 w 399"/>
              <a:gd name="T9" fmla="*/ 23 h 293"/>
              <a:gd name="T10" fmla="*/ 23 w 399"/>
              <a:gd name="T11" fmla="*/ 0 h 293"/>
              <a:gd name="T12" fmla="*/ 376 w 399"/>
              <a:gd name="T13" fmla="*/ 0 h 293"/>
              <a:gd name="T14" fmla="*/ 399 w 399"/>
              <a:gd name="T15" fmla="*/ 23 h 293"/>
              <a:gd name="T16" fmla="*/ 399 w 399"/>
              <a:gd name="T17" fmla="*/ 27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9" h="293">
                <a:moveTo>
                  <a:pt x="399" y="271"/>
                </a:moveTo>
                <a:cubicBezTo>
                  <a:pt x="399" y="283"/>
                  <a:pt x="389" y="293"/>
                  <a:pt x="376" y="293"/>
                </a:cubicBezTo>
                <a:cubicBezTo>
                  <a:pt x="23" y="293"/>
                  <a:pt x="23" y="293"/>
                  <a:pt x="23" y="293"/>
                </a:cubicBezTo>
                <a:cubicBezTo>
                  <a:pt x="10" y="293"/>
                  <a:pt x="0" y="283"/>
                  <a:pt x="0" y="271"/>
                </a:cubicBezTo>
                <a:cubicBezTo>
                  <a:pt x="0" y="23"/>
                  <a:pt x="0" y="23"/>
                  <a:pt x="0" y="23"/>
                </a:cubicBezTo>
                <a:cubicBezTo>
                  <a:pt x="0" y="10"/>
                  <a:pt x="10" y="0"/>
                  <a:pt x="23" y="0"/>
                </a:cubicBezTo>
                <a:cubicBezTo>
                  <a:pt x="376" y="0"/>
                  <a:pt x="376" y="0"/>
                  <a:pt x="376" y="0"/>
                </a:cubicBezTo>
                <a:cubicBezTo>
                  <a:pt x="389" y="0"/>
                  <a:pt x="399" y="10"/>
                  <a:pt x="399" y="23"/>
                </a:cubicBezTo>
                <a:lnTo>
                  <a:pt x="399" y="2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3" name="Freeform 12"/>
          <p:cNvSpPr/>
          <p:nvPr/>
        </p:nvSpPr>
        <p:spPr bwMode="auto">
          <a:xfrm>
            <a:off x="7417138" y="3293039"/>
            <a:ext cx="1155188" cy="100905"/>
          </a:xfrm>
          <a:custGeom>
            <a:avLst/>
            <a:gdLst>
              <a:gd name="T0" fmla="*/ 0 w 471"/>
              <a:gd name="T1" fmla="*/ 0 h 41"/>
              <a:gd name="T2" fmla="*/ 0 w 471"/>
              <a:gd name="T3" fmla="*/ 18 h 41"/>
              <a:gd name="T4" fmla="*/ 23 w 471"/>
              <a:gd name="T5" fmla="*/ 41 h 41"/>
              <a:gd name="T6" fmla="*/ 448 w 471"/>
              <a:gd name="T7" fmla="*/ 41 h 41"/>
              <a:gd name="T8" fmla="*/ 471 w 471"/>
              <a:gd name="T9" fmla="*/ 18 h 41"/>
              <a:gd name="T10" fmla="*/ 471 w 471"/>
              <a:gd name="T11" fmla="*/ 0 h 41"/>
              <a:gd name="T12" fmla="*/ 0 w 47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71" h="41">
                <a:moveTo>
                  <a:pt x="0" y="0"/>
                </a:moveTo>
                <a:cubicBezTo>
                  <a:pt x="0" y="18"/>
                  <a:pt x="0" y="18"/>
                  <a:pt x="0" y="18"/>
                </a:cubicBezTo>
                <a:cubicBezTo>
                  <a:pt x="0" y="30"/>
                  <a:pt x="10" y="41"/>
                  <a:pt x="23" y="41"/>
                </a:cubicBezTo>
                <a:cubicBezTo>
                  <a:pt x="448" y="41"/>
                  <a:pt x="448" y="41"/>
                  <a:pt x="448" y="41"/>
                </a:cubicBezTo>
                <a:cubicBezTo>
                  <a:pt x="461" y="41"/>
                  <a:pt x="471" y="30"/>
                  <a:pt x="471" y="18"/>
                </a:cubicBezTo>
                <a:cubicBezTo>
                  <a:pt x="471" y="0"/>
                  <a:pt x="471" y="0"/>
                  <a:pt x="471" y="0"/>
                </a:cubicBezTo>
                <a:lnTo>
                  <a:pt x="0" y="0"/>
                </a:lnTo>
                <a:close/>
              </a:path>
            </a:pathLst>
          </a:cu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4" name="Rectangle 13"/>
          <p:cNvSpPr>
            <a:spLocks noChangeArrowheads="1"/>
          </p:cNvSpPr>
          <p:nvPr/>
        </p:nvSpPr>
        <p:spPr bwMode="auto">
          <a:xfrm>
            <a:off x="7417138" y="2311443"/>
            <a:ext cx="1155188" cy="998994"/>
          </a:xfrm>
          <a:prstGeom prst="rect">
            <a:avLst/>
          </a:prstGeom>
          <a:solidFill>
            <a:schemeClr val="bg1">
              <a:lumMod val="75000"/>
            </a:schemeClr>
          </a:solidFill>
          <a:ln>
            <a:noFill/>
          </a:ln>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45" name="Text Box 10"/>
          <p:cNvSpPr txBox="1">
            <a:spLocks noChangeArrowheads="1"/>
          </p:cNvSpPr>
          <p:nvPr/>
        </p:nvSpPr>
        <p:spPr bwMode="auto">
          <a:xfrm>
            <a:off x="497545" y="3658910"/>
            <a:ext cx="1845316" cy="1046440"/>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6" name="Text Box 10"/>
          <p:cNvSpPr txBox="1">
            <a:spLocks noChangeArrowheads="1"/>
          </p:cNvSpPr>
          <p:nvPr/>
        </p:nvSpPr>
        <p:spPr bwMode="auto">
          <a:xfrm>
            <a:off x="2545671" y="3658910"/>
            <a:ext cx="1845316" cy="1046440"/>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7" name="Text Box 10"/>
          <p:cNvSpPr txBox="1">
            <a:spLocks noChangeArrowheads="1"/>
          </p:cNvSpPr>
          <p:nvPr/>
        </p:nvSpPr>
        <p:spPr bwMode="auto">
          <a:xfrm>
            <a:off x="4638926" y="3658910"/>
            <a:ext cx="1845316" cy="1046440"/>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8" name="Text Box 10"/>
          <p:cNvSpPr txBox="1">
            <a:spLocks noChangeArrowheads="1"/>
          </p:cNvSpPr>
          <p:nvPr/>
        </p:nvSpPr>
        <p:spPr bwMode="auto">
          <a:xfrm>
            <a:off x="6776783" y="3658910"/>
            <a:ext cx="1845316" cy="1046440"/>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4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r>
              <a:rPr lang="zh-CN" altLang="en-US" sz="100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sz="100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9" name="Text Box 7"/>
          <p:cNvSpPr txBox="1">
            <a:spLocks noChangeArrowheads="1"/>
          </p:cNvSpPr>
          <p:nvPr/>
        </p:nvSpPr>
        <p:spPr bwMode="auto">
          <a:xfrm>
            <a:off x="3492480" y="1722929"/>
            <a:ext cx="550792" cy="477054"/>
          </a:xfrm>
          <a:prstGeom prst="rect">
            <a:avLst/>
          </a:prstGeom>
          <a:noFill/>
          <a:ln w="9525">
            <a:noFill/>
            <a:miter lim="800000"/>
          </a:ln>
        </p:spPr>
        <p:txBody>
          <a:bodyPr wrap="none" lIns="45720" tIns="22860" rIns="45720" bIns="22860">
            <a:spAutoFit/>
          </a:bodyPr>
          <a:lstStyle/>
          <a:p>
            <a:pPr algn="ctr" defTabSz="1088390"/>
            <a:r>
              <a:rPr lang="en-CA" sz="2800" b="0" spc="-150">
                <a:latin typeface="Measure"/>
                <a:ea typeface="微软雅黑" panose="020B0503020204020204" pitchFamily="34" charset="-122"/>
                <a:cs typeface="Open Sans Light" pitchFamily="34" charset="0"/>
                <a:sym typeface="Measure"/>
              </a:rPr>
              <a:t>65%</a:t>
            </a:r>
          </a:p>
        </p:txBody>
      </p:sp>
      <p:sp>
        <p:nvSpPr>
          <p:cNvPr id="50" name="Text Box 7"/>
          <p:cNvSpPr txBox="1">
            <a:spLocks noChangeArrowheads="1"/>
          </p:cNvSpPr>
          <p:nvPr/>
        </p:nvSpPr>
        <p:spPr bwMode="auto">
          <a:xfrm>
            <a:off x="1394735" y="1274077"/>
            <a:ext cx="550792" cy="477054"/>
          </a:xfrm>
          <a:prstGeom prst="rect">
            <a:avLst/>
          </a:prstGeom>
          <a:noFill/>
          <a:ln w="9525">
            <a:noFill/>
            <a:miter lim="800000"/>
          </a:ln>
        </p:spPr>
        <p:txBody>
          <a:bodyPr wrap="none" lIns="45720" tIns="22860" rIns="45720" bIns="22860">
            <a:spAutoFit/>
          </a:bodyPr>
          <a:lstStyle/>
          <a:p>
            <a:pPr algn="ctr" defTabSz="1088390"/>
            <a:r>
              <a:rPr lang="en-CA" sz="2800" b="0" spc="-150" dirty="0">
                <a:latin typeface="Measure"/>
                <a:ea typeface="微软雅黑" panose="020B0503020204020204" pitchFamily="34" charset="-122"/>
                <a:cs typeface="Open Sans Light" pitchFamily="34" charset="0"/>
                <a:sym typeface="Measure"/>
              </a:rPr>
              <a:t>85%</a:t>
            </a:r>
          </a:p>
        </p:txBody>
      </p:sp>
      <p:sp>
        <p:nvSpPr>
          <p:cNvPr id="51" name="Text Box 7"/>
          <p:cNvSpPr txBox="1">
            <a:spLocks noChangeArrowheads="1"/>
          </p:cNvSpPr>
          <p:nvPr/>
        </p:nvSpPr>
        <p:spPr bwMode="auto">
          <a:xfrm>
            <a:off x="5585735" y="1906282"/>
            <a:ext cx="550792" cy="477054"/>
          </a:xfrm>
          <a:prstGeom prst="rect">
            <a:avLst/>
          </a:prstGeom>
          <a:noFill/>
          <a:ln w="9525">
            <a:noFill/>
            <a:miter lim="800000"/>
          </a:ln>
        </p:spPr>
        <p:txBody>
          <a:bodyPr wrap="none" lIns="45720" tIns="22860" rIns="45720" bIns="22860">
            <a:spAutoFit/>
          </a:bodyPr>
          <a:lstStyle/>
          <a:p>
            <a:pPr algn="ctr" defTabSz="1088390"/>
            <a:r>
              <a:rPr lang="en-CA" sz="2800" b="0" spc="-150" dirty="0">
                <a:latin typeface="Measure"/>
                <a:ea typeface="微软雅黑" panose="020B0503020204020204" pitchFamily="34" charset="-122"/>
                <a:cs typeface="Open Sans Light" pitchFamily="34" charset="0"/>
                <a:sym typeface="Measure"/>
              </a:rPr>
              <a:t>36%</a:t>
            </a:r>
          </a:p>
        </p:txBody>
      </p:sp>
      <p:sp>
        <p:nvSpPr>
          <p:cNvPr id="52" name="Text Box 7"/>
          <p:cNvSpPr txBox="1">
            <a:spLocks noChangeArrowheads="1"/>
          </p:cNvSpPr>
          <p:nvPr/>
        </p:nvSpPr>
        <p:spPr bwMode="auto">
          <a:xfrm>
            <a:off x="7719336" y="1636806"/>
            <a:ext cx="550792" cy="477054"/>
          </a:xfrm>
          <a:prstGeom prst="rect">
            <a:avLst/>
          </a:prstGeom>
          <a:noFill/>
          <a:ln w="9525">
            <a:noFill/>
            <a:miter lim="800000"/>
          </a:ln>
        </p:spPr>
        <p:txBody>
          <a:bodyPr wrap="none" lIns="45720" tIns="22860" rIns="45720" bIns="22860">
            <a:spAutoFit/>
          </a:bodyPr>
          <a:lstStyle/>
          <a:p>
            <a:pPr algn="ctr" defTabSz="1088390"/>
            <a:r>
              <a:rPr lang="en-CA" sz="2800" b="0" spc="-150">
                <a:latin typeface="Measure"/>
                <a:ea typeface="微软雅黑" panose="020B0503020204020204" pitchFamily="34" charset="-122"/>
                <a:cs typeface="Open Sans Light" pitchFamily="34" charset="0"/>
                <a:sym typeface="Measure"/>
              </a:rPr>
              <a:t>70%</a:t>
            </a:r>
          </a:p>
        </p:txBody>
      </p:sp>
      <p:sp>
        <p:nvSpPr>
          <p:cNvPr id="54" name="Freeform 5"/>
          <p:cNvSpPr>
            <a:spLocks noEditPoints="1"/>
          </p:cNvSpPr>
          <p:nvPr/>
        </p:nvSpPr>
        <p:spPr bwMode="auto">
          <a:xfrm>
            <a:off x="5632238" y="2722098"/>
            <a:ext cx="457788" cy="372514"/>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55" name="Freeform 6"/>
          <p:cNvSpPr/>
          <p:nvPr/>
        </p:nvSpPr>
        <p:spPr bwMode="auto">
          <a:xfrm>
            <a:off x="5991288" y="2769223"/>
            <a:ext cx="44882" cy="92007"/>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56" name="Oval 7"/>
          <p:cNvSpPr>
            <a:spLocks noChangeArrowheads="1"/>
          </p:cNvSpPr>
          <p:nvPr/>
        </p:nvSpPr>
        <p:spPr bwMode="auto">
          <a:xfrm>
            <a:off x="5836447" y="2874694"/>
            <a:ext cx="47126" cy="49369"/>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58" name="Freeform 59"/>
          <p:cNvSpPr>
            <a:spLocks noEditPoints="1"/>
          </p:cNvSpPr>
          <p:nvPr/>
        </p:nvSpPr>
        <p:spPr bwMode="auto">
          <a:xfrm>
            <a:off x="1410389" y="2576674"/>
            <a:ext cx="484797" cy="477103"/>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59" name="Oval 60"/>
          <p:cNvSpPr>
            <a:spLocks noChangeArrowheads="1"/>
          </p:cNvSpPr>
          <p:nvPr/>
        </p:nvSpPr>
        <p:spPr bwMode="auto">
          <a:xfrm>
            <a:off x="1602769" y="2765208"/>
            <a:ext cx="100037" cy="9619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1" name="Freeform 80"/>
          <p:cNvSpPr/>
          <p:nvPr/>
        </p:nvSpPr>
        <p:spPr bwMode="auto">
          <a:xfrm>
            <a:off x="7777467" y="2781664"/>
            <a:ext cx="434527" cy="180495"/>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2" name="Freeform 81"/>
          <p:cNvSpPr/>
          <p:nvPr/>
        </p:nvSpPr>
        <p:spPr bwMode="auto">
          <a:xfrm>
            <a:off x="7777467" y="2922049"/>
            <a:ext cx="434527" cy="177154"/>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3" name="Freeform 82"/>
          <p:cNvSpPr/>
          <p:nvPr/>
        </p:nvSpPr>
        <p:spPr bwMode="auto">
          <a:xfrm>
            <a:off x="7777467" y="2647963"/>
            <a:ext cx="434527" cy="18383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4" name="Oval 83"/>
          <p:cNvSpPr>
            <a:spLocks noChangeArrowheads="1"/>
          </p:cNvSpPr>
          <p:nvPr/>
        </p:nvSpPr>
        <p:spPr bwMode="auto">
          <a:xfrm>
            <a:off x="7784151" y="2554373"/>
            <a:ext cx="424500" cy="14372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6" name="Freeform 147"/>
          <p:cNvSpPr/>
          <p:nvPr/>
        </p:nvSpPr>
        <p:spPr bwMode="auto">
          <a:xfrm>
            <a:off x="3502544" y="2504935"/>
            <a:ext cx="506986" cy="103167"/>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7" name="Freeform 148"/>
          <p:cNvSpPr>
            <a:spLocks noEditPoints="1"/>
          </p:cNvSpPr>
          <p:nvPr/>
        </p:nvSpPr>
        <p:spPr bwMode="auto">
          <a:xfrm>
            <a:off x="3546757" y="2631682"/>
            <a:ext cx="421507" cy="445088"/>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
        <p:nvSpPr>
          <p:cNvPr id="68" name="Freeform 149"/>
          <p:cNvSpPr/>
          <p:nvPr/>
        </p:nvSpPr>
        <p:spPr bwMode="auto">
          <a:xfrm>
            <a:off x="3579181" y="2717161"/>
            <a:ext cx="206332" cy="120853"/>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b="0">
              <a:latin typeface="Measure"/>
              <a:ea typeface="微软雅黑" panose="020B0503020204020204" pitchFamily="34" charset="-122"/>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250" fill="hold"/>
                                        <p:tgtEl>
                                          <p:spTgt spid="45"/>
                                        </p:tgtEl>
                                        <p:attrNameLst>
                                          <p:attrName>ppt_x</p:attrName>
                                        </p:attrNameLst>
                                      </p:cBhvr>
                                      <p:tavLst>
                                        <p:tav tm="0">
                                          <p:val>
                                            <p:strVal val="#ppt_x"/>
                                          </p:val>
                                        </p:tav>
                                        <p:tav tm="100000">
                                          <p:val>
                                            <p:strVal val="#ppt_x"/>
                                          </p:val>
                                        </p:tav>
                                      </p:tavLst>
                                    </p:anim>
                                    <p:anim calcmode="lin" valueType="num">
                                      <p:cBhvr additive="base">
                                        <p:cTn id="27" dur="250" fill="hold"/>
                                        <p:tgtEl>
                                          <p:spTgt spid="4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250" fill="hold"/>
                                        <p:tgtEl>
                                          <p:spTgt spid="46"/>
                                        </p:tgtEl>
                                        <p:attrNameLst>
                                          <p:attrName>ppt_x</p:attrName>
                                        </p:attrNameLst>
                                      </p:cBhvr>
                                      <p:tavLst>
                                        <p:tav tm="0">
                                          <p:val>
                                            <p:strVal val="#ppt_x"/>
                                          </p:val>
                                        </p:tav>
                                        <p:tav tm="100000">
                                          <p:val>
                                            <p:strVal val="#ppt_x"/>
                                          </p:val>
                                        </p:tav>
                                      </p:tavLst>
                                    </p:anim>
                                    <p:anim calcmode="lin" valueType="num">
                                      <p:cBhvr additive="base">
                                        <p:cTn id="37" dur="250" fill="hold"/>
                                        <p:tgtEl>
                                          <p:spTgt spid="4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250" fill="hold"/>
                                        <p:tgtEl>
                                          <p:spTgt spid="51"/>
                                        </p:tgtEl>
                                        <p:attrNameLst>
                                          <p:attrName>ppt_x</p:attrName>
                                        </p:attrNameLst>
                                      </p:cBhvr>
                                      <p:tavLst>
                                        <p:tav tm="0">
                                          <p:val>
                                            <p:strVal val="#ppt_x"/>
                                          </p:val>
                                        </p:tav>
                                        <p:tav tm="100000">
                                          <p:val>
                                            <p:strVal val="#ppt_x"/>
                                          </p:val>
                                        </p:tav>
                                      </p:tavLst>
                                    </p:anim>
                                    <p:anim calcmode="lin" valueType="num">
                                      <p:cBhvr additive="base">
                                        <p:cTn id="42" dur="250" fill="hold"/>
                                        <p:tgtEl>
                                          <p:spTgt spid="51"/>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250" fill="hold"/>
                                        <p:tgtEl>
                                          <p:spTgt spid="47"/>
                                        </p:tgtEl>
                                        <p:attrNameLst>
                                          <p:attrName>ppt_x</p:attrName>
                                        </p:attrNameLst>
                                      </p:cBhvr>
                                      <p:tavLst>
                                        <p:tav tm="0">
                                          <p:val>
                                            <p:strVal val="#ppt_x"/>
                                          </p:val>
                                        </p:tav>
                                        <p:tav tm="100000">
                                          <p:val>
                                            <p:strVal val="#ppt_x"/>
                                          </p:val>
                                        </p:tav>
                                      </p:tavLst>
                                    </p:anim>
                                    <p:anim calcmode="lin" valueType="num">
                                      <p:cBhvr additive="base">
                                        <p:cTn id="47" dur="2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 calcmode="lin" valueType="num">
                                      <p:cBhvr additive="base">
                                        <p:cTn id="51" dur="250" fill="hold"/>
                                        <p:tgtEl>
                                          <p:spTgt spid="52"/>
                                        </p:tgtEl>
                                        <p:attrNameLst>
                                          <p:attrName>ppt_x</p:attrName>
                                        </p:attrNameLst>
                                      </p:cBhvr>
                                      <p:tavLst>
                                        <p:tav tm="0">
                                          <p:val>
                                            <p:strVal val="#ppt_x"/>
                                          </p:val>
                                        </p:tav>
                                        <p:tav tm="100000">
                                          <p:val>
                                            <p:strVal val="#ppt_x"/>
                                          </p:val>
                                        </p:tav>
                                      </p:tavLst>
                                    </p:anim>
                                    <p:anim calcmode="lin" valueType="num">
                                      <p:cBhvr additive="base">
                                        <p:cTn id="52" dur="250" fill="hold"/>
                                        <p:tgtEl>
                                          <p:spTgt spid="52"/>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50" fill="hold"/>
                                        <p:tgtEl>
                                          <p:spTgt spid="48"/>
                                        </p:tgtEl>
                                        <p:attrNameLst>
                                          <p:attrName>ppt_x</p:attrName>
                                        </p:attrNameLst>
                                      </p:cBhvr>
                                      <p:tavLst>
                                        <p:tav tm="0">
                                          <p:val>
                                            <p:strVal val="#ppt_x"/>
                                          </p:val>
                                        </p:tav>
                                        <p:tav tm="100000">
                                          <p:val>
                                            <p:strVal val="#ppt_x"/>
                                          </p:val>
                                        </p:tav>
                                      </p:tavLst>
                                    </p:anim>
                                    <p:anim calcmode="lin" valueType="num">
                                      <p:cBhvr additive="base">
                                        <p:cTn id="57" dur="25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5" grpId="0"/>
      <p:bldP spid="46" grpId="0"/>
      <p:bldP spid="47" grpId="0"/>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5" name="Text Box 7"/>
          <p:cNvSpPr txBox="1">
            <a:spLocks noChangeArrowheads="1"/>
          </p:cNvSpPr>
          <p:nvPr/>
        </p:nvSpPr>
        <p:spPr bwMode="auto">
          <a:xfrm>
            <a:off x="1029817" y="1743036"/>
            <a:ext cx="701474" cy="600164"/>
          </a:xfrm>
          <a:prstGeom prst="rect">
            <a:avLst/>
          </a:prstGeom>
          <a:noFill/>
          <a:ln w="9525">
            <a:noFill/>
            <a:miter lim="800000"/>
          </a:ln>
        </p:spPr>
        <p:txBody>
          <a:bodyPr wrap="none" lIns="45720" tIns="22860" rIns="45720" bIns="22860">
            <a:spAutoFit/>
          </a:bodyPr>
          <a:lstStyle/>
          <a:p>
            <a:pPr algn="ctr" defTabSz="1088390"/>
            <a:r>
              <a:rPr lang="en-CA" sz="3600" b="0" spc="-150" dirty="0">
                <a:solidFill>
                  <a:srgbClr val="F2B800"/>
                </a:solidFill>
                <a:latin typeface="Measure"/>
                <a:ea typeface="微软雅黑" panose="020B0503020204020204" pitchFamily="34" charset="-122"/>
                <a:cs typeface="Open Sans Light" pitchFamily="34" charset="0"/>
                <a:sym typeface="Measure"/>
              </a:rPr>
              <a:t>30%</a:t>
            </a:r>
          </a:p>
        </p:txBody>
      </p:sp>
      <p:sp>
        <p:nvSpPr>
          <p:cNvPr id="6" name="Text Box 10"/>
          <p:cNvSpPr txBox="1">
            <a:spLocks noChangeArrowheads="1"/>
          </p:cNvSpPr>
          <p:nvPr/>
        </p:nvSpPr>
        <p:spPr bwMode="auto">
          <a:xfrm>
            <a:off x="544033" y="3060234"/>
            <a:ext cx="1718154" cy="1046440"/>
          </a:xfrm>
          <a:prstGeom prst="rect">
            <a:avLst/>
          </a:prstGeom>
          <a:noFill/>
          <a:ln w="9525">
            <a:noFill/>
            <a:miter lim="800000"/>
          </a:ln>
        </p:spPr>
        <p:txBody>
          <a:bodyPr wrap="square" lIns="45720" tIns="22860" rIns="45720" bIns="22860">
            <a:spAutoFit/>
          </a:bodyPr>
          <a:lstStyle/>
          <a:p>
            <a:pPr defTabSz="1088390"/>
            <a:r>
              <a:rPr lang="zh-CN" altLang="en-US" sz="1400" b="0" dirty="0">
                <a:latin typeface="Measure"/>
                <a:ea typeface="微软雅黑" panose="020B0503020204020204" pitchFamily="34" charset="-122"/>
                <a:cs typeface="Open Sans" pitchFamily="34" charset="0"/>
                <a:sym typeface="Measure"/>
              </a:rPr>
              <a:t>输入标题</a:t>
            </a:r>
            <a:endParaRPr lang="en-US" sz="1400" b="0" dirty="0">
              <a:latin typeface="Measure"/>
              <a:ea typeface="微软雅黑" panose="020B0503020204020204" pitchFamily="34" charset="-122"/>
              <a:cs typeface="Open Sans" pitchFamily="34" charset="0"/>
              <a:sym typeface="Measure"/>
            </a:endParaRPr>
          </a:p>
          <a:p>
            <a:pPr defTabSz="1088390"/>
            <a:endParaRPr lang="en-US" sz="900" b="0" dirty="0">
              <a:solidFill>
                <a:srgbClr val="45C1A4"/>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65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65000"/>
                  </a:schemeClr>
                </a:solidFill>
                <a:latin typeface="Measure"/>
                <a:ea typeface="微软雅黑" panose="020B0503020204020204" pitchFamily="34" charset="-122"/>
                <a:cs typeface="Open Sans" pitchFamily="34" charset="0"/>
                <a:sym typeface="Measure"/>
              </a:rPr>
              <a:t> </a:t>
            </a:r>
            <a:endParaRPr lang="en-US" sz="100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7" name="Text Box 7"/>
          <p:cNvSpPr txBox="1">
            <a:spLocks noChangeArrowheads="1"/>
          </p:cNvSpPr>
          <p:nvPr/>
        </p:nvSpPr>
        <p:spPr bwMode="auto">
          <a:xfrm>
            <a:off x="3095247" y="1742232"/>
            <a:ext cx="701474" cy="600164"/>
          </a:xfrm>
          <a:prstGeom prst="rect">
            <a:avLst/>
          </a:prstGeom>
          <a:noFill/>
          <a:ln w="9525">
            <a:noFill/>
            <a:miter lim="800000"/>
          </a:ln>
        </p:spPr>
        <p:txBody>
          <a:bodyPr wrap="none" lIns="45720" tIns="22860" rIns="45720" bIns="22860">
            <a:spAutoFit/>
          </a:bodyPr>
          <a:lstStyle/>
          <a:p>
            <a:pPr algn="ctr" defTabSz="1088390"/>
            <a:r>
              <a:rPr lang="en-CA" sz="3600" b="0" spc="-150" dirty="0">
                <a:solidFill>
                  <a:srgbClr val="F2B800"/>
                </a:solidFill>
                <a:latin typeface="Measure"/>
                <a:ea typeface="微软雅黑" panose="020B0503020204020204" pitchFamily="34" charset="-122"/>
                <a:cs typeface="Open Sans Light" pitchFamily="34" charset="0"/>
                <a:sym typeface="Measure"/>
              </a:rPr>
              <a:t>50%</a:t>
            </a:r>
          </a:p>
        </p:txBody>
      </p:sp>
      <p:sp>
        <p:nvSpPr>
          <p:cNvPr id="8" name="Text Box 10"/>
          <p:cNvSpPr txBox="1">
            <a:spLocks noChangeArrowheads="1"/>
          </p:cNvSpPr>
          <p:nvPr/>
        </p:nvSpPr>
        <p:spPr bwMode="auto">
          <a:xfrm>
            <a:off x="2677633" y="3083714"/>
            <a:ext cx="1718154" cy="1046440"/>
          </a:xfrm>
          <a:prstGeom prst="rect">
            <a:avLst/>
          </a:prstGeom>
          <a:noFill/>
          <a:ln w="9525">
            <a:noFill/>
            <a:miter lim="800000"/>
          </a:ln>
        </p:spPr>
        <p:txBody>
          <a:bodyPr wrap="square" lIns="45720" tIns="22860" rIns="45720" bIns="22860">
            <a:spAutoFit/>
          </a:bodyPr>
          <a:lstStyle/>
          <a:p>
            <a:pPr defTabSz="1088390"/>
            <a:r>
              <a:rPr lang="zh-CN" altLang="en-US" sz="1400" b="0" dirty="0">
                <a:latin typeface="Measure"/>
                <a:ea typeface="微软雅黑" panose="020B0503020204020204" pitchFamily="34" charset="-122"/>
                <a:cs typeface="Open Sans" pitchFamily="34" charset="0"/>
                <a:sym typeface="Measure"/>
              </a:rPr>
              <a:t>输入标题</a:t>
            </a:r>
            <a:endParaRPr lang="en-US" altLang="zh-CN" sz="1400" b="0" dirty="0">
              <a:latin typeface="Measure"/>
              <a:ea typeface="微软雅黑" panose="020B0503020204020204" pitchFamily="34" charset="-122"/>
              <a:cs typeface="Open Sans" pitchFamily="34" charset="0"/>
              <a:sym typeface="Measure"/>
            </a:endParaRPr>
          </a:p>
          <a:p>
            <a:pPr defTabSz="1088390"/>
            <a:endParaRPr lang="en-US" sz="900" b="0" dirty="0">
              <a:solidFill>
                <a:srgbClr val="45C1A4"/>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65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65000"/>
                  </a:schemeClr>
                </a:solidFill>
                <a:latin typeface="Measure"/>
                <a:ea typeface="微软雅黑" panose="020B0503020204020204" pitchFamily="34" charset="-122"/>
                <a:cs typeface="Open Sans" pitchFamily="34" charset="0"/>
                <a:sym typeface="Measure"/>
              </a:rPr>
              <a:t> </a:t>
            </a:r>
            <a:endParaRPr lang="en-US" sz="100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9" name="Text Box 7"/>
          <p:cNvSpPr txBox="1">
            <a:spLocks noChangeArrowheads="1"/>
          </p:cNvSpPr>
          <p:nvPr/>
        </p:nvSpPr>
        <p:spPr bwMode="auto">
          <a:xfrm>
            <a:off x="5205034" y="1742232"/>
            <a:ext cx="701474" cy="600164"/>
          </a:xfrm>
          <a:prstGeom prst="rect">
            <a:avLst/>
          </a:prstGeom>
          <a:noFill/>
          <a:ln w="9525">
            <a:noFill/>
            <a:miter lim="800000"/>
          </a:ln>
        </p:spPr>
        <p:txBody>
          <a:bodyPr wrap="none" lIns="45720" tIns="22860" rIns="45720" bIns="22860">
            <a:spAutoFit/>
          </a:bodyPr>
          <a:lstStyle/>
          <a:p>
            <a:pPr algn="ctr" defTabSz="1088390"/>
            <a:r>
              <a:rPr lang="en-CA" sz="3600" b="0" spc="-150">
                <a:solidFill>
                  <a:srgbClr val="F2B800"/>
                </a:solidFill>
                <a:latin typeface="Measure"/>
                <a:ea typeface="微软雅黑" panose="020B0503020204020204" pitchFamily="34" charset="-122"/>
                <a:cs typeface="Open Sans Light" pitchFamily="34" charset="0"/>
                <a:sym typeface="Measure"/>
              </a:rPr>
              <a:t>80%</a:t>
            </a:r>
          </a:p>
        </p:txBody>
      </p:sp>
      <p:sp>
        <p:nvSpPr>
          <p:cNvPr id="10" name="Text Box 10"/>
          <p:cNvSpPr txBox="1">
            <a:spLocks noChangeArrowheads="1"/>
          </p:cNvSpPr>
          <p:nvPr/>
        </p:nvSpPr>
        <p:spPr bwMode="auto">
          <a:xfrm>
            <a:off x="4787420" y="3083714"/>
            <a:ext cx="1718154" cy="1046440"/>
          </a:xfrm>
          <a:prstGeom prst="rect">
            <a:avLst/>
          </a:prstGeom>
          <a:noFill/>
          <a:ln w="9525">
            <a:noFill/>
            <a:miter lim="800000"/>
          </a:ln>
        </p:spPr>
        <p:txBody>
          <a:bodyPr wrap="square" lIns="45720" tIns="22860" rIns="45720" bIns="22860">
            <a:spAutoFit/>
          </a:bodyPr>
          <a:lstStyle/>
          <a:p>
            <a:pPr defTabSz="1088390"/>
            <a:r>
              <a:rPr lang="zh-CN" altLang="en-US" sz="1400" b="0" dirty="0">
                <a:latin typeface="Measure"/>
                <a:ea typeface="微软雅黑" panose="020B0503020204020204" pitchFamily="34" charset="-122"/>
                <a:cs typeface="Open Sans" pitchFamily="34" charset="0"/>
                <a:sym typeface="Measure"/>
              </a:rPr>
              <a:t>输入标题</a:t>
            </a:r>
            <a:endParaRPr lang="en-US" altLang="zh-CN" sz="1400" b="0" dirty="0">
              <a:latin typeface="Measure"/>
              <a:ea typeface="微软雅黑" panose="020B0503020204020204" pitchFamily="34" charset="-122"/>
              <a:cs typeface="Open Sans" pitchFamily="34" charset="0"/>
              <a:sym typeface="Measure"/>
            </a:endParaRPr>
          </a:p>
          <a:p>
            <a:pPr defTabSz="1088390"/>
            <a:endParaRPr lang="en-US" sz="900" b="0" dirty="0">
              <a:solidFill>
                <a:srgbClr val="45C1A4"/>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65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0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11" name="Text Box 7"/>
          <p:cNvSpPr txBox="1">
            <a:spLocks noChangeArrowheads="1"/>
          </p:cNvSpPr>
          <p:nvPr/>
        </p:nvSpPr>
        <p:spPr bwMode="auto">
          <a:xfrm>
            <a:off x="7262434" y="1765712"/>
            <a:ext cx="701474" cy="600164"/>
          </a:xfrm>
          <a:prstGeom prst="rect">
            <a:avLst/>
          </a:prstGeom>
          <a:noFill/>
          <a:ln w="9525">
            <a:noFill/>
            <a:miter lim="800000"/>
          </a:ln>
        </p:spPr>
        <p:txBody>
          <a:bodyPr wrap="none" lIns="45720" tIns="22860" rIns="45720" bIns="22860">
            <a:spAutoFit/>
          </a:bodyPr>
          <a:lstStyle/>
          <a:p>
            <a:pPr algn="ctr" defTabSz="1088390"/>
            <a:r>
              <a:rPr lang="en-CA" sz="3600" b="0" spc="-150">
                <a:solidFill>
                  <a:srgbClr val="F2B800"/>
                </a:solidFill>
                <a:latin typeface="Measure"/>
                <a:ea typeface="微软雅黑" panose="020B0503020204020204" pitchFamily="34" charset="-122"/>
                <a:cs typeface="Open Sans Light" pitchFamily="34" charset="0"/>
                <a:sym typeface="Measure"/>
              </a:rPr>
              <a:t>90%</a:t>
            </a:r>
          </a:p>
        </p:txBody>
      </p:sp>
      <p:sp>
        <p:nvSpPr>
          <p:cNvPr id="12" name="Text Box 10"/>
          <p:cNvSpPr txBox="1">
            <a:spLocks noChangeArrowheads="1"/>
          </p:cNvSpPr>
          <p:nvPr/>
        </p:nvSpPr>
        <p:spPr bwMode="auto">
          <a:xfrm>
            <a:off x="6844820" y="3107194"/>
            <a:ext cx="1718154" cy="1046440"/>
          </a:xfrm>
          <a:prstGeom prst="rect">
            <a:avLst/>
          </a:prstGeom>
          <a:noFill/>
          <a:ln w="9525">
            <a:noFill/>
            <a:miter lim="800000"/>
          </a:ln>
        </p:spPr>
        <p:txBody>
          <a:bodyPr wrap="square" lIns="45720" tIns="22860" rIns="45720" bIns="22860">
            <a:spAutoFit/>
          </a:bodyPr>
          <a:lstStyle/>
          <a:p>
            <a:pPr defTabSz="1088390"/>
            <a:r>
              <a:rPr lang="zh-CN" altLang="en-US" sz="1400" b="0" dirty="0">
                <a:latin typeface="Measure"/>
                <a:ea typeface="微软雅黑" panose="020B0503020204020204" pitchFamily="34" charset="-122"/>
                <a:cs typeface="Open Sans" pitchFamily="34" charset="0"/>
                <a:sym typeface="Measure"/>
              </a:rPr>
              <a:t>输入标题</a:t>
            </a:r>
            <a:endParaRPr lang="en-US" altLang="zh-CN" sz="1400" b="0" dirty="0">
              <a:latin typeface="Measure"/>
              <a:ea typeface="微软雅黑" panose="020B0503020204020204" pitchFamily="34" charset="-122"/>
              <a:cs typeface="Open Sans" pitchFamily="34" charset="0"/>
              <a:sym typeface="Measure"/>
            </a:endParaRPr>
          </a:p>
          <a:p>
            <a:pPr defTabSz="1088390"/>
            <a:endParaRPr lang="en-US" sz="900" b="0" dirty="0">
              <a:solidFill>
                <a:srgbClr val="45C1A4"/>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65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0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14" name="Freeform 31"/>
          <p:cNvSpPr/>
          <p:nvPr/>
        </p:nvSpPr>
        <p:spPr bwMode="auto">
          <a:xfrm>
            <a:off x="7656032" y="1276400"/>
            <a:ext cx="188912" cy="117475"/>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13"/>
          <p:cNvSpPr/>
          <p:nvPr/>
        </p:nvSpPr>
        <p:spPr bwMode="auto">
          <a:xfrm>
            <a:off x="7214707" y="1330375"/>
            <a:ext cx="184150" cy="13811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6" name="Freeform 14"/>
          <p:cNvSpPr/>
          <p:nvPr/>
        </p:nvSpPr>
        <p:spPr bwMode="auto">
          <a:xfrm>
            <a:off x="7030557" y="1436737"/>
            <a:ext cx="177800" cy="173038"/>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7" name="Freeform 15"/>
          <p:cNvSpPr/>
          <p:nvPr/>
        </p:nvSpPr>
        <p:spPr bwMode="auto">
          <a:xfrm>
            <a:off x="6903557" y="1603425"/>
            <a:ext cx="153987" cy="188913"/>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16"/>
          <p:cNvSpPr/>
          <p:nvPr/>
        </p:nvSpPr>
        <p:spPr bwMode="auto">
          <a:xfrm>
            <a:off x="6844820" y="1811387"/>
            <a:ext cx="117475" cy="188913"/>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17"/>
          <p:cNvSpPr/>
          <p:nvPr/>
        </p:nvSpPr>
        <p:spPr bwMode="auto">
          <a:xfrm>
            <a:off x="6862282" y="2043162"/>
            <a:ext cx="88900" cy="176213"/>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Freeform 18"/>
          <p:cNvSpPr/>
          <p:nvPr/>
        </p:nvSpPr>
        <p:spPr bwMode="auto">
          <a:xfrm>
            <a:off x="6898795" y="2259062"/>
            <a:ext cx="138112" cy="184150"/>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19"/>
          <p:cNvSpPr/>
          <p:nvPr/>
        </p:nvSpPr>
        <p:spPr bwMode="auto">
          <a:xfrm>
            <a:off x="7005157" y="2447975"/>
            <a:ext cx="171450" cy="179388"/>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2" name="Freeform 20"/>
          <p:cNvSpPr/>
          <p:nvPr/>
        </p:nvSpPr>
        <p:spPr bwMode="auto">
          <a:xfrm>
            <a:off x="7171845" y="2598787"/>
            <a:ext cx="190500" cy="155575"/>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3" name="Freeform 21"/>
          <p:cNvSpPr/>
          <p:nvPr/>
        </p:nvSpPr>
        <p:spPr bwMode="auto">
          <a:xfrm>
            <a:off x="7381395" y="2695625"/>
            <a:ext cx="188912" cy="115888"/>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Freeform 22"/>
          <p:cNvSpPr/>
          <p:nvPr/>
        </p:nvSpPr>
        <p:spPr bwMode="auto">
          <a:xfrm>
            <a:off x="7613170" y="2706737"/>
            <a:ext cx="176212" cy="8890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5" name="Freeform 23"/>
          <p:cNvSpPr/>
          <p:nvPr/>
        </p:nvSpPr>
        <p:spPr bwMode="auto">
          <a:xfrm>
            <a:off x="7827482" y="2621012"/>
            <a:ext cx="184150" cy="136525"/>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6" name="Freeform 24"/>
          <p:cNvSpPr/>
          <p:nvPr/>
        </p:nvSpPr>
        <p:spPr bwMode="auto">
          <a:xfrm>
            <a:off x="8017982" y="2479725"/>
            <a:ext cx="177800" cy="171450"/>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7" name="Freeform 25"/>
          <p:cNvSpPr/>
          <p:nvPr/>
        </p:nvSpPr>
        <p:spPr bwMode="auto">
          <a:xfrm>
            <a:off x="8168795" y="2295575"/>
            <a:ext cx="153987" cy="188913"/>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8" name="Freeform 26"/>
          <p:cNvSpPr/>
          <p:nvPr/>
        </p:nvSpPr>
        <p:spPr bwMode="auto">
          <a:xfrm>
            <a:off x="8264045" y="2087612"/>
            <a:ext cx="117475" cy="188913"/>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Freeform 27"/>
          <p:cNvSpPr/>
          <p:nvPr/>
        </p:nvSpPr>
        <p:spPr bwMode="auto">
          <a:xfrm>
            <a:off x="8275157" y="1868537"/>
            <a:ext cx="88900" cy="17462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0" name="Freeform 28"/>
          <p:cNvSpPr/>
          <p:nvPr/>
        </p:nvSpPr>
        <p:spPr bwMode="auto">
          <a:xfrm>
            <a:off x="8189432" y="1646287"/>
            <a:ext cx="138112" cy="182563"/>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Freeform 29"/>
          <p:cNvSpPr/>
          <p:nvPr/>
        </p:nvSpPr>
        <p:spPr bwMode="auto">
          <a:xfrm>
            <a:off x="8049732" y="1460550"/>
            <a:ext cx="171450" cy="17780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Freeform 30"/>
          <p:cNvSpPr/>
          <p:nvPr/>
        </p:nvSpPr>
        <p:spPr bwMode="auto">
          <a:xfrm>
            <a:off x="7863995" y="1333550"/>
            <a:ext cx="190500" cy="155575"/>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Freeform 32"/>
          <p:cNvSpPr/>
          <p:nvPr/>
        </p:nvSpPr>
        <p:spPr bwMode="auto">
          <a:xfrm>
            <a:off x="7436957" y="1293862"/>
            <a:ext cx="176212" cy="8890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Freeform 31"/>
          <p:cNvSpPr/>
          <p:nvPr/>
        </p:nvSpPr>
        <p:spPr bwMode="auto">
          <a:xfrm>
            <a:off x="3488845" y="1276400"/>
            <a:ext cx="188912" cy="117475"/>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Freeform 13"/>
          <p:cNvSpPr/>
          <p:nvPr/>
        </p:nvSpPr>
        <p:spPr bwMode="auto">
          <a:xfrm>
            <a:off x="3047520" y="1330375"/>
            <a:ext cx="184150" cy="13811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7" name="Freeform 14"/>
          <p:cNvSpPr/>
          <p:nvPr/>
        </p:nvSpPr>
        <p:spPr bwMode="auto">
          <a:xfrm>
            <a:off x="2863370" y="1436737"/>
            <a:ext cx="177800" cy="173038"/>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8" name="Freeform 15"/>
          <p:cNvSpPr/>
          <p:nvPr/>
        </p:nvSpPr>
        <p:spPr bwMode="auto">
          <a:xfrm>
            <a:off x="2736370" y="1603425"/>
            <a:ext cx="153987" cy="188913"/>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9" name="Freeform 16"/>
          <p:cNvSpPr/>
          <p:nvPr/>
        </p:nvSpPr>
        <p:spPr bwMode="auto">
          <a:xfrm>
            <a:off x="2677633" y="1811387"/>
            <a:ext cx="117475" cy="188913"/>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Freeform 17"/>
          <p:cNvSpPr/>
          <p:nvPr/>
        </p:nvSpPr>
        <p:spPr bwMode="auto">
          <a:xfrm>
            <a:off x="2695095" y="2043162"/>
            <a:ext cx="88900" cy="176213"/>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Freeform 18"/>
          <p:cNvSpPr/>
          <p:nvPr/>
        </p:nvSpPr>
        <p:spPr bwMode="auto">
          <a:xfrm>
            <a:off x="2731608" y="2259062"/>
            <a:ext cx="138112" cy="184150"/>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Freeform 19"/>
          <p:cNvSpPr/>
          <p:nvPr/>
        </p:nvSpPr>
        <p:spPr bwMode="auto">
          <a:xfrm>
            <a:off x="2837970" y="2447975"/>
            <a:ext cx="171450" cy="179388"/>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Freeform 20"/>
          <p:cNvSpPr/>
          <p:nvPr/>
        </p:nvSpPr>
        <p:spPr bwMode="auto">
          <a:xfrm>
            <a:off x="3004658" y="2598787"/>
            <a:ext cx="190500" cy="155575"/>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4" name="Freeform 21"/>
          <p:cNvSpPr/>
          <p:nvPr/>
        </p:nvSpPr>
        <p:spPr bwMode="auto">
          <a:xfrm>
            <a:off x="3214208" y="2695625"/>
            <a:ext cx="188912" cy="115888"/>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5" name="Freeform 22"/>
          <p:cNvSpPr/>
          <p:nvPr/>
        </p:nvSpPr>
        <p:spPr bwMode="auto">
          <a:xfrm>
            <a:off x="3445983" y="2706737"/>
            <a:ext cx="176212" cy="8890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6" name="Freeform 23"/>
          <p:cNvSpPr/>
          <p:nvPr/>
        </p:nvSpPr>
        <p:spPr bwMode="auto">
          <a:xfrm>
            <a:off x="3660295" y="2621012"/>
            <a:ext cx="184150" cy="136525"/>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7" name="Freeform 24"/>
          <p:cNvSpPr/>
          <p:nvPr/>
        </p:nvSpPr>
        <p:spPr bwMode="auto">
          <a:xfrm>
            <a:off x="3850795" y="2479725"/>
            <a:ext cx="177800" cy="171450"/>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Freeform 25"/>
          <p:cNvSpPr/>
          <p:nvPr/>
        </p:nvSpPr>
        <p:spPr bwMode="auto">
          <a:xfrm>
            <a:off x="4001608" y="2295575"/>
            <a:ext cx="153987" cy="188913"/>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Freeform 26"/>
          <p:cNvSpPr/>
          <p:nvPr/>
        </p:nvSpPr>
        <p:spPr bwMode="auto">
          <a:xfrm>
            <a:off x="4096858" y="2087612"/>
            <a:ext cx="117475" cy="188913"/>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Freeform 27"/>
          <p:cNvSpPr/>
          <p:nvPr/>
        </p:nvSpPr>
        <p:spPr bwMode="auto">
          <a:xfrm>
            <a:off x="4107970" y="1868537"/>
            <a:ext cx="88900" cy="17462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1" name="Freeform 28"/>
          <p:cNvSpPr/>
          <p:nvPr/>
        </p:nvSpPr>
        <p:spPr bwMode="auto">
          <a:xfrm>
            <a:off x="4022245" y="1646287"/>
            <a:ext cx="138112" cy="182563"/>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2" name="Freeform 29"/>
          <p:cNvSpPr/>
          <p:nvPr/>
        </p:nvSpPr>
        <p:spPr bwMode="auto">
          <a:xfrm>
            <a:off x="3882545" y="1460550"/>
            <a:ext cx="171450" cy="17780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3" name="Freeform 30"/>
          <p:cNvSpPr/>
          <p:nvPr/>
        </p:nvSpPr>
        <p:spPr bwMode="auto">
          <a:xfrm>
            <a:off x="3696808" y="1333550"/>
            <a:ext cx="190500" cy="155575"/>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4" name="Freeform 32"/>
          <p:cNvSpPr/>
          <p:nvPr/>
        </p:nvSpPr>
        <p:spPr bwMode="auto">
          <a:xfrm>
            <a:off x="3269770" y="1293862"/>
            <a:ext cx="176212" cy="8890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6" name="Freeform 31"/>
          <p:cNvSpPr/>
          <p:nvPr/>
        </p:nvSpPr>
        <p:spPr bwMode="auto">
          <a:xfrm>
            <a:off x="5598632" y="1276400"/>
            <a:ext cx="188912" cy="117475"/>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Freeform 13"/>
          <p:cNvSpPr/>
          <p:nvPr/>
        </p:nvSpPr>
        <p:spPr bwMode="auto">
          <a:xfrm>
            <a:off x="5157307" y="1330375"/>
            <a:ext cx="184150" cy="13811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8" name="Freeform 14"/>
          <p:cNvSpPr/>
          <p:nvPr/>
        </p:nvSpPr>
        <p:spPr bwMode="auto">
          <a:xfrm>
            <a:off x="4973157" y="1436737"/>
            <a:ext cx="177800" cy="173038"/>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9" name="Freeform 15"/>
          <p:cNvSpPr/>
          <p:nvPr/>
        </p:nvSpPr>
        <p:spPr bwMode="auto">
          <a:xfrm>
            <a:off x="4846157" y="1603425"/>
            <a:ext cx="153987" cy="188913"/>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0" name="Freeform 16"/>
          <p:cNvSpPr/>
          <p:nvPr/>
        </p:nvSpPr>
        <p:spPr bwMode="auto">
          <a:xfrm>
            <a:off x="4787420" y="1811387"/>
            <a:ext cx="117475" cy="188913"/>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1" name="Freeform 17"/>
          <p:cNvSpPr/>
          <p:nvPr/>
        </p:nvSpPr>
        <p:spPr bwMode="auto">
          <a:xfrm>
            <a:off x="4804882" y="2043162"/>
            <a:ext cx="88900" cy="176213"/>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2" name="Freeform 18"/>
          <p:cNvSpPr/>
          <p:nvPr/>
        </p:nvSpPr>
        <p:spPr bwMode="auto">
          <a:xfrm>
            <a:off x="4841395" y="2259062"/>
            <a:ext cx="138112" cy="184150"/>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3" name="Freeform 19"/>
          <p:cNvSpPr/>
          <p:nvPr/>
        </p:nvSpPr>
        <p:spPr bwMode="auto">
          <a:xfrm>
            <a:off x="4947757" y="2447975"/>
            <a:ext cx="171450" cy="179388"/>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4" name="Freeform 20"/>
          <p:cNvSpPr/>
          <p:nvPr/>
        </p:nvSpPr>
        <p:spPr bwMode="auto">
          <a:xfrm>
            <a:off x="5114445" y="2598787"/>
            <a:ext cx="190500" cy="155575"/>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5" name="Freeform 21"/>
          <p:cNvSpPr/>
          <p:nvPr/>
        </p:nvSpPr>
        <p:spPr bwMode="auto">
          <a:xfrm>
            <a:off x="5323995" y="2695625"/>
            <a:ext cx="188912" cy="115888"/>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6" name="Freeform 22"/>
          <p:cNvSpPr/>
          <p:nvPr/>
        </p:nvSpPr>
        <p:spPr bwMode="auto">
          <a:xfrm>
            <a:off x="5555770" y="2706737"/>
            <a:ext cx="176212" cy="8890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7" name="Freeform 23"/>
          <p:cNvSpPr/>
          <p:nvPr/>
        </p:nvSpPr>
        <p:spPr bwMode="auto">
          <a:xfrm>
            <a:off x="5770082" y="2621012"/>
            <a:ext cx="184150" cy="136525"/>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8" name="Freeform 24"/>
          <p:cNvSpPr/>
          <p:nvPr/>
        </p:nvSpPr>
        <p:spPr bwMode="auto">
          <a:xfrm>
            <a:off x="5960582" y="2479725"/>
            <a:ext cx="177800" cy="171450"/>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9" name="Freeform 25"/>
          <p:cNvSpPr/>
          <p:nvPr/>
        </p:nvSpPr>
        <p:spPr bwMode="auto">
          <a:xfrm>
            <a:off x="6111395" y="2295575"/>
            <a:ext cx="153987" cy="188913"/>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0" name="Freeform 26"/>
          <p:cNvSpPr/>
          <p:nvPr/>
        </p:nvSpPr>
        <p:spPr bwMode="auto">
          <a:xfrm>
            <a:off x="6206645" y="2087612"/>
            <a:ext cx="117475" cy="188913"/>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1" name="Freeform 27"/>
          <p:cNvSpPr/>
          <p:nvPr/>
        </p:nvSpPr>
        <p:spPr bwMode="auto">
          <a:xfrm>
            <a:off x="6217757" y="1868537"/>
            <a:ext cx="88900" cy="17462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2" name="Freeform 28"/>
          <p:cNvSpPr/>
          <p:nvPr/>
        </p:nvSpPr>
        <p:spPr bwMode="auto">
          <a:xfrm>
            <a:off x="6132032" y="1646287"/>
            <a:ext cx="138112" cy="182563"/>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3" name="Freeform 29"/>
          <p:cNvSpPr/>
          <p:nvPr/>
        </p:nvSpPr>
        <p:spPr bwMode="auto">
          <a:xfrm>
            <a:off x="5992332" y="1460550"/>
            <a:ext cx="171450" cy="17780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4" name="Freeform 30"/>
          <p:cNvSpPr/>
          <p:nvPr/>
        </p:nvSpPr>
        <p:spPr bwMode="auto">
          <a:xfrm>
            <a:off x="5806595" y="1333550"/>
            <a:ext cx="190500" cy="155575"/>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5" name="Freeform 32"/>
          <p:cNvSpPr/>
          <p:nvPr/>
        </p:nvSpPr>
        <p:spPr bwMode="auto">
          <a:xfrm>
            <a:off x="5379557" y="1293862"/>
            <a:ext cx="176212" cy="8890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7" name="Freeform 31"/>
          <p:cNvSpPr/>
          <p:nvPr/>
        </p:nvSpPr>
        <p:spPr bwMode="auto">
          <a:xfrm>
            <a:off x="1420812" y="1276400"/>
            <a:ext cx="188912" cy="117475"/>
          </a:xfrm>
          <a:custGeom>
            <a:avLst/>
            <a:gdLst>
              <a:gd name="T0" fmla="*/ 0 w 140"/>
              <a:gd name="T1" fmla="*/ 64 h 87"/>
              <a:gd name="T2" fmla="*/ 16 w 140"/>
              <a:gd name="T3" fmla="*/ 0 h 87"/>
              <a:gd name="T4" fmla="*/ 140 w 140"/>
              <a:gd name="T5" fmla="*/ 40 h 87"/>
              <a:gd name="T6" fmla="*/ 122 w 140"/>
              <a:gd name="T7" fmla="*/ 87 h 87"/>
              <a:gd name="T8" fmla="*/ 0 w 140"/>
              <a:gd name="T9" fmla="*/ 64 h 87"/>
            </a:gdLst>
            <a:ahLst/>
            <a:cxnLst>
              <a:cxn ang="0">
                <a:pos x="T0" y="T1"/>
              </a:cxn>
              <a:cxn ang="0">
                <a:pos x="T2" y="T3"/>
              </a:cxn>
              <a:cxn ang="0">
                <a:pos x="T4" y="T5"/>
              </a:cxn>
              <a:cxn ang="0">
                <a:pos x="T6" y="T7"/>
              </a:cxn>
              <a:cxn ang="0">
                <a:pos x="T8" y="T9"/>
              </a:cxn>
            </a:cxnLst>
            <a:rect l="0" t="0" r="r" b="b"/>
            <a:pathLst>
              <a:path w="140" h="87">
                <a:moveTo>
                  <a:pt x="0" y="64"/>
                </a:moveTo>
                <a:cubicBezTo>
                  <a:pt x="16" y="0"/>
                  <a:pt x="16" y="0"/>
                  <a:pt x="16" y="0"/>
                </a:cubicBezTo>
                <a:cubicBezTo>
                  <a:pt x="140" y="40"/>
                  <a:pt x="140" y="40"/>
                  <a:pt x="140" y="40"/>
                </a:cubicBezTo>
                <a:cubicBezTo>
                  <a:pt x="122" y="87"/>
                  <a:pt x="122" y="87"/>
                  <a:pt x="122" y="87"/>
                </a:cubicBezTo>
                <a:cubicBezTo>
                  <a:pt x="83" y="74"/>
                  <a:pt x="42" y="67"/>
                  <a:pt x="0" y="64"/>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8" name="Freeform 13"/>
          <p:cNvSpPr/>
          <p:nvPr/>
        </p:nvSpPr>
        <p:spPr bwMode="auto">
          <a:xfrm>
            <a:off x="979487" y="1330375"/>
            <a:ext cx="184150" cy="138113"/>
          </a:xfrm>
          <a:custGeom>
            <a:avLst/>
            <a:gdLst>
              <a:gd name="T0" fmla="*/ 24 w 136"/>
              <a:gd name="T1" fmla="*/ 102 h 102"/>
              <a:gd name="T2" fmla="*/ 0 w 136"/>
              <a:gd name="T3" fmla="*/ 40 h 102"/>
              <a:gd name="T4" fmla="*/ 123 w 136"/>
              <a:gd name="T5" fmla="*/ 0 h 102"/>
              <a:gd name="T6" fmla="*/ 136 w 136"/>
              <a:gd name="T7" fmla="*/ 49 h 102"/>
              <a:gd name="T8" fmla="*/ 24 w 136"/>
              <a:gd name="T9" fmla="*/ 102 h 102"/>
            </a:gdLst>
            <a:ahLst/>
            <a:cxnLst>
              <a:cxn ang="0">
                <a:pos x="T0" y="T1"/>
              </a:cxn>
              <a:cxn ang="0">
                <a:pos x="T2" y="T3"/>
              </a:cxn>
              <a:cxn ang="0">
                <a:pos x="T4" y="T5"/>
              </a:cxn>
              <a:cxn ang="0">
                <a:pos x="T6" y="T7"/>
              </a:cxn>
              <a:cxn ang="0">
                <a:pos x="T8" y="T9"/>
              </a:cxn>
            </a:cxnLst>
            <a:rect l="0" t="0" r="r" b="b"/>
            <a:pathLst>
              <a:path w="136" h="102">
                <a:moveTo>
                  <a:pt x="24" y="102"/>
                </a:moveTo>
                <a:cubicBezTo>
                  <a:pt x="0" y="40"/>
                  <a:pt x="0" y="40"/>
                  <a:pt x="0" y="40"/>
                </a:cubicBezTo>
                <a:cubicBezTo>
                  <a:pt x="123" y="0"/>
                  <a:pt x="123" y="0"/>
                  <a:pt x="123" y="0"/>
                </a:cubicBezTo>
                <a:cubicBezTo>
                  <a:pt x="136" y="49"/>
                  <a:pt x="136" y="49"/>
                  <a:pt x="136" y="49"/>
                </a:cubicBezTo>
                <a:cubicBezTo>
                  <a:pt x="96" y="62"/>
                  <a:pt x="58" y="80"/>
                  <a:pt x="24" y="10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9" name="Freeform 14"/>
          <p:cNvSpPr/>
          <p:nvPr/>
        </p:nvSpPr>
        <p:spPr bwMode="auto">
          <a:xfrm>
            <a:off x="795337" y="1436737"/>
            <a:ext cx="177800" cy="173038"/>
          </a:xfrm>
          <a:custGeom>
            <a:avLst/>
            <a:gdLst>
              <a:gd name="T0" fmla="*/ 42 w 132"/>
              <a:gd name="T1" fmla="*/ 128 h 128"/>
              <a:gd name="T2" fmla="*/ 0 w 132"/>
              <a:gd name="T3" fmla="*/ 76 h 128"/>
              <a:gd name="T4" fmla="*/ 105 w 132"/>
              <a:gd name="T5" fmla="*/ 0 h 128"/>
              <a:gd name="T6" fmla="*/ 132 w 132"/>
              <a:gd name="T7" fmla="*/ 42 h 128"/>
              <a:gd name="T8" fmla="*/ 42 w 132"/>
              <a:gd name="T9" fmla="*/ 128 h 128"/>
            </a:gdLst>
            <a:ahLst/>
            <a:cxnLst>
              <a:cxn ang="0">
                <a:pos x="T0" y="T1"/>
              </a:cxn>
              <a:cxn ang="0">
                <a:pos x="T2" y="T3"/>
              </a:cxn>
              <a:cxn ang="0">
                <a:pos x="T4" y="T5"/>
              </a:cxn>
              <a:cxn ang="0">
                <a:pos x="T6" y="T7"/>
              </a:cxn>
              <a:cxn ang="0">
                <a:pos x="T8" y="T9"/>
              </a:cxn>
            </a:cxnLst>
            <a:rect l="0" t="0" r="r" b="b"/>
            <a:pathLst>
              <a:path w="132" h="128">
                <a:moveTo>
                  <a:pt x="42" y="128"/>
                </a:moveTo>
                <a:cubicBezTo>
                  <a:pt x="0" y="76"/>
                  <a:pt x="0" y="76"/>
                  <a:pt x="0" y="76"/>
                </a:cubicBezTo>
                <a:cubicBezTo>
                  <a:pt x="105" y="0"/>
                  <a:pt x="105" y="0"/>
                  <a:pt x="105" y="0"/>
                </a:cubicBezTo>
                <a:cubicBezTo>
                  <a:pt x="132" y="42"/>
                  <a:pt x="132" y="42"/>
                  <a:pt x="132" y="42"/>
                </a:cubicBezTo>
                <a:cubicBezTo>
                  <a:pt x="99" y="67"/>
                  <a:pt x="68" y="96"/>
                  <a:pt x="42" y="12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0" name="Freeform 15"/>
          <p:cNvSpPr/>
          <p:nvPr/>
        </p:nvSpPr>
        <p:spPr bwMode="auto">
          <a:xfrm>
            <a:off x="668337" y="1603425"/>
            <a:ext cx="153987" cy="188913"/>
          </a:xfrm>
          <a:custGeom>
            <a:avLst/>
            <a:gdLst>
              <a:gd name="T0" fmla="*/ 55 w 115"/>
              <a:gd name="T1" fmla="*/ 141 h 141"/>
              <a:gd name="T2" fmla="*/ 0 w 115"/>
              <a:gd name="T3" fmla="*/ 105 h 141"/>
              <a:gd name="T4" fmla="*/ 76 w 115"/>
              <a:gd name="T5" fmla="*/ 0 h 141"/>
              <a:gd name="T6" fmla="*/ 115 w 115"/>
              <a:gd name="T7" fmla="*/ 32 h 141"/>
              <a:gd name="T8" fmla="*/ 55 w 115"/>
              <a:gd name="T9" fmla="*/ 141 h 141"/>
            </a:gdLst>
            <a:ahLst/>
            <a:cxnLst>
              <a:cxn ang="0">
                <a:pos x="T0" y="T1"/>
              </a:cxn>
              <a:cxn ang="0">
                <a:pos x="T2" y="T3"/>
              </a:cxn>
              <a:cxn ang="0">
                <a:pos x="T4" y="T5"/>
              </a:cxn>
              <a:cxn ang="0">
                <a:pos x="T6" y="T7"/>
              </a:cxn>
              <a:cxn ang="0">
                <a:pos x="T8" y="T9"/>
              </a:cxn>
            </a:cxnLst>
            <a:rect l="0" t="0" r="r" b="b"/>
            <a:pathLst>
              <a:path w="115" h="141">
                <a:moveTo>
                  <a:pt x="55" y="141"/>
                </a:moveTo>
                <a:cubicBezTo>
                  <a:pt x="0" y="105"/>
                  <a:pt x="0" y="105"/>
                  <a:pt x="0" y="105"/>
                </a:cubicBezTo>
                <a:cubicBezTo>
                  <a:pt x="76" y="0"/>
                  <a:pt x="76" y="0"/>
                  <a:pt x="76" y="0"/>
                </a:cubicBezTo>
                <a:cubicBezTo>
                  <a:pt x="115" y="32"/>
                  <a:pt x="115" y="32"/>
                  <a:pt x="115" y="32"/>
                </a:cubicBezTo>
                <a:cubicBezTo>
                  <a:pt x="91" y="65"/>
                  <a:pt x="71" y="102"/>
                  <a:pt x="55" y="141"/>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1" name="Freeform 16"/>
          <p:cNvSpPr/>
          <p:nvPr/>
        </p:nvSpPr>
        <p:spPr bwMode="auto">
          <a:xfrm>
            <a:off x="609600" y="1811387"/>
            <a:ext cx="117475" cy="188913"/>
          </a:xfrm>
          <a:custGeom>
            <a:avLst/>
            <a:gdLst>
              <a:gd name="T0" fmla="*/ 64 w 87"/>
              <a:gd name="T1" fmla="*/ 140 h 140"/>
              <a:gd name="T2" fmla="*/ 0 w 87"/>
              <a:gd name="T3" fmla="*/ 124 h 140"/>
              <a:gd name="T4" fmla="*/ 40 w 87"/>
              <a:gd name="T5" fmla="*/ 0 h 140"/>
              <a:gd name="T6" fmla="*/ 87 w 87"/>
              <a:gd name="T7" fmla="*/ 18 h 140"/>
              <a:gd name="T8" fmla="*/ 64 w 87"/>
              <a:gd name="T9" fmla="*/ 140 h 140"/>
            </a:gdLst>
            <a:ahLst/>
            <a:cxnLst>
              <a:cxn ang="0">
                <a:pos x="T0" y="T1"/>
              </a:cxn>
              <a:cxn ang="0">
                <a:pos x="T2" y="T3"/>
              </a:cxn>
              <a:cxn ang="0">
                <a:pos x="T4" y="T5"/>
              </a:cxn>
              <a:cxn ang="0">
                <a:pos x="T6" y="T7"/>
              </a:cxn>
              <a:cxn ang="0">
                <a:pos x="T8" y="T9"/>
              </a:cxn>
            </a:cxnLst>
            <a:rect l="0" t="0" r="r" b="b"/>
            <a:pathLst>
              <a:path w="87" h="140">
                <a:moveTo>
                  <a:pt x="64" y="140"/>
                </a:moveTo>
                <a:cubicBezTo>
                  <a:pt x="0" y="124"/>
                  <a:pt x="0" y="124"/>
                  <a:pt x="0" y="124"/>
                </a:cubicBezTo>
                <a:cubicBezTo>
                  <a:pt x="40" y="0"/>
                  <a:pt x="40" y="0"/>
                  <a:pt x="40" y="0"/>
                </a:cubicBezTo>
                <a:cubicBezTo>
                  <a:pt x="87" y="18"/>
                  <a:pt x="87" y="18"/>
                  <a:pt x="87" y="18"/>
                </a:cubicBezTo>
                <a:cubicBezTo>
                  <a:pt x="74" y="57"/>
                  <a:pt x="66" y="98"/>
                  <a:pt x="64" y="14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2" name="Freeform 17"/>
          <p:cNvSpPr/>
          <p:nvPr/>
        </p:nvSpPr>
        <p:spPr bwMode="auto">
          <a:xfrm>
            <a:off x="627062" y="2043162"/>
            <a:ext cx="88900" cy="176213"/>
          </a:xfrm>
          <a:custGeom>
            <a:avLst/>
            <a:gdLst>
              <a:gd name="T0" fmla="*/ 66 w 66"/>
              <a:gd name="T1" fmla="*/ 126 h 130"/>
              <a:gd name="T2" fmla="*/ 0 w 66"/>
              <a:gd name="T3" fmla="*/ 130 h 130"/>
              <a:gd name="T4" fmla="*/ 0 w 66"/>
              <a:gd name="T5" fmla="*/ 0 h 130"/>
              <a:gd name="T6" fmla="*/ 50 w 66"/>
              <a:gd name="T7" fmla="*/ 3 h 130"/>
              <a:gd name="T8" fmla="*/ 66 w 66"/>
              <a:gd name="T9" fmla="*/ 126 h 130"/>
            </a:gdLst>
            <a:ahLst/>
            <a:cxnLst>
              <a:cxn ang="0">
                <a:pos x="T0" y="T1"/>
              </a:cxn>
              <a:cxn ang="0">
                <a:pos x="T2" y="T3"/>
              </a:cxn>
              <a:cxn ang="0">
                <a:pos x="T4" y="T5"/>
              </a:cxn>
              <a:cxn ang="0">
                <a:pos x="T6" y="T7"/>
              </a:cxn>
              <a:cxn ang="0">
                <a:pos x="T8" y="T9"/>
              </a:cxn>
            </a:cxnLst>
            <a:rect l="0" t="0" r="r" b="b"/>
            <a:pathLst>
              <a:path w="66" h="130">
                <a:moveTo>
                  <a:pt x="66" y="126"/>
                </a:moveTo>
                <a:cubicBezTo>
                  <a:pt x="0" y="130"/>
                  <a:pt x="0" y="130"/>
                  <a:pt x="0" y="130"/>
                </a:cubicBezTo>
                <a:cubicBezTo>
                  <a:pt x="0" y="0"/>
                  <a:pt x="0" y="0"/>
                  <a:pt x="0" y="0"/>
                </a:cubicBezTo>
                <a:cubicBezTo>
                  <a:pt x="50" y="3"/>
                  <a:pt x="50" y="3"/>
                  <a:pt x="50" y="3"/>
                </a:cubicBezTo>
                <a:cubicBezTo>
                  <a:pt x="50" y="45"/>
                  <a:pt x="56" y="87"/>
                  <a:pt x="66" y="126"/>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3" name="Freeform 18"/>
          <p:cNvSpPr/>
          <p:nvPr/>
        </p:nvSpPr>
        <p:spPr bwMode="auto">
          <a:xfrm>
            <a:off x="663575" y="2259062"/>
            <a:ext cx="138112" cy="184150"/>
          </a:xfrm>
          <a:custGeom>
            <a:avLst/>
            <a:gdLst>
              <a:gd name="T0" fmla="*/ 102 w 102"/>
              <a:gd name="T1" fmla="*/ 112 h 137"/>
              <a:gd name="T2" fmla="*/ 40 w 102"/>
              <a:gd name="T3" fmla="*/ 137 h 137"/>
              <a:gd name="T4" fmla="*/ 0 w 102"/>
              <a:gd name="T5" fmla="*/ 13 h 137"/>
              <a:gd name="T6" fmla="*/ 48 w 102"/>
              <a:gd name="T7" fmla="*/ 0 h 137"/>
              <a:gd name="T8" fmla="*/ 102 w 102"/>
              <a:gd name="T9" fmla="*/ 112 h 137"/>
            </a:gdLst>
            <a:ahLst/>
            <a:cxnLst>
              <a:cxn ang="0">
                <a:pos x="T0" y="T1"/>
              </a:cxn>
              <a:cxn ang="0">
                <a:pos x="T2" y="T3"/>
              </a:cxn>
              <a:cxn ang="0">
                <a:pos x="T4" y="T5"/>
              </a:cxn>
              <a:cxn ang="0">
                <a:pos x="T6" y="T7"/>
              </a:cxn>
              <a:cxn ang="0">
                <a:pos x="T8" y="T9"/>
              </a:cxn>
            </a:cxnLst>
            <a:rect l="0" t="0" r="r" b="b"/>
            <a:pathLst>
              <a:path w="102" h="137">
                <a:moveTo>
                  <a:pt x="102" y="112"/>
                </a:moveTo>
                <a:cubicBezTo>
                  <a:pt x="40" y="137"/>
                  <a:pt x="40" y="137"/>
                  <a:pt x="40" y="137"/>
                </a:cubicBezTo>
                <a:cubicBezTo>
                  <a:pt x="0" y="13"/>
                  <a:pt x="0" y="13"/>
                  <a:pt x="0" y="13"/>
                </a:cubicBezTo>
                <a:cubicBezTo>
                  <a:pt x="48" y="0"/>
                  <a:pt x="48" y="0"/>
                  <a:pt x="48" y="0"/>
                </a:cubicBezTo>
                <a:cubicBezTo>
                  <a:pt x="62" y="40"/>
                  <a:pt x="80" y="78"/>
                  <a:pt x="102" y="11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4" name="Freeform 19"/>
          <p:cNvSpPr/>
          <p:nvPr/>
        </p:nvSpPr>
        <p:spPr bwMode="auto">
          <a:xfrm>
            <a:off x="769937" y="2447975"/>
            <a:ext cx="171450" cy="179388"/>
          </a:xfrm>
          <a:custGeom>
            <a:avLst/>
            <a:gdLst>
              <a:gd name="T0" fmla="*/ 127 w 127"/>
              <a:gd name="T1" fmla="*/ 90 h 132"/>
              <a:gd name="T2" fmla="*/ 76 w 127"/>
              <a:gd name="T3" fmla="*/ 132 h 132"/>
              <a:gd name="T4" fmla="*/ 0 w 127"/>
              <a:gd name="T5" fmla="*/ 27 h 132"/>
              <a:gd name="T6" fmla="*/ 42 w 127"/>
              <a:gd name="T7" fmla="*/ 0 h 132"/>
              <a:gd name="T8" fmla="*/ 127 w 127"/>
              <a:gd name="T9" fmla="*/ 90 h 132"/>
            </a:gdLst>
            <a:ahLst/>
            <a:cxnLst>
              <a:cxn ang="0">
                <a:pos x="T0" y="T1"/>
              </a:cxn>
              <a:cxn ang="0">
                <a:pos x="T2" y="T3"/>
              </a:cxn>
              <a:cxn ang="0">
                <a:pos x="T4" y="T5"/>
              </a:cxn>
              <a:cxn ang="0">
                <a:pos x="T6" y="T7"/>
              </a:cxn>
              <a:cxn ang="0">
                <a:pos x="T8" y="T9"/>
              </a:cxn>
            </a:cxnLst>
            <a:rect l="0" t="0" r="r" b="b"/>
            <a:pathLst>
              <a:path w="127" h="132">
                <a:moveTo>
                  <a:pt x="127" y="90"/>
                </a:moveTo>
                <a:cubicBezTo>
                  <a:pt x="76" y="132"/>
                  <a:pt x="76" y="132"/>
                  <a:pt x="76" y="132"/>
                </a:cubicBezTo>
                <a:cubicBezTo>
                  <a:pt x="0" y="27"/>
                  <a:pt x="0" y="27"/>
                  <a:pt x="0" y="27"/>
                </a:cubicBezTo>
                <a:cubicBezTo>
                  <a:pt x="42" y="0"/>
                  <a:pt x="42" y="0"/>
                  <a:pt x="42" y="0"/>
                </a:cubicBezTo>
                <a:cubicBezTo>
                  <a:pt x="67" y="33"/>
                  <a:pt x="96" y="64"/>
                  <a:pt x="127" y="9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5" name="Freeform 20"/>
          <p:cNvSpPr/>
          <p:nvPr/>
        </p:nvSpPr>
        <p:spPr bwMode="auto">
          <a:xfrm>
            <a:off x="936625" y="2598787"/>
            <a:ext cx="190500" cy="155575"/>
          </a:xfrm>
          <a:custGeom>
            <a:avLst/>
            <a:gdLst>
              <a:gd name="T0" fmla="*/ 141 w 141"/>
              <a:gd name="T1" fmla="*/ 60 h 116"/>
              <a:gd name="T2" fmla="*/ 105 w 141"/>
              <a:gd name="T3" fmla="*/ 116 h 116"/>
              <a:gd name="T4" fmla="*/ 0 w 141"/>
              <a:gd name="T5" fmla="*/ 39 h 116"/>
              <a:gd name="T6" fmla="*/ 32 w 141"/>
              <a:gd name="T7" fmla="*/ 0 h 116"/>
              <a:gd name="T8" fmla="*/ 141 w 141"/>
              <a:gd name="T9" fmla="*/ 60 h 116"/>
            </a:gdLst>
            <a:ahLst/>
            <a:cxnLst>
              <a:cxn ang="0">
                <a:pos x="T0" y="T1"/>
              </a:cxn>
              <a:cxn ang="0">
                <a:pos x="T2" y="T3"/>
              </a:cxn>
              <a:cxn ang="0">
                <a:pos x="T4" y="T5"/>
              </a:cxn>
              <a:cxn ang="0">
                <a:pos x="T6" y="T7"/>
              </a:cxn>
              <a:cxn ang="0">
                <a:pos x="T8" y="T9"/>
              </a:cxn>
            </a:cxnLst>
            <a:rect l="0" t="0" r="r" b="b"/>
            <a:pathLst>
              <a:path w="141" h="116">
                <a:moveTo>
                  <a:pt x="141" y="60"/>
                </a:moveTo>
                <a:cubicBezTo>
                  <a:pt x="105" y="116"/>
                  <a:pt x="105" y="116"/>
                  <a:pt x="105" y="116"/>
                </a:cubicBezTo>
                <a:cubicBezTo>
                  <a:pt x="0" y="39"/>
                  <a:pt x="0" y="39"/>
                  <a:pt x="0" y="39"/>
                </a:cubicBezTo>
                <a:cubicBezTo>
                  <a:pt x="32" y="0"/>
                  <a:pt x="32" y="0"/>
                  <a:pt x="32" y="0"/>
                </a:cubicBezTo>
                <a:cubicBezTo>
                  <a:pt x="65" y="24"/>
                  <a:pt x="102" y="45"/>
                  <a:pt x="141" y="6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6" name="Freeform 21"/>
          <p:cNvSpPr/>
          <p:nvPr/>
        </p:nvSpPr>
        <p:spPr bwMode="auto">
          <a:xfrm>
            <a:off x="1146175" y="2695625"/>
            <a:ext cx="188912" cy="115888"/>
          </a:xfrm>
          <a:custGeom>
            <a:avLst/>
            <a:gdLst>
              <a:gd name="T0" fmla="*/ 140 w 140"/>
              <a:gd name="T1" fmla="*/ 22 h 86"/>
              <a:gd name="T2" fmla="*/ 124 w 140"/>
              <a:gd name="T3" fmla="*/ 86 h 86"/>
              <a:gd name="T4" fmla="*/ 0 w 140"/>
              <a:gd name="T5" fmla="*/ 46 h 86"/>
              <a:gd name="T6" fmla="*/ 18 w 140"/>
              <a:gd name="T7" fmla="*/ 0 h 86"/>
              <a:gd name="T8" fmla="*/ 140 w 140"/>
              <a:gd name="T9" fmla="*/ 22 h 86"/>
            </a:gdLst>
            <a:ahLst/>
            <a:cxnLst>
              <a:cxn ang="0">
                <a:pos x="T0" y="T1"/>
              </a:cxn>
              <a:cxn ang="0">
                <a:pos x="T2" y="T3"/>
              </a:cxn>
              <a:cxn ang="0">
                <a:pos x="T4" y="T5"/>
              </a:cxn>
              <a:cxn ang="0">
                <a:pos x="T6" y="T7"/>
              </a:cxn>
              <a:cxn ang="0">
                <a:pos x="T8" y="T9"/>
              </a:cxn>
            </a:cxnLst>
            <a:rect l="0" t="0" r="r" b="b"/>
            <a:pathLst>
              <a:path w="140" h="86">
                <a:moveTo>
                  <a:pt x="140" y="22"/>
                </a:moveTo>
                <a:cubicBezTo>
                  <a:pt x="124" y="86"/>
                  <a:pt x="124" y="86"/>
                  <a:pt x="124" y="86"/>
                </a:cubicBezTo>
                <a:cubicBezTo>
                  <a:pt x="0" y="46"/>
                  <a:pt x="0" y="46"/>
                  <a:pt x="0" y="46"/>
                </a:cubicBezTo>
                <a:cubicBezTo>
                  <a:pt x="18" y="0"/>
                  <a:pt x="18" y="0"/>
                  <a:pt x="18" y="0"/>
                </a:cubicBezTo>
                <a:cubicBezTo>
                  <a:pt x="57" y="12"/>
                  <a:pt x="98" y="20"/>
                  <a:pt x="140" y="2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7" name="Freeform 22"/>
          <p:cNvSpPr/>
          <p:nvPr/>
        </p:nvSpPr>
        <p:spPr bwMode="auto">
          <a:xfrm>
            <a:off x="1377950" y="2706737"/>
            <a:ext cx="176212" cy="88900"/>
          </a:xfrm>
          <a:custGeom>
            <a:avLst/>
            <a:gdLst>
              <a:gd name="T0" fmla="*/ 126 w 130"/>
              <a:gd name="T1" fmla="*/ 0 h 66"/>
              <a:gd name="T2" fmla="*/ 130 w 130"/>
              <a:gd name="T3" fmla="*/ 66 h 66"/>
              <a:gd name="T4" fmla="*/ 0 w 130"/>
              <a:gd name="T5" fmla="*/ 66 h 66"/>
              <a:gd name="T6" fmla="*/ 3 w 130"/>
              <a:gd name="T7" fmla="*/ 15 h 66"/>
              <a:gd name="T8" fmla="*/ 126 w 130"/>
              <a:gd name="T9" fmla="*/ 0 h 66"/>
            </a:gdLst>
            <a:ahLst/>
            <a:cxnLst>
              <a:cxn ang="0">
                <a:pos x="T0" y="T1"/>
              </a:cxn>
              <a:cxn ang="0">
                <a:pos x="T2" y="T3"/>
              </a:cxn>
              <a:cxn ang="0">
                <a:pos x="T4" y="T5"/>
              </a:cxn>
              <a:cxn ang="0">
                <a:pos x="T6" y="T7"/>
              </a:cxn>
              <a:cxn ang="0">
                <a:pos x="T8" y="T9"/>
              </a:cxn>
            </a:cxnLst>
            <a:rect l="0" t="0" r="r" b="b"/>
            <a:pathLst>
              <a:path w="130" h="66">
                <a:moveTo>
                  <a:pt x="126" y="0"/>
                </a:moveTo>
                <a:cubicBezTo>
                  <a:pt x="130" y="66"/>
                  <a:pt x="130" y="66"/>
                  <a:pt x="130" y="66"/>
                </a:cubicBezTo>
                <a:cubicBezTo>
                  <a:pt x="0" y="66"/>
                  <a:pt x="0" y="66"/>
                  <a:pt x="0" y="66"/>
                </a:cubicBezTo>
                <a:cubicBezTo>
                  <a:pt x="3" y="15"/>
                  <a:pt x="3" y="15"/>
                  <a:pt x="3" y="15"/>
                </a:cubicBezTo>
                <a:cubicBezTo>
                  <a:pt x="45" y="15"/>
                  <a:pt x="87" y="10"/>
                  <a:pt x="126" y="0"/>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8" name="Freeform 23"/>
          <p:cNvSpPr/>
          <p:nvPr/>
        </p:nvSpPr>
        <p:spPr bwMode="auto">
          <a:xfrm>
            <a:off x="1592262" y="2621012"/>
            <a:ext cx="184150" cy="136525"/>
          </a:xfrm>
          <a:custGeom>
            <a:avLst/>
            <a:gdLst>
              <a:gd name="T0" fmla="*/ 112 w 136"/>
              <a:gd name="T1" fmla="*/ 0 h 101"/>
              <a:gd name="T2" fmla="*/ 136 w 136"/>
              <a:gd name="T3" fmla="*/ 61 h 101"/>
              <a:gd name="T4" fmla="*/ 13 w 136"/>
              <a:gd name="T5" fmla="*/ 101 h 101"/>
              <a:gd name="T6" fmla="*/ 0 w 136"/>
              <a:gd name="T7" fmla="*/ 53 h 101"/>
              <a:gd name="T8" fmla="*/ 112 w 136"/>
              <a:gd name="T9" fmla="*/ 0 h 101"/>
            </a:gdLst>
            <a:ahLst/>
            <a:cxnLst>
              <a:cxn ang="0">
                <a:pos x="T0" y="T1"/>
              </a:cxn>
              <a:cxn ang="0">
                <a:pos x="T2" y="T3"/>
              </a:cxn>
              <a:cxn ang="0">
                <a:pos x="T4" y="T5"/>
              </a:cxn>
              <a:cxn ang="0">
                <a:pos x="T6" y="T7"/>
              </a:cxn>
              <a:cxn ang="0">
                <a:pos x="T8" y="T9"/>
              </a:cxn>
            </a:cxnLst>
            <a:rect l="0" t="0" r="r" b="b"/>
            <a:pathLst>
              <a:path w="136" h="101">
                <a:moveTo>
                  <a:pt x="112" y="0"/>
                </a:moveTo>
                <a:cubicBezTo>
                  <a:pt x="136" y="61"/>
                  <a:pt x="136" y="61"/>
                  <a:pt x="136" y="61"/>
                </a:cubicBezTo>
                <a:cubicBezTo>
                  <a:pt x="13" y="101"/>
                  <a:pt x="13" y="101"/>
                  <a:pt x="13" y="101"/>
                </a:cubicBezTo>
                <a:cubicBezTo>
                  <a:pt x="0" y="53"/>
                  <a:pt x="0" y="53"/>
                  <a:pt x="0" y="53"/>
                </a:cubicBezTo>
                <a:cubicBezTo>
                  <a:pt x="40" y="40"/>
                  <a:pt x="78" y="22"/>
                  <a:pt x="112"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9" name="Freeform 24"/>
          <p:cNvSpPr/>
          <p:nvPr/>
        </p:nvSpPr>
        <p:spPr bwMode="auto">
          <a:xfrm>
            <a:off x="1782762" y="2479725"/>
            <a:ext cx="177800" cy="171450"/>
          </a:xfrm>
          <a:custGeom>
            <a:avLst/>
            <a:gdLst>
              <a:gd name="T0" fmla="*/ 90 w 132"/>
              <a:gd name="T1" fmla="*/ 0 h 127"/>
              <a:gd name="T2" fmla="*/ 132 w 132"/>
              <a:gd name="T3" fmla="*/ 51 h 127"/>
              <a:gd name="T4" fmla="*/ 27 w 132"/>
              <a:gd name="T5" fmla="*/ 127 h 127"/>
              <a:gd name="T6" fmla="*/ 0 w 132"/>
              <a:gd name="T7" fmla="*/ 85 h 127"/>
              <a:gd name="T8" fmla="*/ 90 w 132"/>
              <a:gd name="T9" fmla="*/ 0 h 127"/>
            </a:gdLst>
            <a:ahLst/>
            <a:cxnLst>
              <a:cxn ang="0">
                <a:pos x="T0" y="T1"/>
              </a:cxn>
              <a:cxn ang="0">
                <a:pos x="T2" y="T3"/>
              </a:cxn>
              <a:cxn ang="0">
                <a:pos x="T4" y="T5"/>
              </a:cxn>
              <a:cxn ang="0">
                <a:pos x="T6" y="T7"/>
              </a:cxn>
              <a:cxn ang="0">
                <a:pos x="T8" y="T9"/>
              </a:cxn>
            </a:cxnLst>
            <a:rect l="0" t="0" r="r" b="b"/>
            <a:pathLst>
              <a:path w="132" h="127">
                <a:moveTo>
                  <a:pt x="90" y="0"/>
                </a:moveTo>
                <a:cubicBezTo>
                  <a:pt x="132" y="51"/>
                  <a:pt x="132" y="51"/>
                  <a:pt x="132" y="51"/>
                </a:cubicBezTo>
                <a:cubicBezTo>
                  <a:pt x="27" y="127"/>
                  <a:pt x="27" y="127"/>
                  <a:pt x="27" y="127"/>
                </a:cubicBezTo>
                <a:cubicBezTo>
                  <a:pt x="0" y="85"/>
                  <a:pt x="0" y="85"/>
                  <a:pt x="0" y="85"/>
                </a:cubicBezTo>
                <a:cubicBezTo>
                  <a:pt x="33" y="60"/>
                  <a:pt x="64" y="32"/>
                  <a:pt x="9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0" name="Freeform 25"/>
          <p:cNvSpPr/>
          <p:nvPr/>
        </p:nvSpPr>
        <p:spPr bwMode="auto">
          <a:xfrm>
            <a:off x="1933575" y="2295575"/>
            <a:ext cx="153987" cy="188913"/>
          </a:xfrm>
          <a:custGeom>
            <a:avLst/>
            <a:gdLst>
              <a:gd name="T0" fmla="*/ 60 w 115"/>
              <a:gd name="T1" fmla="*/ 0 h 141"/>
              <a:gd name="T2" fmla="*/ 115 w 115"/>
              <a:gd name="T3" fmla="*/ 36 h 141"/>
              <a:gd name="T4" fmla="*/ 39 w 115"/>
              <a:gd name="T5" fmla="*/ 141 h 141"/>
              <a:gd name="T6" fmla="*/ 0 w 115"/>
              <a:gd name="T7" fmla="*/ 109 h 141"/>
              <a:gd name="T8" fmla="*/ 60 w 115"/>
              <a:gd name="T9" fmla="*/ 0 h 141"/>
            </a:gdLst>
            <a:ahLst/>
            <a:cxnLst>
              <a:cxn ang="0">
                <a:pos x="T0" y="T1"/>
              </a:cxn>
              <a:cxn ang="0">
                <a:pos x="T2" y="T3"/>
              </a:cxn>
              <a:cxn ang="0">
                <a:pos x="T4" y="T5"/>
              </a:cxn>
              <a:cxn ang="0">
                <a:pos x="T6" y="T7"/>
              </a:cxn>
              <a:cxn ang="0">
                <a:pos x="T8" y="T9"/>
              </a:cxn>
            </a:cxnLst>
            <a:rect l="0" t="0" r="r" b="b"/>
            <a:pathLst>
              <a:path w="115" h="141">
                <a:moveTo>
                  <a:pt x="60" y="0"/>
                </a:moveTo>
                <a:cubicBezTo>
                  <a:pt x="115" y="36"/>
                  <a:pt x="115" y="36"/>
                  <a:pt x="115" y="36"/>
                </a:cubicBezTo>
                <a:cubicBezTo>
                  <a:pt x="39" y="141"/>
                  <a:pt x="39" y="141"/>
                  <a:pt x="39" y="141"/>
                </a:cubicBezTo>
                <a:cubicBezTo>
                  <a:pt x="0" y="109"/>
                  <a:pt x="0" y="109"/>
                  <a:pt x="0" y="109"/>
                </a:cubicBezTo>
                <a:cubicBezTo>
                  <a:pt x="24" y="76"/>
                  <a:pt x="44" y="39"/>
                  <a:pt x="60"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1" name="Freeform 26"/>
          <p:cNvSpPr/>
          <p:nvPr/>
        </p:nvSpPr>
        <p:spPr bwMode="auto">
          <a:xfrm>
            <a:off x="2028825" y="2087612"/>
            <a:ext cx="117475" cy="188913"/>
          </a:xfrm>
          <a:custGeom>
            <a:avLst/>
            <a:gdLst>
              <a:gd name="T0" fmla="*/ 23 w 87"/>
              <a:gd name="T1" fmla="*/ 0 h 140"/>
              <a:gd name="T2" fmla="*/ 87 w 87"/>
              <a:gd name="T3" fmla="*/ 17 h 140"/>
              <a:gd name="T4" fmla="*/ 47 w 87"/>
              <a:gd name="T5" fmla="*/ 140 h 140"/>
              <a:gd name="T6" fmla="*/ 0 w 87"/>
              <a:gd name="T7" fmla="*/ 122 h 140"/>
              <a:gd name="T8" fmla="*/ 23 w 87"/>
              <a:gd name="T9" fmla="*/ 0 h 140"/>
            </a:gdLst>
            <a:ahLst/>
            <a:cxnLst>
              <a:cxn ang="0">
                <a:pos x="T0" y="T1"/>
              </a:cxn>
              <a:cxn ang="0">
                <a:pos x="T2" y="T3"/>
              </a:cxn>
              <a:cxn ang="0">
                <a:pos x="T4" y="T5"/>
              </a:cxn>
              <a:cxn ang="0">
                <a:pos x="T6" y="T7"/>
              </a:cxn>
              <a:cxn ang="0">
                <a:pos x="T8" y="T9"/>
              </a:cxn>
            </a:cxnLst>
            <a:rect l="0" t="0" r="r" b="b"/>
            <a:pathLst>
              <a:path w="87" h="140">
                <a:moveTo>
                  <a:pt x="23" y="0"/>
                </a:moveTo>
                <a:cubicBezTo>
                  <a:pt x="87" y="17"/>
                  <a:pt x="87" y="17"/>
                  <a:pt x="87" y="17"/>
                </a:cubicBezTo>
                <a:cubicBezTo>
                  <a:pt x="47" y="140"/>
                  <a:pt x="47" y="140"/>
                  <a:pt x="47" y="140"/>
                </a:cubicBezTo>
                <a:cubicBezTo>
                  <a:pt x="0" y="122"/>
                  <a:pt x="0" y="122"/>
                  <a:pt x="0" y="122"/>
                </a:cubicBezTo>
                <a:cubicBezTo>
                  <a:pt x="13" y="83"/>
                  <a:pt x="21" y="42"/>
                  <a:pt x="23"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2" name="Freeform 27"/>
          <p:cNvSpPr/>
          <p:nvPr/>
        </p:nvSpPr>
        <p:spPr bwMode="auto">
          <a:xfrm>
            <a:off x="2039937" y="1868537"/>
            <a:ext cx="88900" cy="174625"/>
          </a:xfrm>
          <a:custGeom>
            <a:avLst/>
            <a:gdLst>
              <a:gd name="T0" fmla="*/ 0 w 66"/>
              <a:gd name="T1" fmla="*/ 4 h 130"/>
              <a:gd name="T2" fmla="*/ 66 w 66"/>
              <a:gd name="T3" fmla="*/ 0 h 130"/>
              <a:gd name="T4" fmla="*/ 66 w 66"/>
              <a:gd name="T5" fmla="*/ 130 h 130"/>
              <a:gd name="T6" fmla="*/ 16 w 66"/>
              <a:gd name="T7" fmla="*/ 127 h 130"/>
              <a:gd name="T8" fmla="*/ 0 w 66"/>
              <a:gd name="T9" fmla="*/ 4 h 130"/>
            </a:gdLst>
            <a:ahLst/>
            <a:cxnLst>
              <a:cxn ang="0">
                <a:pos x="T0" y="T1"/>
              </a:cxn>
              <a:cxn ang="0">
                <a:pos x="T2" y="T3"/>
              </a:cxn>
              <a:cxn ang="0">
                <a:pos x="T4" y="T5"/>
              </a:cxn>
              <a:cxn ang="0">
                <a:pos x="T6" y="T7"/>
              </a:cxn>
              <a:cxn ang="0">
                <a:pos x="T8" y="T9"/>
              </a:cxn>
            </a:cxnLst>
            <a:rect l="0" t="0" r="r" b="b"/>
            <a:pathLst>
              <a:path w="66" h="130">
                <a:moveTo>
                  <a:pt x="0" y="4"/>
                </a:moveTo>
                <a:cubicBezTo>
                  <a:pt x="66" y="0"/>
                  <a:pt x="66" y="0"/>
                  <a:pt x="66" y="0"/>
                </a:cubicBezTo>
                <a:cubicBezTo>
                  <a:pt x="66" y="130"/>
                  <a:pt x="66" y="130"/>
                  <a:pt x="66" y="130"/>
                </a:cubicBezTo>
                <a:cubicBezTo>
                  <a:pt x="16" y="127"/>
                  <a:pt x="16" y="127"/>
                  <a:pt x="16" y="127"/>
                </a:cubicBezTo>
                <a:cubicBezTo>
                  <a:pt x="16" y="85"/>
                  <a:pt x="10" y="44"/>
                  <a:pt x="0" y="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3" name="Freeform 28"/>
          <p:cNvSpPr/>
          <p:nvPr/>
        </p:nvSpPr>
        <p:spPr bwMode="auto">
          <a:xfrm>
            <a:off x="1954212" y="1646287"/>
            <a:ext cx="138112" cy="182563"/>
          </a:xfrm>
          <a:custGeom>
            <a:avLst/>
            <a:gdLst>
              <a:gd name="T0" fmla="*/ 0 w 102"/>
              <a:gd name="T1" fmla="*/ 24 h 136"/>
              <a:gd name="T2" fmla="*/ 62 w 102"/>
              <a:gd name="T3" fmla="*/ 0 h 136"/>
              <a:gd name="T4" fmla="*/ 102 w 102"/>
              <a:gd name="T5" fmla="*/ 123 h 136"/>
              <a:gd name="T6" fmla="*/ 54 w 102"/>
              <a:gd name="T7" fmla="*/ 136 h 136"/>
              <a:gd name="T8" fmla="*/ 0 w 102"/>
              <a:gd name="T9" fmla="*/ 24 h 136"/>
            </a:gdLst>
            <a:ahLst/>
            <a:cxnLst>
              <a:cxn ang="0">
                <a:pos x="T0" y="T1"/>
              </a:cxn>
              <a:cxn ang="0">
                <a:pos x="T2" y="T3"/>
              </a:cxn>
              <a:cxn ang="0">
                <a:pos x="T4" y="T5"/>
              </a:cxn>
              <a:cxn ang="0">
                <a:pos x="T6" y="T7"/>
              </a:cxn>
              <a:cxn ang="0">
                <a:pos x="T8" y="T9"/>
              </a:cxn>
            </a:cxnLst>
            <a:rect l="0" t="0" r="r" b="b"/>
            <a:pathLst>
              <a:path w="102" h="136">
                <a:moveTo>
                  <a:pt x="0" y="24"/>
                </a:moveTo>
                <a:cubicBezTo>
                  <a:pt x="62" y="0"/>
                  <a:pt x="62" y="0"/>
                  <a:pt x="62" y="0"/>
                </a:cubicBezTo>
                <a:cubicBezTo>
                  <a:pt x="102" y="123"/>
                  <a:pt x="102" y="123"/>
                  <a:pt x="102" y="123"/>
                </a:cubicBezTo>
                <a:cubicBezTo>
                  <a:pt x="54" y="136"/>
                  <a:pt x="54" y="136"/>
                  <a:pt x="54" y="136"/>
                </a:cubicBezTo>
                <a:cubicBezTo>
                  <a:pt x="40" y="96"/>
                  <a:pt x="22" y="59"/>
                  <a:pt x="0" y="2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4" name="Freeform 29"/>
          <p:cNvSpPr/>
          <p:nvPr/>
        </p:nvSpPr>
        <p:spPr bwMode="auto">
          <a:xfrm>
            <a:off x="1814512" y="1460550"/>
            <a:ext cx="171450" cy="177800"/>
          </a:xfrm>
          <a:custGeom>
            <a:avLst/>
            <a:gdLst>
              <a:gd name="T0" fmla="*/ 0 w 127"/>
              <a:gd name="T1" fmla="*/ 42 h 132"/>
              <a:gd name="T2" fmla="*/ 51 w 127"/>
              <a:gd name="T3" fmla="*/ 0 h 132"/>
              <a:gd name="T4" fmla="*/ 127 w 127"/>
              <a:gd name="T5" fmla="*/ 105 h 132"/>
              <a:gd name="T6" fmla="*/ 85 w 127"/>
              <a:gd name="T7" fmla="*/ 132 h 132"/>
              <a:gd name="T8" fmla="*/ 0 w 127"/>
              <a:gd name="T9" fmla="*/ 42 h 132"/>
            </a:gdLst>
            <a:ahLst/>
            <a:cxnLst>
              <a:cxn ang="0">
                <a:pos x="T0" y="T1"/>
              </a:cxn>
              <a:cxn ang="0">
                <a:pos x="T2" y="T3"/>
              </a:cxn>
              <a:cxn ang="0">
                <a:pos x="T4" y="T5"/>
              </a:cxn>
              <a:cxn ang="0">
                <a:pos x="T6" y="T7"/>
              </a:cxn>
              <a:cxn ang="0">
                <a:pos x="T8" y="T9"/>
              </a:cxn>
            </a:cxnLst>
            <a:rect l="0" t="0" r="r" b="b"/>
            <a:pathLst>
              <a:path w="127" h="132">
                <a:moveTo>
                  <a:pt x="0" y="42"/>
                </a:moveTo>
                <a:cubicBezTo>
                  <a:pt x="51" y="0"/>
                  <a:pt x="51" y="0"/>
                  <a:pt x="51" y="0"/>
                </a:cubicBezTo>
                <a:cubicBezTo>
                  <a:pt x="127" y="105"/>
                  <a:pt x="127" y="105"/>
                  <a:pt x="127" y="105"/>
                </a:cubicBezTo>
                <a:cubicBezTo>
                  <a:pt x="85" y="132"/>
                  <a:pt x="85" y="132"/>
                  <a:pt x="85" y="132"/>
                </a:cubicBezTo>
                <a:cubicBezTo>
                  <a:pt x="60" y="99"/>
                  <a:pt x="32" y="68"/>
                  <a:pt x="0" y="4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5" name="Freeform 30"/>
          <p:cNvSpPr/>
          <p:nvPr/>
        </p:nvSpPr>
        <p:spPr bwMode="auto">
          <a:xfrm>
            <a:off x="1628775" y="1333550"/>
            <a:ext cx="190500" cy="155575"/>
          </a:xfrm>
          <a:custGeom>
            <a:avLst/>
            <a:gdLst>
              <a:gd name="T0" fmla="*/ 0 w 141"/>
              <a:gd name="T1" fmla="*/ 55 h 115"/>
              <a:gd name="T2" fmla="*/ 36 w 141"/>
              <a:gd name="T3" fmla="*/ 0 h 115"/>
              <a:gd name="T4" fmla="*/ 141 w 141"/>
              <a:gd name="T5" fmla="*/ 76 h 115"/>
              <a:gd name="T6" fmla="*/ 109 w 141"/>
              <a:gd name="T7" fmla="*/ 115 h 115"/>
              <a:gd name="T8" fmla="*/ 0 w 141"/>
              <a:gd name="T9" fmla="*/ 55 h 115"/>
            </a:gdLst>
            <a:ahLst/>
            <a:cxnLst>
              <a:cxn ang="0">
                <a:pos x="T0" y="T1"/>
              </a:cxn>
              <a:cxn ang="0">
                <a:pos x="T2" y="T3"/>
              </a:cxn>
              <a:cxn ang="0">
                <a:pos x="T4" y="T5"/>
              </a:cxn>
              <a:cxn ang="0">
                <a:pos x="T6" y="T7"/>
              </a:cxn>
              <a:cxn ang="0">
                <a:pos x="T8" y="T9"/>
              </a:cxn>
            </a:cxnLst>
            <a:rect l="0" t="0" r="r" b="b"/>
            <a:pathLst>
              <a:path w="141" h="115">
                <a:moveTo>
                  <a:pt x="0" y="55"/>
                </a:moveTo>
                <a:cubicBezTo>
                  <a:pt x="36" y="0"/>
                  <a:pt x="36" y="0"/>
                  <a:pt x="36" y="0"/>
                </a:cubicBezTo>
                <a:cubicBezTo>
                  <a:pt x="141" y="76"/>
                  <a:pt x="141" y="76"/>
                  <a:pt x="141" y="76"/>
                </a:cubicBezTo>
                <a:cubicBezTo>
                  <a:pt x="109" y="115"/>
                  <a:pt x="109" y="115"/>
                  <a:pt x="109" y="115"/>
                </a:cubicBezTo>
                <a:cubicBezTo>
                  <a:pt x="76" y="91"/>
                  <a:pt x="39" y="71"/>
                  <a:pt x="0" y="55"/>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6" name="Freeform 32"/>
          <p:cNvSpPr/>
          <p:nvPr/>
        </p:nvSpPr>
        <p:spPr bwMode="auto">
          <a:xfrm>
            <a:off x="1201737" y="1293862"/>
            <a:ext cx="176212" cy="88900"/>
          </a:xfrm>
          <a:custGeom>
            <a:avLst/>
            <a:gdLst>
              <a:gd name="T0" fmla="*/ 0 w 130"/>
              <a:gd name="T1" fmla="*/ 0 h 66"/>
              <a:gd name="T2" fmla="*/ 130 w 130"/>
              <a:gd name="T3" fmla="*/ 0 h 66"/>
              <a:gd name="T4" fmla="*/ 127 w 130"/>
              <a:gd name="T5" fmla="*/ 50 h 66"/>
              <a:gd name="T6" fmla="*/ 4 w 130"/>
              <a:gd name="T7" fmla="*/ 66 h 66"/>
              <a:gd name="T8" fmla="*/ 0 w 130"/>
              <a:gd name="T9" fmla="*/ 0 h 66"/>
            </a:gdLst>
            <a:ahLst/>
            <a:cxnLst>
              <a:cxn ang="0">
                <a:pos x="T0" y="T1"/>
              </a:cxn>
              <a:cxn ang="0">
                <a:pos x="T2" y="T3"/>
              </a:cxn>
              <a:cxn ang="0">
                <a:pos x="T4" y="T5"/>
              </a:cxn>
              <a:cxn ang="0">
                <a:pos x="T6" y="T7"/>
              </a:cxn>
              <a:cxn ang="0">
                <a:pos x="T8" y="T9"/>
              </a:cxn>
            </a:cxnLst>
            <a:rect l="0" t="0" r="r" b="b"/>
            <a:pathLst>
              <a:path w="130" h="66">
                <a:moveTo>
                  <a:pt x="0" y="0"/>
                </a:moveTo>
                <a:cubicBezTo>
                  <a:pt x="130" y="0"/>
                  <a:pt x="130" y="0"/>
                  <a:pt x="130" y="0"/>
                </a:cubicBezTo>
                <a:cubicBezTo>
                  <a:pt x="127" y="50"/>
                  <a:pt x="127" y="50"/>
                  <a:pt x="127" y="50"/>
                </a:cubicBezTo>
                <a:cubicBezTo>
                  <a:pt x="85" y="50"/>
                  <a:pt x="43" y="56"/>
                  <a:pt x="4" y="66"/>
                </a:cubicBezTo>
                <a:lnTo>
                  <a:pt x="0" y="0"/>
                </a:ln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ppt_x"/>
                                          </p:val>
                                        </p:tav>
                                        <p:tav tm="100000">
                                          <p:val>
                                            <p:strVal val="#ppt_x"/>
                                          </p:val>
                                        </p:tav>
                                      </p:tavLst>
                                    </p:anim>
                                    <p:anim calcmode="lin" valueType="num">
                                      <p:cBhvr additive="base">
                                        <p:cTn id="22" dur="2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250" fill="hold"/>
                                        <p:tgtEl>
                                          <p:spTgt spid="6"/>
                                        </p:tgtEl>
                                        <p:attrNameLst>
                                          <p:attrName>ppt_x</p:attrName>
                                        </p:attrNameLst>
                                      </p:cBhvr>
                                      <p:tavLst>
                                        <p:tav tm="0">
                                          <p:val>
                                            <p:strVal val="#ppt_x"/>
                                          </p:val>
                                        </p:tav>
                                        <p:tav tm="100000">
                                          <p:val>
                                            <p:strVal val="#ppt_x"/>
                                          </p:val>
                                        </p:tav>
                                      </p:tavLst>
                                    </p:anim>
                                    <p:anim calcmode="lin" valueType="num">
                                      <p:cBhvr additive="base">
                                        <p:cTn id="27" dur="25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50" fill="hold"/>
                                        <p:tgtEl>
                                          <p:spTgt spid="7"/>
                                        </p:tgtEl>
                                        <p:attrNameLst>
                                          <p:attrName>ppt_x</p:attrName>
                                        </p:attrNameLst>
                                      </p:cBhvr>
                                      <p:tavLst>
                                        <p:tav tm="0">
                                          <p:val>
                                            <p:strVal val="#ppt_x"/>
                                          </p:val>
                                        </p:tav>
                                        <p:tav tm="100000">
                                          <p:val>
                                            <p:strVal val="#ppt_x"/>
                                          </p:val>
                                        </p:tav>
                                      </p:tavLst>
                                    </p:anim>
                                    <p:anim calcmode="lin" valueType="num">
                                      <p:cBhvr additive="base">
                                        <p:cTn id="32" dur="25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250" fill="hold"/>
                                        <p:tgtEl>
                                          <p:spTgt spid="8"/>
                                        </p:tgtEl>
                                        <p:attrNameLst>
                                          <p:attrName>ppt_x</p:attrName>
                                        </p:attrNameLst>
                                      </p:cBhvr>
                                      <p:tavLst>
                                        <p:tav tm="0">
                                          <p:val>
                                            <p:strVal val="#ppt_x"/>
                                          </p:val>
                                        </p:tav>
                                        <p:tav tm="100000">
                                          <p:val>
                                            <p:strVal val="#ppt_x"/>
                                          </p:val>
                                        </p:tav>
                                      </p:tavLst>
                                    </p:anim>
                                    <p:anim calcmode="lin" valueType="num">
                                      <p:cBhvr additive="base">
                                        <p:cTn id="37" dur="250" fill="hold"/>
                                        <p:tgtEl>
                                          <p:spTgt spid="8"/>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50" fill="hold"/>
                                        <p:tgtEl>
                                          <p:spTgt spid="9"/>
                                        </p:tgtEl>
                                        <p:attrNameLst>
                                          <p:attrName>ppt_x</p:attrName>
                                        </p:attrNameLst>
                                      </p:cBhvr>
                                      <p:tavLst>
                                        <p:tav tm="0">
                                          <p:val>
                                            <p:strVal val="#ppt_x"/>
                                          </p:val>
                                        </p:tav>
                                        <p:tav tm="100000">
                                          <p:val>
                                            <p:strVal val="#ppt_x"/>
                                          </p:val>
                                        </p:tav>
                                      </p:tavLst>
                                    </p:anim>
                                    <p:anim calcmode="lin" valueType="num">
                                      <p:cBhvr additive="base">
                                        <p:cTn id="42" dur="250" fill="hold"/>
                                        <p:tgtEl>
                                          <p:spTgt spid="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250" fill="hold"/>
                                        <p:tgtEl>
                                          <p:spTgt spid="10"/>
                                        </p:tgtEl>
                                        <p:attrNameLst>
                                          <p:attrName>ppt_x</p:attrName>
                                        </p:attrNameLst>
                                      </p:cBhvr>
                                      <p:tavLst>
                                        <p:tav tm="0">
                                          <p:val>
                                            <p:strVal val="#ppt_x"/>
                                          </p:val>
                                        </p:tav>
                                        <p:tav tm="100000">
                                          <p:val>
                                            <p:strVal val="#ppt_x"/>
                                          </p:val>
                                        </p:tav>
                                      </p:tavLst>
                                    </p:anim>
                                    <p:anim calcmode="lin" valueType="num">
                                      <p:cBhvr additive="base">
                                        <p:cTn id="47" dur="25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250" fill="hold"/>
                                        <p:tgtEl>
                                          <p:spTgt spid="12"/>
                                        </p:tgtEl>
                                        <p:attrNameLst>
                                          <p:attrName>ppt_x</p:attrName>
                                        </p:attrNameLst>
                                      </p:cBhvr>
                                      <p:tavLst>
                                        <p:tav tm="0">
                                          <p:val>
                                            <p:strVal val="#ppt_x"/>
                                          </p:val>
                                        </p:tav>
                                        <p:tav tm="100000">
                                          <p:val>
                                            <p:strVal val="#ppt_x"/>
                                          </p:val>
                                        </p:tav>
                                      </p:tavLst>
                                    </p:anim>
                                    <p:anim calcmode="lin" valueType="num">
                                      <p:cBhvr additive="base">
                                        <p:cTn id="57"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5720"/>
          <a:stretch>
            <a:fillRect/>
          </a:stretch>
        </p:blipFill>
        <p:spPr>
          <a:xfrm>
            <a:off x="-1698" y="0"/>
            <a:ext cx="9145698" cy="5145088"/>
          </a:xfrm>
          <a:prstGeom prst="rect">
            <a:avLst/>
          </a:prstGeom>
        </p:spPr>
      </p:pic>
      <p:sp>
        <p:nvSpPr>
          <p:cNvPr id="16" name="矩形 259"/>
          <p:cNvSpPr>
            <a:spLocks noChangeArrowheads="1"/>
          </p:cNvSpPr>
          <p:nvPr/>
        </p:nvSpPr>
        <p:spPr bwMode="auto">
          <a:xfrm>
            <a:off x="2079776" y="340296"/>
            <a:ext cx="50845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b="0" cap="all" dirty="0">
                <a:solidFill>
                  <a:srgbClr val="F2B800"/>
                </a:solidFill>
                <a:latin typeface="Measure"/>
                <a:ea typeface="微软雅黑" panose="020B0503020204020204" pitchFamily="34" charset="-122"/>
                <a:cs typeface="Arial" panose="020B0604020202020204" pitchFamily="34" charset="0"/>
                <a:sym typeface="Measure"/>
              </a:rPr>
              <a:t>目录</a:t>
            </a:r>
            <a:r>
              <a:rPr lang="en-US" altLang="zh-CN" sz="8800" b="0" cap="all" dirty="0">
                <a:solidFill>
                  <a:srgbClr val="F2B800"/>
                </a:solidFill>
                <a:latin typeface="Measure"/>
                <a:ea typeface="微软雅黑" panose="020B0503020204020204" pitchFamily="34" charset="-122"/>
                <a:cs typeface="Arial" panose="020B0604020202020204" pitchFamily="34" charset="0"/>
                <a:sym typeface="Measure"/>
              </a:rPr>
              <a:t> 04</a:t>
            </a:r>
          </a:p>
        </p:txBody>
      </p:sp>
      <p:sp>
        <p:nvSpPr>
          <p:cNvPr id="17" name="标题层"/>
          <p:cNvSpPr txBox="1"/>
          <p:nvPr/>
        </p:nvSpPr>
        <p:spPr bwMode="auto">
          <a:xfrm>
            <a:off x="2437884" y="1810962"/>
            <a:ext cx="4266535" cy="523220"/>
          </a:xfrm>
          <a:prstGeom prst="rect">
            <a:avLst/>
          </a:prstGeom>
          <a:noFill/>
          <a:effectLst/>
        </p:spPr>
        <p:txBody>
          <a:bodyPr wrap="square">
            <a:spAutoFit/>
          </a:bodyPr>
          <a:lstStyle/>
          <a:p>
            <a:pPr algn="ctr" fontAlgn="auto">
              <a:spcBef>
                <a:spcPts val="0"/>
              </a:spcBef>
              <a:spcAft>
                <a:spcPts val="0"/>
              </a:spcAft>
              <a:defRPr/>
            </a:pPr>
            <a:r>
              <a:rPr lang="en-US" altLang="zh-CN" sz="2800" b="0" dirty="0">
                <a:solidFill>
                  <a:srgbClr val="F2B800"/>
                </a:solidFill>
                <a:latin typeface="Measure"/>
                <a:ea typeface="微软雅黑" panose="020B0503020204020204" pitchFamily="34" charset="-122"/>
                <a:sym typeface="Measure"/>
              </a:rPr>
              <a:t>【</a:t>
            </a:r>
            <a:r>
              <a:rPr lang="zh-CN" altLang="en-US" sz="2800" b="0" dirty="0">
                <a:solidFill>
                  <a:srgbClr val="F2B800"/>
                </a:solidFill>
                <a:latin typeface="Measure"/>
                <a:ea typeface="微软雅黑" panose="020B0503020204020204" pitchFamily="34" charset="-122"/>
                <a:sym typeface="Measure"/>
              </a:rPr>
              <a:t>银行理财财务总结</a:t>
            </a:r>
            <a:r>
              <a:rPr lang="en-US" altLang="zh-CN" sz="2800" b="0" dirty="0">
                <a:solidFill>
                  <a:srgbClr val="F2B800"/>
                </a:solidFill>
                <a:latin typeface="Measure"/>
                <a:ea typeface="微软雅黑" panose="020B0503020204020204" pitchFamily="34" charset="-122"/>
                <a:sym typeface="Measure"/>
              </a:rPr>
              <a:t>PPT】</a:t>
            </a:r>
            <a:endParaRPr lang="zh-CN" altLang="en-US" sz="2800" b="0" dirty="0">
              <a:solidFill>
                <a:srgbClr val="F2B800"/>
              </a:solidFill>
              <a:latin typeface="Measure"/>
              <a:ea typeface="微软雅黑" panose="020B0503020204020204" pitchFamily="34" charset="-122"/>
              <a:sym typeface="Measure"/>
            </a:endParaRPr>
          </a:p>
        </p:txBody>
      </p:sp>
      <p:cxnSp>
        <p:nvCxnSpPr>
          <p:cNvPr id="18" name="直接连接符 17"/>
          <p:cNvCxnSpPr/>
          <p:nvPr/>
        </p:nvCxnSpPr>
        <p:spPr>
          <a:xfrm>
            <a:off x="2699792" y="17084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gtEl>
                                      </p:cBhvr>
                                    </p:animEffect>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par>
                                <p:cTn id="22" presetID="2" presetClass="entr" presetSubtype="2" decel="525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fill="hold"/>
                                        <p:tgtEl>
                                          <p:spTgt spid="17"/>
                                        </p:tgtEl>
                                        <p:attrNameLst>
                                          <p:attrName>ppt_x</p:attrName>
                                        </p:attrNameLst>
                                      </p:cBhvr>
                                      <p:tavLst>
                                        <p:tav tm="0">
                                          <p:val>
                                            <p:strVal val="1+#ppt_w/2"/>
                                          </p:val>
                                        </p:tav>
                                        <p:tav tm="100000">
                                          <p:val>
                                            <p:strVal val="#ppt_x"/>
                                          </p:val>
                                        </p:tav>
                                      </p:tavLst>
                                    </p:anim>
                                    <p:anim calcmode="lin" valueType="num">
                                      <p:cBhvr additive="base">
                                        <p:cTn id="25" dur="4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grpSp>
        <p:nvGrpSpPr>
          <p:cNvPr id="5" name="Group 8"/>
          <p:cNvGrpSpPr/>
          <p:nvPr/>
        </p:nvGrpSpPr>
        <p:grpSpPr>
          <a:xfrm>
            <a:off x="4316541" y="3097190"/>
            <a:ext cx="1233547" cy="1581436"/>
            <a:chOff x="3125788" y="690563"/>
            <a:chExt cx="2949575" cy="3781426"/>
          </a:xfrm>
          <a:solidFill>
            <a:srgbClr val="F2B800"/>
          </a:solidFill>
        </p:grpSpPr>
        <p:sp>
          <p:nvSpPr>
            <p:cNvPr id="6" name="Freeform 5"/>
            <p:cNvSpPr/>
            <p:nvPr/>
          </p:nvSpPr>
          <p:spPr bwMode="auto">
            <a:xfrm>
              <a:off x="3125788" y="2511426"/>
              <a:ext cx="2949575" cy="1960563"/>
            </a:xfrm>
            <a:custGeom>
              <a:avLst/>
              <a:gdLst>
                <a:gd name="T0" fmla="*/ 567 w 783"/>
                <a:gd name="T1" fmla="*/ 47 h 521"/>
                <a:gd name="T2" fmla="*/ 500 w 783"/>
                <a:gd name="T3" fmla="*/ 0 h 521"/>
                <a:gd name="T4" fmla="*/ 267 w 783"/>
                <a:gd name="T5" fmla="*/ 1 h 521"/>
                <a:gd name="T6" fmla="*/ 122 w 783"/>
                <a:gd name="T7" fmla="*/ 77 h 521"/>
                <a:gd name="T8" fmla="*/ 65 w 783"/>
                <a:gd name="T9" fmla="*/ 115 h 521"/>
                <a:gd name="T10" fmla="*/ 0 w 783"/>
                <a:gd name="T11" fmla="*/ 396 h 521"/>
                <a:gd name="T12" fmla="*/ 20 w 783"/>
                <a:gd name="T13" fmla="*/ 445 h 521"/>
                <a:gd name="T14" fmla="*/ 367 w 783"/>
                <a:gd name="T15" fmla="*/ 516 h 521"/>
                <a:gd name="T16" fmla="*/ 743 w 783"/>
                <a:gd name="T17" fmla="*/ 454 h 521"/>
                <a:gd name="T18" fmla="*/ 767 w 783"/>
                <a:gd name="T19" fmla="*/ 428 h 521"/>
                <a:gd name="T20" fmla="*/ 714 w 783"/>
                <a:gd name="T21" fmla="*/ 133 h 521"/>
                <a:gd name="T22" fmla="*/ 567 w 783"/>
                <a:gd name="T23" fmla="*/ 47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521">
                  <a:moveTo>
                    <a:pt x="567" y="47"/>
                  </a:moveTo>
                  <a:cubicBezTo>
                    <a:pt x="500" y="24"/>
                    <a:pt x="500" y="0"/>
                    <a:pt x="500" y="0"/>
                  </a:cubicBezTo>
                  <a:cubicBezTo>
                    <a:pt x="367" y="260"/>
                    <a:pt x="267" y="1"/>
                    <a:pt x="267" y="1"/>
                  </a:cubicBezTo>
                  <a:cubicBezTo>
                    <a:pt x="258" y="36"/>
                    <a:pt x="122" y="77"/>
                    <a:pt x="122" y="77"/>
                  </a:cubicBezTo>
                  <a:cubicBezTo>
                    <a:pt x="82" y="92"/>
                    <a:pt x="65" y="115"/>
                    <a:pt x="65" y="115"/>
                  </a:cubicBezTo>
                  <a:cubicBezTo>
                    <a:pt x="7" y="202"/>
                    <a:pt x="0" y="396"/>
                    <a:pt x="0" y="396"/>
                  </a:cubicBezTo>
                  <a:cubicBezTo>
                    <a:pt x="1" y="441"/>
                    <a:pt x="20" y="445"/>
                    <a:pt x="20" y="445"/>
                  </a:cubicBezTo>
                  <a:cubicBezTo>
                    <a:pt x="155" y="505"/>
                    <a:pt x="367" y="516"/>
                    <a:pt x="367" y="516"/>
                  </a:cubicBezTo>
                  <a:cubicBezTo>
                    <a:pt x="585" y="521"/>
                    <a:pt x="743" y="454"/>
                    <a:pt x="743" y="454"/>
                  </a:cubicBezTo>
                  <a:cubicBezTo>
                    <a:pt x="766" y="440"/>
                    <a:pt x="767" y="428"/>
                    <a:pt x="767" y="428"/>
                  </a:cubicBezTo>
                  <a:cubicBezTo>
                    <a:pt x="783" y="289"/>
                    <a:pt x="714" y="133"/>
                    <a:pt x="714" y="133"/>
                  </a:cubicBezTo>
                  <a:cubicBezTo>
                    <a:pt x="693" y="87"/>
                    <a:pt x="567" y="47"/>
                    <a:pt x="56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 name="Freeform 6"/>
            <p:cNvSpPr>
              <a:spLocks noEditPoints="1"/>
            </p:cNvSpPr>
            <p:nvPr/>
          </p:nvSpPr>
          <p:spPr bwMode="auto">
            <a:xfrm>
              <a:off x="3890963" y="690563"/>
              <a:ext cx="1419225" cy="1944688"/>
            </a:xfrm>
            <a:custGeom>
              <a:avLst/>
              <a:gdLst>
                <a:gd name="T0" fmla="*/ 31 w 377"/>
                <a:gd name="T1" fmla="*/ 346 h 517"/>
                <a:gd name="T2" fmla="*/ 178 w 377"/>
                <a:gd name="T3" fmla="*/ 517 h 517"/>
                <a:gd name="T4" fmla="*/ 336 w 377"/>
                <a:gd name="T5" fmla="*/ 346 h 517"/>
                <a:gd name="T6" fmla="*/ 350 w 377"/>
                <a:gd name="T7" fmla="*/ 319 h 517"/>
                <a:gd name="T8" fmla="*/ 345 w 377"/>
                <a:gd name="T9" fmla="*/ 268 h 517"/>
                <a:gd name="T10" fmla="*/ 329 w 377"/>
                <a:gd name="T11" fmla="*/ 106 h 517"/>
                <a:gd name="T12" fmla="*/ 253 w 377"/>
                <a:gd name="T13" fmla="*/ 60 h 517"/>
                <a:gd name="T14" fmla="*/ 246 w 377"/>
                <a:gd name="T15" fmla="*/ 55 h 517"/>
                <a:gd name="T16" fmla="*/ 249 w 377"/>
                <a:gd name="T17" fmla="*/ 59 h 517"/>
                <a:gd name="T18" fmla="*/ 240 w 377"/>
                <a:gd name="T19" fmla="*/ 56 h 517"/>
                <a:gd name="T20" fmla="*/ 230 w 377"/>
                <a:gd name="T21" fmla="*/ 47 h 517"/>
                <a:gd name="T22" fmla="*/ 237 w 377"/>
                <a:gd name="T23" fmla="*/ 56 h 517"/>
                <a:gd name="T24" fmla="*/ 233 w 377"/>
                <a:gd name="T25" fmla="*/ 55 h 517"/>
                <a:gd name="T26" fmla="*/ 224 w 377"/>
                <a:gd name="T27" fmla="*/ 43 h 517"/>
                <a:gd name="T28" fmla="*/ 227 w 377"/>
                <a:gd name="T29" fmla="*/ 51 h 517"/>
                <a:gd name="T30" fmla="*/ 197 w 377"/>
                <a:gd name="T31" fmla="*/ 8 h 517"/>
                <a:gd name="T32" fmla="*/ 177 w 377"/>
                <a:gd name="T33" fmla="*/ 24 h 517"/>
                <a:gd name="T34" fmla="*/ 193 w 377"/>
                <a:gd name="T35" fmla="*/ 0 h 517"/>
                <a:gd name="T36" fmla="*/ 177 w 377"/>
                <a:gd name="T37" fmla="*/ 14 h 517"/>
                <a:gd name="T38" fmla="*/ 153 w 377"/>
                <a:gd name="T39" fmla="*/ 43 h 517"/>
                <a:gd name="T40" fmla="*/ 149 w 377"/>
                <a:gd name="T41" fmla="*/ 41 h 517"/>
                <a:gd name="T42" fmla="*/ 158 w 377"/>
                <a:gd name="T43" fmla="*/ 26 h 517"/>
                <a:gd name="T44" fmla="*/ 147 w 377"/>
                <a:gd name="T45" fmla="*/ 40 h 517"/>
                <a:gd name="T46" fmla="*/ 138 w 377"/>
                <a:gd name="T47" fmla="*/ 35 h 517"/>
                <a:gd name="T48" fmla="*/ 149 w 377"/>
                <a:gd name="T49" fmla="*/ 21 h 517"/>
                <a:gd name="T50" fmla="*/ 139 w 377"/>
                <a:gd name="T51" fmla="*/ 30 h 517"/>
                <a:gd name="T52" fmla="*/ 123 w 377"/>
                <a:gd name="T53" fmla="*/ 37 h 517"/>
                <a:gd name="T54" fmla="*/ 21 w 377"/>
                <a:gd name="T55" fmla="*/ 143 h 517"/>
                <a:gd name="T56" fmla="*/ 25 w 377"/>
                <a:gd name="T57" fmla="*/ 269 h 517"/>
                <a:gd name="T58" fmla="*/ 17 w 377"/>
                <a:gd name="T59" fmla="*/ 319 h 517"/>
                <a:gd name="T60" fmla="*/ 31 w 377"/>
                <a:gd name="T61" fmla="*/ 346 h 517"/>
                <a:gd name="T62" fmla="*/ 175 w 377"/>
                <a:gd name="T63" fmla="*/ 17 h 517"/>
                <a:gd name="T64" fmla="*/ 166 w 377"/>
                <a:gd name="T65" fmla="*/ 37 h 517"/>
                <a:gd name="T66" fmla="*/ 163 w 377"/>
                <a:gd name="T67" fmla="*/ 36 h 517"/>
                <a:gd name="T68" fmla="*/ 175 w 377"/>
                <a:gd name="T69" fmla="*/ 1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7" h="517">
                  <a:moveTo>
                    <a:pt x="31" y="346"/>
                  </a:moveTo>
                  <a:cubicBezTo>
                    <a:pt x="41" y="430"/>
                    <a:pt x="113" y="517"/>
                    <a:pt x="178" y="517"/>
                  </a:cubicBezTo>
                  <a:cubicBezTo>
                    <a:pt x="254" y="517"/>
                    <a:pt x="325" y="425"/>
                    <a:pt x="336" y="346"/>
                  </a:cubicBezTo>
                  <a:cubicBezTo>
                    <a:pt x="340" y="343"/>
                    <a:pt x="347" y="336"/>
                    <a:pt x="350" y="319"/>
                  </a:cubicBezTo>
                  <a:cubicBezTo>
                    <a:pt x="350" y="319"/>
                    <a:pt x="366" y="262"/>
                    <a:pt x="345" y="268"/>
                  </a:cubicBezTo>
                  <a:cubicBezTo>
                    <a:pt x="352" y="246"/>
                    <a:pt x="377" y="160"/>
                    <a:pt x="329" y="106"/>
                  </a:cubicBezTo>
                  <a:cubicBezTo>
                    <a:pt x="329" y="106"/>
                    <a:pt x="307" y="76"/>
                    <a:pt x="253" y="60"/>
                  </a:cubicBezTo>
                  <a:cubicBezTo>
                    <a:pt x="251" y="58"/>
                    <a:pt x="249" y="56"/>
                    <a:pt x="246" y="55"/>
                  </a:cubicBezTo>
                  <a:cubicBezTo>
                    <a:pt x="246" y="55"/>
                    <a:pt x="248" y="56"/>
                    <a:pt x="249" y="59"/>
                  </a:cubicBezTo>
                  <a:cubicBezTo>
                    <a:pt x="246" y="58"/>
                    <a:pt x="243" y="57"/>
                    <a:pt x="240" y="56"/>
                  </a:cubicBezTo>
                  <a:cubicBezTo>
                    <a:pt x="237" y="53"/>
                    <a:pt x="234" y="50"/>
                    <a:pt x="230" y="47"/>
                  </a:cubicBezTo>
                  <a:cubicBezTo>
                    <a:pt x="230" y="47"/>
                    <a:pt x="233" y="50"/>
                    <a:pt x="237" y="56"/>
                  </a:cubicBezTo>
                  <a:cubicBezTo>
                    <a:pt x="236" y="55"/>
                    <a:pt x="234" y="55"/>
                    <a:pt x="233" y="55"/>
                  </a:cubicBezTo>
                  <a:cubicBezTo>
                    <a:pt x="230" y="51"/>
                    <a:pt x="227" y="47"/>
                    <a:pt x="224" y="43"/>
                  </a:cubicBezTo>
                  <a:cubicBezTo>
                    <a:pt x="224" y="43"/>
                    <a:pt x="225" y="46"/>
                    <a:pt x="227" y="51"/>
                  </a:cubicBezTo>
                  <a:cubicBezTo>
                    <a:pt x="217" y="44"/>
                    <a:pt x="197" y="27"/>
                    <a:pt x="197" y="8"/>
                  </a:cubicBezTo>
                  <a:cubicBezTo>
                    <a:pt x="197" y="8"/>
                    <a:pt x="185" y="13"/>
                    <a:pt x="177" y="24"/>
                  </a:cubicBezTo>
                  <a:cubicBezTo>
                    <a:pt x="180" y="15"/>
                    <a:pt x="185" y="7"/>
                    <a:pt x="193" y="0"/>
                  </a:cubicBezTo>
                  <a:cubicBezTo>
                    <a:pt x="193" y="0"/>
                    <a:pt x="185" y="5"/>
                    <a:pt x="177" y="14"/>
                  </a:cubicBezTo>
                  <a:cubicBezTo>
                    <a:pt x="171" y="17"/>
                    <a:pt x="158" y="26"/>
                    <a:pt x="153" y="43"/>
                  </a:cubicBezTo>
                  <a:cubicBezTo>
                    <a:pt x="149" y="41"/>
                    <a:pt x="149" y="41"/>
                    <a:pt x="149" y="41"/>
                  </a:cubicBezTo>
                  <a:cubicBezTo>
                    <a:pt x="151" y="36"/>
                    <a:pt x="154" y="31"/>
                    <a:pt x="158" y="26"/>
                  </a:cubicBezTo>
                  <a:cubicBezTo>
                    <a:pt x="158" y="26"/>
                    <a:pt x="152" y="31"/>
                    <a:pt x="147" y="40"/>
                  </a:cubicBezTo>
                  <a:cubicBezTo>
                    <a:pt x="138" y="35"/>
                    <a:pt x="138" y="35"/>
                    <a:pt x="138" y="35"/>
                  </a:cubicBezTo>
                  <a:cubicBezTo>
                    <a:pt x="141" y="31"/>
                    <a:pt x="144" y="26"/>
                    <a:pt x="149" y="21"/>
                  </a:cubicBezTo>
                  <a:cubicBezTo>
                    <a:pt x="149" y="21"/>
                    <a:pt x="144" y="24"/>
                    <a:pt x="139" y="30"/>
                  </a:cubicBezTo>
                  <a:cubicBezTo>
                    <a:pt x="141" y="25"/>
                    <a:pt x="140" y="18"/>
                    <a:pt x="123" y="37"/>
                  </a:cubicBezTo>
                  <a:cubicBezTo>
                    <a:pt x="123" y="37"/>
                    <a:pt x="44" y="72"/>
                    <a:pt x="21" y="143"/>
                  </a:cubicBezTo>
                  <a:cubicBezTo>
                    <a:pt x="21" y="143"/>
                    <a:pt x="7" y="175"/>
                    <a:pt x="25" y="269"/>
                  </a:cubicBezTo>
                  <a:cubicBezTo>
                    <a:pt x="0" y="257"/>
                    <a:pt x="17" y="319"/>
                    <a:pt x="17" y="319"/>
                  </a:cubicBezTo>
                  <a:cubicBezTo>
                    <a:pt x="20" y="336"/>
                    <a:pt x="27" y="343"/>
                    <a:pt x="31" y="346"/>
                  </a:cubicBezTo>
                  <a:close/>
                  <a:moveTo>
                    <a:pt x="175" y="17"/>
                  </a:moveTo>
                  <a:cubicBezTo>
                    <a:pt x="171" y="22"/>
                    <a:pt x="167" y="29"/>
                    <a:pt x="166" y="37"/>
                  </a:cubicBezTo>
                  <a:cubicBezTo>
                    <a:pt x="163" y="36"/>
                    <a:pt x="163" y="36"/>
                    <a:pt x="163" y="36"/>
                  </a:cubicBezTo>
                  <a:cubicBezTo>
                    <a:pt x="165" y="29"/>
                    <a:pt x="169" y="23"/>
                    <a:pt x="17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8" name="Freeform 10"/>
          <p:cNvSpPr>
            <a:spLocks noEditPoints="1"/>
          </p:cNvSpPr>
          <p:nvPr/>
        </p:nvSpPr>
        <p:spPr bwMode="auto">
          <a:xfrm>
            <a:off x="2676525" y="2292350"/>
            <a:ext cx="1495425" cy="1498600"/>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 name="Freeform 10"/>
          <p:cNvSpPr>
            <a:spLocks noEditPoints="1"/>
          </p:cNvSpPr>
          <p:nvPr/>
        </p:nvSpPr>
        <p:spPr bwMode="auto">
          <a:xfrm>
            <a:off x="4019773" y="1540560"/>
            <a:ext cx="1151348" cy="1153792"/>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 name="Freeform 10"/>
          <p:cNvSpPr>
            <a:spLocks noEditPoints="1"/>
          </p:cNvSpPr>
          <p:nvPr/>
        </p:nvSpPr>
        <p:spPr bwMode="auto">
          <a:xfrm>
            <a:off x="5253320" y="1740210"/>
            <a:ext cx="805374" cy="807084"/>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cxnSp>
        <p:nvCxnSpPr>
          <p:cNvPr id="11" name="Straight Arrow Connector 25"/>
          <p:cNvCxnSpPr/>
          <p:nvPr/>
        </p:nvCxnSpPr>
        <p:spPr>
          <a:xfrm>
            <a:off x="5334000" y="1435844"/>
            <a:ext cx="1524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Oval 27"/>
          <p:cNvSpPr/>
          <p:nvPr/>
        </p:nvSpPr>
        <p:spPr>
          <a:xfrm>
            <a:off x="6858000" y="1305694"/>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14" name="Text Box 10"/>
          <p:cNvSpPr txBox="1">
            <a:spLocks noChangeArrowheads="1"/>
          </p:cNvSpPr>
          <p:nvPr/>
        </p:nvSpPr>
        <p:spPr bwMode="auto">
          <a:xfrm>
            <a:off x="7162800" y="3714750"/>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5" name="Oval 34"/>
          <p:cNvSpPr/>
          <p:nvPr/>
        </p:nvSpPr>
        <p:spPr>
          <a:xfrm>
            <a:off x="6858000" y="3882340"/>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16" name="Text Box 10"/>
          <p:cNvSpPr txBox="1">
            <a:spLocks noChangeArrowheads="1"/>
          </p:cNvSpPr>
          <p:nvPr/>
        </p:nvSpPr>
        <p:spPr bwMode="auto">
          <a:xfrm>
            <a:off x="7162800" y="2419350"/>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7" name="Oval 36"/>
          <p:cNvSpPr/>
          <p:nvPr/>
        </p:nvSpPr>
        <p:spPr>
          <a:xfrm>
            <a:off x="6858000" y="2586940"/>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cxnSp>
        <p:nvCxnSpPr>
          <p:cNvPr id="18" name="Straight Arrow Connector 38"/>
          <p:cNvCxnSpPr/>
          <p:nvPr/>
        </p:nvCxnSpPr>
        <p:spPr>
          <a:xfrm>
            <a:off x="6553200" y="2101898"/>
            <a:ext cx="358007" cy="498486"/>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41"/>
          <p:cNvCxnSpPr>
            <a:endCxn id="10" idx="0"/>
          </p:cNvCxnSpPr>
          <p:nvPr/>
        </p:nvCxnSpPr>
        <p:spPr>
          <a:xfrm flipH="1" flipV="1">
            <a:off x="6025383" y="2115615"/>
            <a:ext cx="527817" cy="18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42"/>
          <p:cNvCxnSpPr/>
          <p:nvPr/>
        </p:nvCxnSpPr>
        <p:spPr>
          <a:xfrm>
            <a:off x="6477601" y="4012490"/>
            <a:ext cx="381602"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45"/>
          <p:cNvCxnSpPr/>
          <p:nvPr/>
        </p:nvCxnSpPr>
        <p:spPr>
          <a:xfrm flipH="1" flipV="1">
            <a:off x="6076184" y="3506171"/>
            <a:ext cx="401417" cy="5063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Text Box 10"/>
          <p:cNvSpPr txBox="1">
            <a:spLocks noChangeArrowheads="1"/>
          </p:cNvSpPr>
          <p:nvPr/>
        </p:nvSpPr>
        <p:spPr bwMode="auto">
          <a:xfrm>
            <a:off x="304800" y="1138104"/>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3" name="Oval 48"/>
          <p:cNvSpPr/>
          <p:nvPr/>
        </p:nvSpPr>
        <p:spPr>
          <a:xfrm>
            <a:off x="1996070" y="1305694"/>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24" name="Text Box 10"/>
          <p:cNvSpPr txBox="1">
            <a:spLocks noChangeArrowheads="1"/>
          </p:cNvSpPr>
          <p:nvPr/>
        </p:nvSpPr>
        <p:spPr bwMode="auto">
          <a:xfrm>
            <a:off x="304800" y="3714750"/>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5" name="Oval 50"/>
          <p:cNvSpPr/>
          <p:nvPr/>
        </p:nvSpPr>
        <p:spPr>
          <a:xfrm>
            <a:off x="1996070" y="3882340"/>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26" name="Text Box 10"/>
          <p:cNvSpPr txBox="1">
            <a:spLocks noChangeArrowheads="1"/>
          </p:cNvSpPr>
          <p:nvPr/>
        </p:nvSpPr>
        <p:spPr bwMode="auto">
          <a:xfrm>
            <a:off x="304800" y="2419350"/>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7" name="Oval 52"/>
          <p:cNvSpPr/>
          <p:nvPr/>
        </p:nvSpPr>
        <p:spPr>
          <a:xfrm>
            <a:off x="1996070" y="2586940"/>
            <a:ext cx="258815" cy="260300"/>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cxnSp>
        <p:nvCxnSpPr>
          <p:cNvPr id="28" name="Straight Arrow Connector 57"/>
          <p:cNvCxnSpPr>
            <a:endCxn id="25" idx="6"/>
          </p:cNvCxnSpPr>
          <p:nvPr/>
        </p:nvCxnSpPr>
        <p:spPr>
          <a:xfrm flipH="1">
            <a:off x="2254885" y="4012490"/>
            <a:ext cx="813675"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60"/>
          <p:cNvCxnSpPr>
            <a:stCxn id="8" idx="42"/>
          </p:cNvCxnSpPr>
          <p:nvPr/>
        </p:nvCxnSpPr>
        <p:spPr>
          <a:xfrm flipH="1">
            <a:off x="3068561" y="3711208"/>
            <a:ext cx="192114" cy="3012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62"/>
          <p:cNvCxnSpPr>
            <a:endCxn id="27" idx="7"/>
          </p:cNvCxnSpPr>
          <p:nvPr/>
        </p:nvCxnSpPr>
        <p:spPr>
          <a:xfrm flipH="1">
            <a:off x="2216982" y="2190749"/>
            <a:ext cx="261642" cy="434311"/>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64"/>
          <p:cNvCxnSpPr/>
          <p:nvPr/>
        </p:nvCxnSpPr>
        <p:spPr>
          <a:xfrm flipH="1">
            <a:off x="2478624" y="2190749"/>
            <a:ext cx="15599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70"/>
          <p:cNvCxnSpPr/>
          <p:nvPr/>
        </p:nvCxnSpPr>
        <p:spPr>
          <a:xfrm flipH="1">
            <a:off x="2216982" y="1435844"/>
            <a:ext cx="754818"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72"/>
          <p:cNvCxnSpPr>
            <a:endCxn id="44" idx="25"/>
          </p:cNvCxnSpPr>
          <p:nvPr/>
        </p:nvCxnSpPr>
        <p:spPr>
          <a:xfrm>
            <a:off x="2971800" y="1435844"/>
            <a:ext cx="389045" cy="2028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4" name="Group 97"/>
          <p:cNvGrpSpPr/>
          <p:nvPr/>
        </p:nvGrpSpPr>
        <p:grpSpPr>
          <a:xfrm>
            <a:off x="3127372" y="2693635"/>
            <a:ext cx="626533" cy="638898"/>
            <a:chOff x="7160655" y="2178006"/>
            <a:chExt cx="379359" cy="386846"/>
          </a:xfrm>
          <a:solidFill>
            <a:schemeClr val="bg1">
              <a:lumMod val="85000"/>
            </a:schemeClr>
          </a:solidFill>
        </p:grpSpPr>
        <p:sp>
          <p:nvSpPr>
            <p:cNvPr id="3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38" name="Group 105"/>
          <p:cNvGrpSpPr/>
          <p:nvPr/>
        </p:nvGrpSpPr>
        <p:grpSpPr>
          <a:xfrm>
            <a:off x="5451674" y="1954242"/>
            <a:ext cx="433698" cy="396899"/>
            <a:chOff x="6726389" y="1486674"/>
            <a:chExt cx="411805" cy="376863"/>
          </a:xfrm>
          <a:solidFill>
            <a:srgbClr val="F2B800"/>
          </a:solidFill>
        </p:grpSpPr>
        <p:sp>
          <p:nvSpPr>
            <p:cNvPr id="39" name="Oval 52"/>
            <p:cNvSpPr>
              <a:spLocks noChangeArrowheads="1"/>
            </p:cNvSpPr>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Oval 53"/>
            <p:cNvSpPr>
              <a:spLocks noChangeArrowheads="1"/>
            </p:cNvSpPr>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Freeform 54"/>
            <p:cNvSpPr/>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42" name="Freeform 55"/>
          <p:cNvSpPr>
            <a:spLocks noEditPoints="1"/>
          </p:cNvSpPr>
          <p:nvPr/>
        </p:nvSpPr>
        <p:spPr bwMode="auto">
          <a:xfrm>
            <a:off x="4349846" y="1880894"/>
            <a:ext cx="482637" cy="505086"/>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Freeform 11"/>
          <p:cNvSpPr/>
          <p:nvPr/>
        </p:nvSpPr>
        <p:spPr bwMode="auto">
          <a:xfrm>
            <a:off x="5487988" y="2547294"/>
            <a:ext cx="1141412" cy="1153792"/>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4" name="Freeform 11"/>
          <p:cNvSpPr/>
          <p:nvPr/>
        </p:nvSpPr>
        <p:spPr bwMode="auto">
          <a:xfrm>
            <a:off x="3259361" y="1333238"/>
            <a:ext cx="760412" cy="76866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5" name="Freeform 11"/>
          <p:cNvSpPr/>
          <p:nvPr/>
        </p:nvSpPr>
        <p:spPr bwMode="auto">
          <a:xfrm>
            <a:off x="4876800" y="971550"/>
            <a:ext cx="760412" cy="768660"/>
          </a:xfrm>
          <a:custGeom>
            <a:avLst/>
            <a:gdLst>
              <a:gd name="T0" fmla="*/ 951 w 1064"/>
              <a:gd name="T1" fmla="*/ 573 h 1077"/>
              <a:gd name="T2" fmla="*/ 936 w 1064"/>
              <a:gd name="T3" fmla="*/ 508 h 1077"/>
              <a:gd name="T4" fmla="*/ 1041 w 1064"/>
              <a:gd name="T5" fmla="*/ 479 h 1077"/>
              <a:gd name="T6" fmla="*/ 982 w 1064"/>
              <a:gd name="T7" fmla="*/ 424 h 1077"/>
              <a:gd name="T8" fmla="*/ 902 w 1064"/>
              <a:gd name="T9" fmla="*/ 371 h 1077"/>
              <a:gd name="T10" fmla="*/ 990 w 1064"/>
              <a:gd name="T11" fmla="*/ 308 h 1077"/>
              <a:gd name="T12" fmla="*/ 915 w 1064"/>
              <a:gd name="T13" fmla="*/ 276 h 1077"/>
              <a:gd name="T14" fmla="*/ 822 w 1064"/>
              <a:gd name="T15" fmla="*/ 255 h 1077"/>
              <a:gd name="T16" fmla="*/ 884 w 1064"/>
              <a:gd name="T17" fmla="*/ 165 h 1077"/>
              <a:gd name="T18" fmla="*/ 803 w 1064"/>
              <a:gd name="T19" fmla="*/ 161 h 1077"/>
              <a:gd name="T20" fmla="*/ 708 w 1064"/>
              <a:gd name="T21" fmla="*/ 172 h 1077"/>
              <a:gd name="T22" fmla="*/ 735 w 1064"/>
              <a:gd name="T23" fmla="*/ 67 h 1077"/>
              <a:gd name="T24" fmla="*/ 658 w 1064"/>
              <a:gd name="T25" fmla="*/ 91 h 1077"/>
              <a:gd name="T26" fmla="*/ 572 w 1064"/>
              <a:gd name="T27" fmla="*/ 134 h 1077"/>
              <a:gd name="T28" fmla="*/ 562 w 1064"/>
              <a:gd name="T29" fmla="*/ 26 h 1077"/>
              <a:gd name="T30" fmla="*/ 497 w 1064"/>
              <a:gd name="T31" fmla="*/ 75 h 1077"/>
              <a:gd name="T32" fmla="*/ 432 w 1064"/>
              <a:gd name="T33" fmla="*/ 144 h 1077"/>
              <a:gd name="T34" fmla="*/ 385 w 1064"/>
              <a:gd name="T35" fmla="*/ 46 h 1077"/>
              <a:gd name="T36" fmla="*/ 341 w 1064"/>
              <a:gd name="T37" fmla="*/ 115 h 1077"/>
              <a:gd name="T38" fmla="*/ 303 w 1064"/>
              <a:gd name="T39" fmla="*/ 203 h 1077"/>
              <a:gd name="T40" fmla="*/ 226 w 1064"/>
              <a:gd name="T41" fmla="*/ 126 h 1077"/>
              <a:gd name="T42" fmla="*/ 208 w 1064"/>
              <a:gd name="T43" fmla="*/ 206 h 1077"/>
              <a:gd name="T44" fmla="*/ 203 w 1064"/>
              <a:gd name="T45" fmla="*/ 301 h 1077"/>
              <a:gd name="T46" fmla="*/ 104 w 1064"/>
              <a:gd name="T47" fmla="*/ 256 h 1077"/>
              <a:gd name="T48" fmla="*/ 114 w 1064"/>
              <a:gd name="T49" fmla="*/ 337 h 1077"/>
              <a:gd name="T50" fmla="*/ 142 w 1064"/>
              <a:gd name="T51" fmla="*/ 428 h 1077"/>
              <a:gd name="T52" fmla="*/ 33 w 1064"/>
              <a:gd name="T53" fmla="*/ 420 h 1077"/>
              <a:gd name="T54" fmla="*/ 70 w 1064"/>
              <a:gd name="T55" fmla="*/ 492 h 1077"/>
              <a:gd name="T56" fmla="*/ 126 w 1064"/>
              <a:gd name="T57" fmla="*/ 538 h 1077"/>
              <a:gd name="T58" fmla="*/ 70 w 1064"/>
              <a:gd name="T59" fmla="*/ 585 h 1077"/>
              <a:gd name="T60" fmla="*/ 33 w 1064"/>
              <a:gd name="T61" fmla="*/ 657 h 1077"/>
              <a:gd name="T62" fmla="*/ 142 w 1064"/>
              <a:gd name="T63" fmla="*/ 648 h 1077"/>
              <a:gd name="T64" fmla="*/ 114 w 1064"/>
              <a:gd name="T65" fmla="*/ 740 h 1077"/>
              <a:gd name="T66" fmla="*/ 104 w 1064"/>
              <a:gd name="T67" fmla="*/ 821 h 1077"/>
              <a:gd name="T68" fmla="*/ 203 w 1064"/>
              <a:gd name="T69" fmla="*/ 775 h 1077"/>
              <a:gd name="T70" fmla="*/ 208 w 1064"/>
              <a:gd name="T71" fmla="*/ 871 h 1077"/>
              <a:gd name="T72" fmla="*/ 226 w 1064"/>
              <a:gd name="T73" fmla="*/ 950 h 1077"/>
              <a:gd name="T74" fmla="*/ 303 w 1064"/>
              <a:gd name="T75" fmla="*/ 874 h 1077"/>
              <a:gd name="T76" fmla="*/ 341 w 1064"/>
              <a:gd name="T77" fmla="*/ 962 h 1077"/>
              <a:gd name="T78" fmla="*/ 385 w 1064"/>
              <a:gd name="T79" fmla="*/ 1030 h 1077"/>
              <a:gd name="T80" fmla="*/ 432 w 1064"/>
              <a:gd name="T81" fmla="*/ 932 h 1077"/>
              <a:gd name="T82" fmla="*/ 497 w 1064"/>
              <a:gd name="T83" fmla="*/ 1002 h 1077"/>
              <a:gd name="T84" fmla="*/ 562 w 1064"/>
              <a:gd name="T85" fmla="*/ 1051 h 1077"/>
              <a:gd name="T86" fmla="*/ 572 w 1064"/>
              <a:gd name="T87" fmla="*/ 943 h 1077"/>
              <a:gd name="T88" fmla="*/ 658 w 1064"/>
              <a:gd name="T89" fmla="*/ 986 h 1077"/>
              <a:gd name="T90" fmla="*/ 735 w 1064"/>
              <a:gd name="T91" fmla="*/ 1010 h 1077"/>
              <a:gd name="T92" fmla="*/ 708 w 1064"/>
              <a:gd name="T93" fmla="*/ 905 h 1077"/>
              <a:gd name="T94" fmla="*/ 803 w 1064"/>
              <a:gd name="T95" fmla="*/ 916 h 1077"/>
              <a:gd name="T96" fmla="*/ 884 w 1064"/>
              <a:gd name="T97" fmla="*/ 911 h 1077"/>
              <a:gd name="T98" fmla="*/ 822 w 1064"/>
              <a:gd name="T99" fmla="*/ 822 h 1077"/>
              <a:gd name="T100" fmla="*/ 915 w 1064"/>
              <a:gd name="T101" fmla="*/ 800 h 1077"/>
              <a:gd name="T102" fmla="*/ 990 w 1064"/>
              <a:gd name="T103" fmla="*/ 768 h 1077"/>
              <a:gd name="T104" fmla="*/ 902 w 1064"/>
              <a:gd name="T105" fmla="*/ 705 h 1077"/>
              <a:gd name="T106" fmla="*/ 982 w 1064"/>
              <a:gd name="T107" fmla="*/ 653 h 1077"/>
              <a:gd name="T108" fmla="*/ 1041 w 1064"/>
              <a:gd name="T109" fmla="*/ 598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64" h="1077">
                <a:moveTo>
                  <a:pt x="1041" y="598"/>
                </a:moveTo>
                <a:cubicBezTo>
                  <a:pt x="1024" y="593"/>
                  <a:pt x="1009" y="589"/>
                  <a:pt x="994" y="585"/>
                </a:cubicBezTo>
                <a:cubicBezTo>
                  <a:pt x="979" y="580"/>
                  <a:pt x="965" y="577"/>
                  <a:pt x="951" y="573"/>
                </a:cubicBezTo>
                <a:cubicBezTo>
                  <a:pt x="946" y="571"/>
                  <a:pt x="941" y="570"/>
                  <a:pt x="936" y="569"/>
                </a:cubicBezTo>
                <a:cubicBezTo>
                  <a:pt x="937" y="559"/>
                  <a:pt x="938" y="549"/>
                  <a:pt x="938" y="538"/>
                </a:cubicBezTo>
                <a:cubicBezTo>
                  <a:pt x="938" y="528"/>
                  <a:pt x="937" y="518"/>
                  <a:pt x="936" y="508"/>
                </a:cubicBezTo>
                <a:cubicBezTo>
                  <a:pt x="941" y="506"/>
                  <a:pt x="946" y="505"/>
                  <a:pt x="951" y="504"/>
                </a:cubicBezTo>
                <a:cubicBezTo>
                  <a:pt x="965" y="500"/>
                  <a:pt x="979" y="496"/>
                  <a:pt x="994" y="492"/>
                </a:cubicBezTo>
                <a:cubicBezTo>
                  <a:pt x="1009" y="488"/>
                  <a:pt x="1024" y="484"/>
                  <a:pt x="1041" y="479"/>
                </a:cubicBezTo>
                <a:cubicBezTo>
                  <a:pt x="1056" y="475"/>
                  <a:pt x="1064" y="460"/>
                  <a:pt x="1061" y="445"/>
                </a:cubicBezTo>
                <a:cubicBezTo>
                  <a:pt x="1059" y="430"/>
                  <a:pt x="1046" y="418"/>
                  <a:pt x="1031" y="420"/>
                </a:cubicBezTo>
                <a:cubicBezTo>
                  <a:pt x="1013" y="421"/>
                  <a:pt x="997" y="422"/>
                  <a:pt x="982" y="424"/>
                </a:cubicBezTo>
                <a:cubicBezTo>
                  <a:pt x="966" y="425"/>
                  <a:pt x="952" y="426"/>
                  <a:pt x="938" y="427"/>
                </a:cubicBezTo>
                <a:cubicBezTo>
                  <a:pt x="932" y="428"/>
                  <a:pt x="928" y="428"/>
                  <a:pt x="923" y="428"/>
                </a:cubicBezTo>
                <a:cubicBezTo>
                  <a:pt x="917" y="409"/>
                  <a:pt x="910" y="389"/>
                  <a:pt x="902" y="371"/>
                </a:cubicBezTo>
                <a:cubicBezTo>
                  <a:pt x="906" y="368"/>
                  <a:pt x="910" y="365"/>
                  <a:pt x="914" y="362"/>
                </a:cubicBezTo>
                <a:cubicBezTo>
                  <a:pt x="926" y="354"/>
                  <a:pt x="937" y="346"/>
                  <a:pt x="950" y="337"/>
                </a:cubicBezTo>
                <a:cubicBezTo>
                  <a:pt x="963" y="328"/>
                  <a:pt x="976" y="318"/>
                  <a:pt x="990" y="308"/>
                </a:cubicBezTo>
                <a:cubicBezTo>
                  <a:pt x="1002" y="299"/>
                  <a:pt x="1005" y="282"/>
                  <a:pt x="998" y="269"/>
                </a:cubicBezTo>
                <a:cubicBezTo>
                  <a:pt x="990" y="256"/>
                  <a:pt x="974" y="250"/>
                  <a:pt x="960" y="256"/>
                </a:cubicBezTo>
                <a:cubicBezTo>
                  <a:pt x="944" y="263"/>
                  <a:pt x="929" y="270"/>
                  <a:pt x="915" y="276"/>
                </a:cubicBezTo>
                <a:cubicBezTo>
                  <a:pt x="901" y="283"/>
                  <a:pt x="888" y="289"/>
                  <a:pt x="875" y="295"/>
                </a:cubicBezTo>
                <a:cubicBezTo>
                  <a:pt x="870" y="297"/>
                  <a:pt x="866" y="299"/>
                  <a:pt x="861" y="301"/>
                </a:cubicBezTo>
                <a:cubicBezTo>
                  <a:pt x="850" y="285"/>
                  <a:pt x="836" y="269"/>
                  <a:pt x="822" y="255"/>
                </a:cubicBezTo>
                <a:cubicBezTo>
                  <a:pt x="825" y="250"/>
                  <a:pt x="828" y="246"/>
                  <a:pt x="831" y="242"/>
                </a:cubicBezTo>
                <a:cubicBezTo>
                  <a:pt x="839" y="230"/>
                  <a:pt x="847" y="218"/>
                  <a:pt x="856" y="206"/>
                </a:cubicBezTo>
                <a:cubicBezTo>
                  <a:pt x="865" y="193"/>
                  <a:pt x="874" y="179"/>
                  <a:pt x="884" y="165"/>
                </a:cubicBezTo>
                <a:cubicBezTo>
                  <a:pt x="893" y="153"/>
                  <a:pt x="889" y="135"/>
                  <a:pt x="878" y="126"/>
                </a:cubicBezTo>
                <a:cubicBezTo>
                  <a:pt x="866" y="116"/>
                  <a:pt x="849" y="116"/>
                  <a:pt x="838" y="126"/>
                </a:cubicBezTo>
                <a:cubicBezTo>
                  <a:pt x="825" y="139"/>
                  <a:pt x="814" y="150"/>
                  <a:pt x="803" y="161"/>
                </a:cubicBezTo>
                <a:cubicBezTo>
                  <a:pt x="792" y="172"/>
                  <a:pt x="781" y="182"/>
                  <a:pt x="771" y="192"/>
                </a:cubicBezTo>
                <a:cubicBezTo>
                  <a:pt x="768" y="196"/>
                  <a:pt x="764" y="199"/>
                  <a:pt x="761" y="203"/>
                </a:cubicBezTo>
                <a:cubicBezTo>
                  <a:pt x="744" y="191"/>
                  <a:pt x="726" y="181"/>
                  <a:pt x="708" y="172"/>
                </a:cubicBezTo>
                <a:cubicBezTo>
                  <a:pt x="709" y="167"/>
                  <a:pt x="710" y="162"/>
                  <a:pt x="712" y="157"/>
                </a:cubicBezTo>
                <a:cubicBezTo>
                  <a:pt x="715" y="144"/>
                  <a:pt x="719" y="130"/>
                  <a:pt x="723" y="115"/>
                </a:cubicBezTo>
                <a:cubicBezTo>
                  <a:pt x="727" y="100"/>
                  <a:pt x="731" y="84"/>
                  <a:pt x="735" y="67"/>
                </a:cubicBezTo>
                <a:cubicBezTo>
                  <a:pt x="739" y="52"/>
                  <a:pt x="730" y="37"/>
                  <a:pt x="716" y="32"/>
                </a:cubicBezTo>
                <a:cubicBezTo>
                  <a:pt x="702" y="27"/>
                  <a:pt x="685" y="33"/>
                  <a:pt x="679" y="46"/>
                </a:cubicBezTo>
                <a:cubicBezTo>
                  <a:pt x="671" y="62"/>
                  <a:pt x="664" y="77"/>
                  <a:pt x="658" y="91"/>
                </a:cubicBezTo>
                <a:cubicBezTo>
                  <a:pt x="651" y="105"/>
                  <a:pt x="645" y="118"/>
                  <a:pt x="639" y="131"/>
                </a:cubicBezTo>
                <a:cubicBezTo>
                  <a:pt x="637" y="135"/>
                  <a:pt x="634" y="140"/>
                  <a:pt x="632" y="144"/>
                </a:cubicBezTo>
                <a:cubicBezTo>
                  <a:pt x="613" y="139"/>
                  <a:pt x="593" y="136"/>
                  <a:pt x="572" y="134"/>
                </a:cubicBezTo>
                <a:cubicBezTo>
                  <a:pt x="572" y="129"/>
                  <a:pt x="571" y="124"/>
                  <a:pt x="571" y="119"/>
                </a:cubicBezTo>
                <a:cubicBezTo>
                  <a:pt x="570" y="105"/>
                  <a:pt x="568" y="90"/>
                  <a:pt x="567" y="75"/>
                </a:cubicBezTo>
                <a:cubicBezTo>
                  <a:pt x="565" y="59"/>
                  <a:pt x="564" y="43"/>
                  <a:pt x="562" y="26"/>
                </a:cubicBezTo>
                <a:cubicBezTo>
                  <a:pt x="561" y="11"/>
                  <a:pt x="547" y="0"/>
                  <a:pt x="532" y="0"/>
                </a:cubicBezTo>
                <a:cubicBezTo>
                  <a:pt x="517" y="0"/>
                  <a:pt x="503" y="11"/>
                  <a:pt x="502" y="26"/>
                </a:cubicBezTo>
                <a:cubicBezTo>
                  <a:pt x="500" y="43"/>
                  <a:pt x="499" y="59"/>
                  <a:pt x="497" y="75"/>
                </a:cubicBezTo>
                <a:cubicBezTo>
                  <a:pt x="496" y="90"/>
                  <a:pt x="494" y="105"/>
                  <a:pt x="493" y="119"/>
                </a:cubicBezTo>
                <a:cubicBezTo>
                  <a:pt x="493" y="124"/>
                  <a:pt x="492" y="129"/>
                  <a:pt x="492" y="134"/>
                </a:cubicBezTo>
                <a:cubicBezTo>
                  <a:pt x="471" y="136"/>
                  <a:pt x="451" y="139"/>
                  <a:pt x="432" y="144"/>
                </a:cubicBezTo>
                <a:cubicBezTo>
                  <a:pt x="430" y="140"/>
                  <a:pt x="428" y="135"/>
                  <a:pt x="425" y="131"/>
                </a:cubicBezTo>
                <a:cubicBezTo>
                  <a:pt x="419" y="118"/>
                  <a:pt x="413" y="105"/>
                  <a:pt x="406" y="91"/>
                </a:cubicBezTo>
                <a:cubicBezTo>
                  <a:pt x="400" y="77"/>
                  <a:pt x="393" y="62"/>
                  <a:pt x="385" y="46"/>
                </a:cubicBezTo>
                <a:cubicBezTo>
                  <a:pt x="379" y="33"/>
                  <a:pt x="362" y="27"/>
                  <a:pt x="348" y="32"/>
                </a:cubicBezTo>
                <a:cubicBezTo>
                  <a:pt x="334" y="37"/>
                  <a:pt x="325" y="52"/>
                  <a:pt x="329" y="67"/>
                </a:cubicBezTo>
                <a:cubicBezTo>
                  <a:pt x="333" y="84"/>
                  <a:pt x="337" y="100"/>
                  <a:pt x="341" y="115"/>
                </a:cubicBezTo>
                <a:cubicBezTo>
                  <a:pt x="345" y="130"/>
                  <a:pt x="349" y="144"/>
                  <a:pt x="352" y="157"/>
                </a:cubicBezTo>
                <a:cubicBezTo>
                  <a:pt x="354" y="162"/>
                  <a:pt x="355" y="167"/>
                  <a:pt x="356" y="172"/>
                </a:cubicBezTo>
                <a:cubicBezTo>
                  <a:pt x="338" y="181"/>
                  <a:pt x="320" y="191"/>
                  <a:pt x="303" y="203"/>
                </a:cubicBezTo>
                <a:cubicBezTo>
                  <a:pt x="300" y="199"/>
                  <a:pt x="296" y="196"/>
                  <a:pt x="293" y="192"/>
                </a:cubicBezTo>
                <a:cubicBezTo>
                  <a:pt x="283" y="182"/>
                  <a:pt x="272" y="172"/>
                  <a:pt x="261" y="161"/>
                </a:cubicBezTo>
                <a:cubicBezTo>
                  <a:pt x="250" y="150"/>
                  <a:pt x="239" y="139"/>
                  <a:pt x="226" y="126"/>
                </a:cubicBezTo>
                <a:cubicBezTo>
                  <a:pt x="215" y="116"/>
                  <a:pt x="198" y="116"/>
                  <a:pt x="186" y="126"/>
                </a:cubicBezTo>
                <a:cubicBezTo>
                  <a:pt x="175" y="135"/>
                  <a:pt x="172" y="153"/>
                  <a:pt x="180" y="165"/>
                </a:cubicBezTo>
                <a:cubicBezTo>
                  <a:pt x="190" y="179"/>
                  <a:pt x="199" y="193"/>
                  <a:pt x="208" y="206"/>
                </a:cubicBezTo>
                <a:cubicBezTo>
                  <a:pt x="217" y="218"/>
                  <a:pt x="225" y="230"/>
                  <a:pt x="233" y="242"/>
                </a:cubicBezTo>
                <a:cubicBezTo>
                  <a:pt x="236" y="246"/>
                  <a:pt x="239" y="250"/>
                  <a:pt x="242" y="255"/>
                </a:cubicBezTo>
                <a:cubicBezTo>
                  <a:pt x="228" y="269"/>
                  <a:pt x="215" y="285"/>
                  <a:pt x="203" y="301"/>
                </a:cubicBezTo>
                <a:cubicBezTo>
                  <a:pt x="198" y="299"/>
                  <a:pt x="194" y="297"/>
                  <a:pt x="189" y="295"/>
                </a:cubicBezTo>
                <a:cubicBezTo>
                  <a:pt x="176" y="289"/>
                  <a:pt x="163" y="283"/>
                  <a:pt x="149" y="276"/>
                </a:cubicBezTo>
                <a:cubicBezTo>
                  <a:pt x="135" y="270"/>
                  <a:pt x="120" y="263"/>
                  <a:pt x="104" y="256"/>
                </a:cubicBezTo>
                <a:cubicBezTo>
                  <a:pt x="90" y="250"/>
                  <a:pt x="74" y="256"/>
                  <a:pt x="66" y="269"/>
                </a:cubicBezTo>
                <a:cubicBezTo>
                  <a:pt x="59" y="282"/>
                  <a:pt x="62" y="299"/>
                  <a:pt x="74" y="308"/>
                </a:cubicBezTo>
                <a:cubicBezTo>
                  <a:pt x="88" y="318"/>
                  <a:pt x="101" y="328"/>
                  <a:pt x="114" y="337"/>
                </a:cubicBezTo>
                <a:cubicBezTo>
                  <a:pt x="127" y="346"/>
                  <a:pt x="139" y="354"/>
                  <a:pt x="150" y="362"/>
                </a:cubicBezTo>
                <a:cubicBezTo>
                  <a:pt x="154" y="365"/>
                  <a:pt x="158" y="368"/>
                  <a:pt x="162" y="371"/>
                </a:cubicBezTo>
                <a:cubicBezTo>
                  <a:pt x="154" y="389"/>
                  <a:pt x="147" y="409"/>
                  <a:pt x="142" y="428"/>
                </a:cubicBezTo>
                <a:cubicBezTo>
                  <a:pt x="137" y="428"/>
                  <a:pt x="132" y="428"/>
                  <a:pt x="126" y="427"/>
                </a:cubicBezTo>
                <a:cubicBezTo>
                  <a:pt x="112" y="426"/>
                  <a:pt x="98" y="425"/>
                  <a:pt x="82" y="424"/>
                </a:cubicBezTo>
                <a:cubicBezTo>
                  <a:pt x="67" y="422"/>
                  <a:pt x="51" y="421"/>
                  <a:pt x="33" y="420"/>
                </a:cubicBezTo>
                <a:cubicBezTo>
                  <a:pt x="18" y="418"/>
                  <a:pt x="5" y="430"/>
                  <a:pt x="3" y="445"/>
                </a:cubicBezTo>
                <a:cubicBezTo>
                  <a:pt x="0" y="460"/>
                  <a:pt x="8" y="475"/>
                  <a:pt x="23" y="479"/>
                </a:cubicBezTo>
                <a:cubicBezTo>
                  <a:pt x="40" y="484"/>
                  <a:pt x="55" y="488"/>
                  <a:pt x="70" y="492"/>
                </a:cubicBezTo>
                <a:cubicBezTo>
                  <a:pt x="85" y="496"/>
                  <a:pt x="99" y="500"/>
                  <a:pt x="113" y="504"/>
                </a:cubicBezTo>
                <a:cubicBezTo>
                  <a:pt x="118" y="505"/>
                  <a:pt x="123" y="506"/>
                  <a:pt x="128" y="508"/>
                </a:cubicBezTo>
                <a:cubicBezTo>
                  <a:pt x="127" y="518"/>
                  <a:pt x="126" y="528"/>
                  <a:pt x="126" y="538"/>
                </a:cubicBezTo>
                <a:cubicBezTo>
                  <a:pt x="126" y="549"/>
                  <a:pt x="127" y="559"/>
                  <a:pt x="128" y="569"/>
                </a:cubicBezTo>
                <a:cubicBezTo>
                  <a:pt x="123" y="570"/>
                  <a:pt x="118" y="571"/>
                  <a:pt x="113" y="573"/>
                </a:cubicBezTo>
                <a:cubicBezTo>
                  <a:pt x="99" y="577"/>
                  <a:pt x="85" y="580"/>
                  <a:pt x="70" y="585"/>
                </a:cubicBezTo>
                <a:cubicBezTo>
                  <a:pt x="55" y="589"/>
                  <a:pt x="40" y="593"/>
                  <a:pt x="23" y="598"/>
                </a:cubicBezTo>
                <a:cubicBezTo>
                  <a:pt x="8" y="602"/>
                  <a:pt x="0" y="617"/>
                  <a:pt x="3" y="632"/>
                </a:cubicBezTo>
                <a:cubicBezTo>
                  <a:pt x="5" y="647"/>
                  <a:pt x="18" y="658"/>
                  <a:pt x="33" y="657"/>
                </a:cubicBezTo>
                <a:cubicBezTo>
                  <a:pt x="51" y="656"/>
                  <a:pt x="67" y="654"/>
                  <a:pt x="82" y="653"/>
                </a:cubicBezTo>
                <a:cubicBezTo>
                  <a:pt x="98" y="652"/>
                  <a:pt x="112" y="651"/>
                  <a:pt x="126" y="649"/>
                </a:cubicBezTo>
                <a:cubicBezTo>
                  <a:pt x="132" y="649"/>
                  <a:pt x="137" y="649"/>
                  <a:pt x="142" y="648"/>
                </a:cubicBezTo>
                <a:cubicBezTo>
                  <a:pt x="147" y="668"/>
                  <a:pt x="154" y="687"/>
                  <a:pt x="162" y="705"/>
                </a:cubicBezTo>
                <a:cubicBezTo>
                  <a:pt x="158" y="708"/>
                  <a:pt x="154" y="711"/>
                  <a:pt x="150" y="714"/>
                </a:cubicBezTo>
                <a:cubicBezTo>
                  <a:pt x="139" y="722"/>
                  <a:pt x="127" y="731"/>
                  <a:pt x="114" y="740"/>
                </a:cubicBezTo>
                <a:cubicBezTo>
                  <a:pt x="101" y="749"/>
                  <a:pt x="88" y="758"/>
                  <a:pt x="74" y="768"/>
                </a:cubicBezTo>
                <a:cubicBezTo>
                  <a:pt x="62" y="777"/>
                  <a:pt x="59" y="794"/>
                  <a:pt x="66" y="808"/>
                </a:cubicBezTo>
                <a:cubicBezTo>
                  <a:pt x="74" y="821"/>
                  <a:pt x="90" y="827"/>
                  <a:pt x="104" y="821"/>
                </a:cubicBezTo>
                <a:cubicBezTo>
                  <a:pt x="120" y="813"/>
                  <a:pt x="135" y="807"/>
                  <a:pt x="149" y="800"/>
                </a:cubicBezTo>
                <a:cubicBezTo>
                  <a:pt x="163" y="794"/>
                  <a:pt x="176" y="788"/>
                  <a:pt x="189" y="782"/>
                </a:cubicBezTo>
                <a:cubicBezTo>
                  <a:pt x="194" y="780"/>
                  <a:pt x="198" y="777"/>
                  <a:pt x="203" y="775"/>
                </a:cubicBezTo>
                <a:cubicBezTo>
                  <a:pt x="215" y="792"/>
                  <a:pt x="228" y="807"/>
                  <a:pt x="242" y="822"/>
                </a:cubicBezTo>
                <a:cubicBezTo>
                  <a:pt x="239" y="826"/>
                  <a:pt x="236" y="830"/>
                  <a:pt x="233" y="835"/>
                </a:cubicBezTo>
                <a:cubicBezTo>
                  <a:pt x="225" y="846"/>
                  <a:pt x="217" y="858"/>
                  <a:pt x="208" y="871"/>
                </a:cubicBezTo>
                <a:cubicBezTo>
                  <a:pt x="199" y="884"/>
                  <a:pt x="190" y="897"/>
                  <a:pt x="180" y="911"/>
                </a:cubicBezTo>
                <a:cubicBezTo>
                  <a:pt x="172" y="924"/>
                  <a:pt x="175" y="941"/>
                  <a:pt x="186" y="951"/>
                </a:cubicBezTo>
                <a:cubicBezTo>
                  <a:pt x="198" y="961"/>
                  <a:pt x="215" y="961"/>
                  <a:pt x="226" y="950"/>
                </a:cubicBezTo>
                <a:cubicBezTo>
                  <a:pt x="239" y="938"/>
                  <a:pt x="250" y="927"/>
                  <a:pt x="261" y="916"/>
                </a:cubicBezTo>
                <a:cubicBezTo>
                  <a:pt x="272" y="905"/>
                  <a:pt x="283" y="894"/>
                  <a:pt x="293" y="885"/>
                </a:cubicBezTo>
                <a:cubicBezTo>
                  <a:pt x="296" y="881"/>
                  <a:pt x="300" y="877"/>
                  <a:pt x="303" y="874"/>
                </a:cubicBezTo>
                <a:cubicBezTo>
                  <a:pt x="320" y="885"/>
                  <a:pt x="338" y="896"/>
                  <a:pt x="356" y="905"/>
                </a:cubicBezTo>
                <a:cubicBezTo>
                  <a:pt x="355" y="909"/>
                  <a:pt x="354" y="914"/>
                  <a:pt x="352" y="919"/>
                </a:cubicBezTo>
                <a:cubicBezTo>
                  <a:pt x="349" y="933"/>
                  <a:pt x="345" y="947"/>
                  <a:pt x="341" y="962"/>
                </a:cubicBezTo>
                <a:cubicBezTo>
                  <a:pt x="337" y="977"/>
                  <a:pt x="333" y="993"/>
                  <a:pt x="329" y="1010"/>
                </a:cubicBezTo>
                <a:cubicBezTo>
                  <a:pt x="325" y="1024"/>
                  <a:pt x="334" y="1039"/>
                  <a:pt x="348" y="1044"/>
                </a:cubicBezTo>
                <a:cubicBezTo>
                  <a:pt x="362" y="1050"/>
                  <a:pt x="379" y="1044"/>
                  <a:pt x="385" y="1030"/>
                </a:cubicBezTo>
                <a:cubicBezTo>
                  <a:pt x="393" y="1014"/>
                  <a:pt x="400" y="1000"/>
                  <a:pt x="406" y="986"/>
                </a:cubicBezTo>
                <a:cubicBezTo>
                  <a:pt x="413" y="972"/>
                  <a:pt x="419" y="958"/>
                  <a:pt x="425" y="946"/>
                </a:cubicBezTo>
                <a:cubicBezTo>
                  <a:pt x="428" y="941"/>
                  <a:pt x="430" y="937"/>
                  <a:pt x="432" y="932"/>
                </a:cubicBezTo>
                <a:cubicBezTo>
                  <a:pt x="451" y="937"/>
                  <a:pt x="471" y="941"/>
                  <a:pt x="492" y="943"/>
                </a:cubicBezTo>
                <a:cubicBezTo>
                  <a:pt x="492" y="948"/>
                  <a:pt x="493" y="953"/>
                  <a:pt x="493" y="958"/>
                </a:cubicBezTo>
                <a:cubicBezTo>
                  <a:pt x="494" y="972"/>
                  <a:pt x="496" y="986"/>
                  <a:pt x="497" y="1002"/>
                </a:cubicBezTo>
                <a:cubicBezTo>
                  <a:pt x="499" y="1017"/>
                  <a:pt x="500" y="1033"/>
                  <a:pt x="502" y="1051"/>
                </a:cubicBezTo>
                <a:cubicBezTo>
                  <a:pt x="503" y="1066"/>
                  <a:pt x="517" y="1077"/>
                  <a:pt x="532" y="1077"/>
                </a:cubicBezTo>
                <a:cubicBezTo>
                  <a:pt x="547" y="1077"/>
                  <a:pt x="561" y="1066"/>
                  <a:pt x="562" y="1051"/>
                </a:cubicBezTo>
                <a:cubicBezTo>
                  <a:pt x="564" y="1033"/>
                  <a:pt x="565" y="1017"/>
                  <a:pt x="567" y="1002"/>
                </a:cubicBezTo>
                <a:cubicBezTo>
                  <a:pt x="568" y="986"/>
                  <a:pt x="570" y="972"/>
                  <a:pt x="571" y="958"/>
                </a:cubicBezTo>
                <a:cubicBezTo>
                  <a:pt x="571" y="953"/>
                  <a:pt x="572" y="948"/>
                  <a:pt x="572" y="943"/>
                </a:cubicBezTo>
                <a:cubicBezTo>
                  <a:pt x="593" y="941"/>
                  <a:pt x="613" y="937"/>
                  <a:pt x="632" y="932"/>
                </a:cubicBezTo>
                <a:cubicBezTo>
                  <a:pt x="634" y="937"/>
                  <a:pt x="637" y="941"/>
                  <a:pt x="639" y="946"/>
                </a:cubicBezTo>
                <a:cubicBezTo>
                  <a:pt x="645" y="958"/>
                  <a:pt x="651" y="972"/>
                  <a:pt x="658" y="986"/>
                </a:cubicBezTo>
                <a:cubicBezTo>
                  <a:pt x="664" y="1000"/>
                  <a:pt x="671" y="1014"/>
                  <a:pt x="679" y="1030"/>
                </a:cubicBezTo>
                <a:cubicBezTo>
                  <a:pt x="685" y="1044"/>
                  <a:pt x="702" y="1050"/>
                  <a:pt x="716" y="1044"/>
                </a:cubicBezTo>
                <a:cubicBezTo>
                  <a:pt x="730" y="1039"/>
                  <a:pt x="739" y="1024"/>
                  <a:pt x="735" y="1010"/>
                </a:cubicBezTo>
                <a:cubicBezTo>
                  <a:pt x="731" y="993"/>
                  <a:pt x="727" y="977"/>
                  <a:pt x="723" y="962"/>
                </a:cubicBezTo>
                <a:cubicBezTo>
                  <a:pt x="719" y="947"/>
                  <a:pt x="715" y="933"/>
                  <a:pt x="712" y="919"/>
                </a:cubicBezTo>
                <a:cubicBezTo>
                  <a:pt x="710" y="914"/>
                  <a:pt x="709" y="909"/>
                  <a:pt x="708" y="905"/>
                </a:cubicBezTo>
                <a:cubicBezTo>
                  <a:pt x="726" y="896"/>
                  <a:pt x="744" y="885"/>
                  <a:pt x="761" y="874"/>
                </a:cubicBezTo>
                <a:cubicBezTo>
                  <a:pt x="764" y="877"/>
                  <a:pt x="768" y="881"/>
                  <a:pt x="771" y="885"/>
                </a:cubicBezTo>
                <a:cubicBezTo>
                  <a:pt x="781" y="894"/>
                  <a:pt x="792" y="905"/>
                  <a:pt x="803" y="916"/>
                </a:cubicBezTo>
                <a:cubicBezTo>
                  <a:pt x="814" y="927"/>
                  <a:pt x="825" y="938"/>
                  <a:pt x="838" y="950"/>
                </a:cubicBezTo>
                <a:cubicBezTo>
                  <a:pt x="849" y="961"/>
                  <a:pt x="866" y="961"/>
                  <a:pt x="878" y="951"/>
                </a:cubicBezTo>
                <a:cubicBezTo>
                  <a:pt x="889" y="941"/>
                  <a:pt x="893" y="924"/>
                  <a:pt x="884" y="911"/>
                </a:cubicBezTo>
                <a:cubicBezTo>
                  <a:pt x="874" y="897"/>
                  <a:pt x="865" y="884"/>
                  <a:pt x="856" y="871"/>
                </a:cubicBezTo>
                <a:cubicBezTo>
                  <a:pt x="847" y="858"/>
                  <a:pt x="839" y="846"/>
                  <a:pt x="831" y="835"/>
                </a:cubicBezTo>
                <a:cubicBezTo>
                  <a:pt x="828" y="830"/>
                  <a:pt x="825" y="826"/>
                  <a:pt x="822" y="822"/>
                </a:cubicBezTo>
                <a:cubicBezTo>
                  <a:pt x="836" y="807"/>
                  <a:pt x="849" y="792"/>
                  <a:pt x="861" y="775"/>
                </a:cubicBezTo>
                <a:cubicBezTo>
                  <a:pt x="866" y="777"/>
                  <a:pt x="870" y="780"/>
                  <a:pt x="875" y="782"/>
                </a:cubicBezTo>
                <a:cubicBezTo>
                  <a:pt x="888" y="788"/>
                  <a:pt x="901" y="794"/>
                  <a:pt x="915" y="800"/>
                </a:cubicBezTo>
                <a:cubicBezTo>
                  <a:pt x="929" y="807"/>
                  <a:pt x="944" y="813"/>
                  <a:pt x="960" y="821"/>
                </a:cubicBezTo>
                <a:cubicBezTo>
                  <a:pt x="974" y="827"/>
                  <a:pt x="990" y="821"/>
                  <a:pt x="998" y="808"/>
                </a:cubicBezTo>
                <a:cubicBezTo>
                  <a:pt x="1005" y="794"/>
                  <a:pt x="1002" y="777"/>
                  <a:pt x="990" y="768"/>
                </a:cubicBezTo>
                <a:cubicBezTo>
                  <a:pt x="976" y="758"/>
                  <a:pt x="963" y="749"/>
                  <a:pt x="950" y="740"/>
                </a:cubicBezTo>
                <a:cubicBezTo>
                  <a:pt x="937" y="731"/>
                  <a:pt x="926" y="722"/>
                  <a:pt x="914" y="714"/>
                </a:cubicBezTo>
                <a:cubicBezTo>
                  <a:pt x="910" y="711"/>
                  <a:pt x="906" y="708"/>
                  <a:pt x="902" y="705"/>
                </a:cubicBezTo>
                <a:cubicBezTo>
                  <a:pt x="910" y="687"/>
                  <a:pt x="917" y="668"/>
                  <a:pt x="923" y="648"/>
                </a:cubicBezTo>
                <a:cubicBezTo>
                  <a:pt x="928" y="649"/>
                  <a:pt x="932" y="649"/>
                  <a:pt x="938" y="649"/>
                </a:cubicBezTo>
                <a:cubicBezTo>
                  <a:pt x="952" y="651"/>
                  <a:pt x="966" y="652"/>
                  <a:pt x="982" y="653"/>
                </a:cubicBezTo>
                <a:cubicBezTo>
                  <a:pt x="997" y="654"/>
                  <a:pt x="1013" y="656"/>
                  <a:pt x="1031" y="657"/>
                </a:cubicBezTo>
                <a:cubicBezTo>
                  <a:pt x="1046" y="658"/>
                  <a:pt x="1059" y="647"/>
                  <a:pt x="1061" y="632"/>
                </a:cubicBezTo>
                <a:cubicBezTo>
                  <a:pt x="1064" y="617"/>
                  <a:pt x="1056" y="602"/>
                  <a:pt x="1041" y="598"/>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46" name="Group 101"/>
          <p:cNvGrpSpPr/>
          <p:nvPr/>
        </p:nvGrpSpPr>
        <p:grpSpPr>
          <a:xfrm>
            <a:off x="5844474" y="2909970"/>
            <a:ext cx="428440" cy="428440"/>
            <a:chOff x="6352022" y="2360197"/>
            <a:chExt cx="406813" cy="406813"/>
          </a:xfrm>
          <a:solidFill>
            <a:schemeClr val="bg1"/>
          </a:solidFill>
        </p:grpSpPr>
        <p:sp>
          <p:nvSpPr>
            <p:cNvPr id="47"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50" name="Freeform 62"/>
          <p:cNvSpPr>
            <a:spLocks noEditPoints="1"/>
          </p:cNvSpPr>
          <p:nvPr/>
        </p:nvSpPr>
        <p:spPr bwMode="auto">
          <a:xfrm>
            <a:off x="5156166" y="1220025"/>
            <a:ext cx="201681" cy="27171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51" name="Group 134"/>
          <p:cNvGrpSpPr/>
          <p:nvPr/>
        </p:nvGrpSpPr>
        <p:grpSpPr>
          <a:xfrm>
            <a:off x="3438490" y="1534419"/>
            <a:ext cx="402154" cy="327244"/>
            <a:chOff x="1550139" y="1314466"/>
            <a:chExt cx="509139" cy="414300"/>
          </a:xfrm>
          <a:solidFill>
            <a:schemeClr val="bg1"/>
          </a:solidFill>
        </p:grpSpPr>
        <p:sp>
          <p:nvSpPr>
            <p:cNvPr id="52"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3"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4"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55" name="文本框 54"/>
          <p:cNvSpPr txBox="1"/>
          <p:nvPr/>
        </p:nvSpPr>
        <p:spPr>
          <a:xfrm>
            <a:off x="7380312" y="1220025"/>
            <a:ext cx="1665841" cy="1477328"/>
          </a:xfrm>
          <a:prstGeom prst="rect">
            <a:avLst/>
          </a:prstGeom>
          <a:noFill/>
        </p:spPr>
        <p:txBody>
          <a:bodyPr wrap="none" rtlCol="0">
            <a:spAutoFit/>
          </a:bodyPr>
          <a:lstStyle/>
          <a:p>
            <a:r>
              <a:rPr lang="zh-CN" altLang="en-US" sz="1200" b="0" dirty="0">
                <a:solidFill>
                  <a:srgbClr val="A2A2A2"/>
                </a:solidFill>
                <a:latin typeface="微软雅黑" panose="020B0503020204020204" pitchFamily="34" charset="-122"/>
                <a:ea typeface="微软雅黑" panose="020B0503020204020204" pitchFamily="34" charset="-122"/>
              </a:rPr>
              <a:t>输入标题</a:t>
            </a:r>
            <a:endParaRPr lang="en-US" altLang="zh-CN" sz="1200" b="0" dirty="0">
              <a:solidFill>
                <a:srgbClr val="A2A2A2"/>
              </a:solidFill>
              <a:latin typeface="微软雅黑" panose="020B0503020204020204" pitchFamily="34" charset="-122"/>
              <a:ea typeface="微软雅黑" panose="020B0503020204020204" pitchFamily="34" charset="-122"/>
            </a:endParaRPr>
          </a:p>
          <a:p>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入文本内容点击输入文本</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内容点击输入文本内容点</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击输入文本内容点击输入</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文本内容</a:t>
            </a:r>
            <a:r>
              <a:rPr lang="en-US" altLang="zh-CN" sz="1200" b="0" dirty="0">
                <a:solidFill>
                  <a:schemeClr val="bg1">
                    <a:lumMod val="50000"/>
                  </a:schemeClr>
                </a:solidFill>
                <a:latin typeface="Measure"/>
                <a:ea typeface="微软雅黑" panose="020B0503020204020204" pitchFamily="34" charset="-122"/>
                <a:cs typeface="Open Sans" pitchFamily="34" charset="0"/>
                <a:sym typeface="Measure"/>
              </a:rPr>
              <a:t>. </a:t>
            </a:r>
          </a:p>
          <a:p>
            <a:endParaRPr lang="en-US" altLang="zh-CN" sz="1200" b="0" dirty="0">
              <a:solidFill>
                <a:srgbClr val="A2A2A2"/>
              </a:solidFill>
              <a:latin typeface="微软雅黑" panose="020B0503020204020204" pitchFamily="34" charset="-122"/>
              <a:ea typeface="微软雅黑" panose="020B0503020204020204" pitchFamily="34" charset="-122"/>
            </a:endParaRPr>
          </a:p>
          <a:p>
            <a:endParaRPr lang="zh-CN" altLang="en-US" sz="1200" b="0" dirty="0">
              <a:solidFill>
                <a:srgbClr val="A2A2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250" fill="hold"/>
                                        <p:tgtEl>
                                          <p:spTgt spid="44"/>
                                        </p:tgtEl>
                                        <p:attrNameLst>
                                          <p:attrName>ppt_x</p:attrName>
                                        </p:attrNameLst>
                                      </p:cBhvr>
                                      <p:tavLst>
                                        <p:tav tm="0">
                                          <p:val>
                                            <p:strVal val="#ppt_x"/>
                                          </p:val>
                                        </p:tav>
                                        <p:tav tm="100000">
                                          <p:val>
                                            <p:strVal val="#ppt_x"/>
                                          </p:val>
                                        </p:tav>
                                      </p:tavLst>
                                    </p:anim>
                                    <p:anim calcmode="lin" valueType="num">
                                      <p:cBhvr additive="base">
                                        <p:cTn id="22" dur="250" fill="hold"/>
                                        <p:tgtEl>
                                          <p:spTgt spid="4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250" fill="hold"/>
                                        <p:tgtEl>
                                          <p:spTgt spid="51"/>
                                        </p:tgtEl>
                                        <p:attrNameLst>
                                          <p:attrName>ppt_x</p:attrName>
                                        </p:attrNameLst>
                                      </p:cBhvr>
                                      <p:tavLst>
                                        <p:tav tm="0">
                                          <p:val>
                                            <p:strVal val="#ppt_x"/>
                                          </p:val>
                                        </p:tav>
                                        <p:tav tm="100000">
                                          <p:val>
                                            <p:strVal val="#ppt_x"/>
                                          </p:val>
                                        </p:tav>
                                      </p:tavLst>
                                    </p:anim>
                                    <p:anim calcmode="lin" valueType="num">
                                      <p:cBhvr additive="base">
                                        <p:cTn id="27" dur="2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250" fill="hold"/>
                                        <p:tgtEl>
                                          <p:spTgt spid="32"/>
                                        </p:tgtEl>
                                        <p:attrNameLst>
                                          <p:attrName>ppt_x</p:attrName>
                                        </p:attrNameLst>
                                      </p:cBhvr>
                                      <p:tavLst>
                                        <p:tav tm="0">
                                          <p:val>
                                            <p:strVal val="#ppt_x"/>
                                          </p:val>
                                        </p:tav>
                                        <p:tav tm="100000">
                                          <p:val>
                                            <p:strVal val="#ppt_x"/>
                                          </p:val>
                                        </p:tav>
                                      </p:tavLst>
                                    </p:anim>
                                    <p:anim calcmode="lin" valueType="num">
                                      <p:cBhvr additive="base">
                                        <p:cTn id="37" dur="25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250" fill="hold"/>
                                        <p:tgtEl>
                                          <p:spTgt spid="23"/>
                                        </p:tgtEl>
                                        <p:attrNameLst>
                                          <p:attrName>ppt_x</p:attrName>
                                        </p:attrNameLst>
                                      </p:cBhvr>
                                      <p:tavLst>
                                        <p:tav tm="0">
                                          <p:val>
                                            <p:strVal val="#ppt_x"/>
                                          </p:val>
                                        </p:tav>
                                        <p:tav tm="100000">
                                          <p:val>
                                            <p:strVal val="#ppt_x"/>
                                          </p:val>
                                        </p:tav>
                                      </p:tavLst>
                                    </p:anim>
                                    <p:anim calcmode="lin" valueType="num">
                                      <p:cBhvr additive="base">
                                        <p:cTn id="42" dur="25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250" fill="hold"/>
                                        <p:tgtEl>
                                          <p:spTgt spid="22"/>
                                        </p:tgtEl>
                                        <p:attrNameLst>
                                          <p:attrName>ppt_x</p:attrName>
                                        </p:attrNameLst>
                                      </p:cBhvr>
                                      <p:tavLst>
                                        <p:tav tm="0">
                                          <p:val>
                                            <p:strVal val="#ppt_x"/>
                                          </p:val>
                                        </p:tav>
                                        <p:tav tm="100000">
                                          <p:val>
                                            <p:strVal val="#ppt_x"/>
                                          </p:val>
                                        </p:tav>
                                      </p:tavLst>
                                    </p:anim>
                                    <p:anim calcmode="lin" valueType="num">
                                      <p:cBhvr additive="base">
                                        <p:cTn id="47" dur="25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250" fill="hold"/>
                                        <p:tgtEl>
                                          <p:spTgt spid="9"/>
                                        </p:tgtEl>
                                        <p:attrNameLst>
                                          <p:attrName>ppt_x</p:attrName>
                                        </p:attrNameLst>
                                      </p:cBhvr>
                                      <p:tavLst>
                                        <p:tav tm="0">
                                          <p:val>
                                            <p:strVal val="#ppt_x"/>
                                          </p:val>
                                        </p:tav>
                                        <p:tav tm="100000">
                                          <p:val>
                                            <p:strVal val="#ppt_x"/>
                                          </p:val>
                                        </p:tav>
                                      </p:tavLst>
                                    </p:anim>
                                    <p:anim calcmode="lin" valueType="num">
                                      <p:cBhvr additive="base">
                                        <p:cTn id="52" dur="25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250" fill="hold"/>
                                        <p:tgtEl>
                                          <p:spTgt spid="31"/>
                                        </p:tgtEl>
                                        <p:attrNameLst>
                                          <p:attrName>ppt_x</p:attrName>
                                        </p:attrNameLst>
                                      </p:cBhvr>
                                      <p:tavLst>
                                        <p:tav tm="0">
                                          <p:val>
                                            <p:strVal val="#ppt_x"/>
                                          </p:val>
                                        </p:tav>
                                        <p:tav tm="100000">
                                          <p:val>
                                            <p:strVal val="#ppt_x"/>
                                          </p:val>
                                        </p:tav>
                                      </p:tavLst>
                                    </p:anim>
                                    <p:anim calcmode="lin" valueType="num">
                                      <p:cBhvr additive="base">
                                        <p:cTn id="62" dur="25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250" fill="hold"/>
                                        <p:tgtEl>
                                          <p:spTgt spid="30"/>
                                        </p:tgtEl>
                                        <p:attrNameLst>
                                          <p:attrName>ppt_x</p:attrName>
                                        </p:attrNameLst>
                                      </p:cBhvr>
                                      <p:tavLst>
                                        <p:tav tm="0">
                                          <p:val>
                                            <p:strVal val="#ppt_x"/>
                                          </p:val>
                                        </p:tav>
                                        <p:tav tm="100000">
                                          <p:val>
                                            <p:strVal val="#ppt_x"/>
                                          </p:val>
                                        </p:tav>
                                      </p:tavLst>
                                    </p:anim>
                                    <p:anim calcmode="lin" valueType="num">
                                      <p:cBhvr additive="base">
                                        <p:cTn id="67" dur="250" fill="hold"/>
                                        <p:tgtEl>
                                          <p:spTgt spid="30"/>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250" fill="hold"/>
                                        <p:tgtEl>
                                          <p:spTgt spid="27"/>
                                        </p:tgtEl>
                                        <p:attrNameLst>
                                          <p:attrName>ppt_x</p:attrName>
                                        </p:attrNameLst>
                                      </p:cBhvr>
                                      <p:tavLst>
                                        <p:tav tm="0">
                                          <p:val>
                                            <p:strVal val="#ppt_x"/>
                                          </p:val>
                                        </p:tav>
                                        <p:tav tm="100000">
                                          <p:val>
                                            <p:strVal val="#ppt_x"/>
                                          </p:val>
                                        </p:tav>
                                      </p:tavLst>
                                    </p:anim>
                                    <p:anim calcmode="lin" valueType="num">
                                      <p:cBhvr additive="base">
                                        <p:cTn id="72" dur="25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250" fill="hold"/>
                                        <p:tgtEl>
                                          <p:spTgt spid="26"/>
                                        </p:tgtEl>
                                        <p:attrNameLst>
                                          <p:attrName>ppt_x</p:attrName>
                                        </p:attrNameLst>
                                      </p:cBhvr>
                                      <p:tavLst>
                                        <p:tav tm="0">
                                          <p:val>
                                            <p:strVal val="#ppt_x"/>
                                          </p:val>
                                        </p:tav>
                                        <p:tav tm="100000">
                                          <p:val>
                                            <p:strVal val="#ppt_x"/>
                                          </p:val>
                                        </p:tav>
                                      </p:tavLst>
                                    </p:anim>
                                    <p:anim calcmode="lin" valueType="num">
                                      <p:cBhvr additive="base">
                                        <p:cTn id="77" dur="250" fill="hold"/>
                                        <p:tgtEl>
                                          <p:spTgt spid="26"/>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250" fill="hold"/>
                                        <p:tgtEl>
                                          <p:spTgt spid="8"/>
                                        </p:tgtEl>
                                        <p:attrNameLst>
                                          <p:attrName>ppt_x</p:attrName>
                                        </p:attrNameLst>
                                      </p:cBhvr>
                                      <p:tavLst>
                                        <p:tav tm="0">
                                          <p:val>
                                            <p:strVal val="#ppt_x"/>
                                          </p:val>
                                        </p:tav>
                                        <p:tav tm="100000">
                                          <p:val>
                                            <p:strVal val="#ppt_x"/>
                                          </p:val>
                                        </p:tav>
                                      </p:tavLst>
                                    </p:anim>
                                    <p:anim calcmode="lin" valueType="num">
                                      <p:cBhvr additive="base">
                                        <p:cTn id="82" dur="250" fill="hold"/>
                                        <p:tgtEl>
                                          <p:spTgt spid="8"/>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250" fill="hold"/>
                                        <p:tgtEl>
                                          <p:spTgt spid="34"/>
                                        </p:tgtEl>
                                        <p:attrNameLst>
                                          <p:attrName>ppt_x</p:attrName>
                                        </p:attrNameLst>
                                      </p:cBhvr>
                                      <p:tavLst>
                                        <p:tav tm="0">
                                          <p:val>
                                            <p:strVal val="#ppt_x"/>
                                          </p:val>
                                        </p:tav>
                                        <p:tav tm="100000">
                                          <p:val>
                                            <p:strVal val="#ppt_x"/>
                                          </p:val>
                                        </p:tav>
                                      </p:tavLst>
                                    </p:anim>
                                    <p:anim calcmode="lin" valueType="num">
                                      <p:cBhvr additive="base">
                                        <p:cTn id="87" dur="25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250" fill="hold"/>
                                        <p:tgtEl>
                                          <p:spTgt spid="29"/>
                                        </p:tgtEl>
                                        <p:attrNameLst>
                                          <p:attrName>ppt_x</p:attrName>
                                        </p:attrNameLst>
                                      </p:cBhvr>
                                      <p:tavLst>
                                        <p:tav tm="0">
                                          <p:val>
                                            <p:strVal val="#ppt_x"/>
                                          </p:val>
                                        </p:tav>
                                        <p:tav tm="100000">
                                          <p:val>
                                            <p:strVal val="#ppt_x"/>
                                          </p:val>
                                        </p:tav>
                                      </p:tavLst>
                                    </p:anim>
                                    <p:anim calcmode="lin" valueType="num">
                                      <p:cBhvr additive="base">
                                        <p:cTn id="92" dur="250" fill="hold"/>
                                        <p:tgtEl>
                                          <p:spTgt spid="29"/>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250" fill="hold"/>
                                        <p:tgtEl>
                                          <p:spTgt spid="28"/>
                                        </p:tgtEl>
                                        <p:attrNameLst>
                                          <p:attrName>ppt_x</p:attrName>
                                        </p:attrNameLst>
                                      </p:cBhvr>
                                      <p:tavLst>
                                        <p:tav tm="0">
                                          <p:val>
                                            <p:strVal val="#ppt_x"/>
                                          </p:val>
                                        </p:tav>
                                        <p:tav tm="100000">
                                          <p:val>
                                            <p:strVal val="#ppt_x"/>
                                          </p:val>
                                        </p:tav>
                                      </p:tavLst>
                                    </p:anim>
                                    <p:anim calcmode="lin" valueType="num">
                                      <p:cBhvr additive="base">
                                        <p:cTn id="97" dur="250" fill="hold"/>
                                        <p:tgtEl>
                                          <p:spTgt spid="28"/>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250" fill="hold"/>
                                        <p:tgtEl>
                                          <p:spTgt spid="25"/>
                                        </p:tgtEl>
                                        <p:attrNameLst>
                                          <p:attrName>ppt_x</p:attrName>
                                        </p:attrNameLst>
                                      </p:cBhvr>
                                      <p:tavLst>
                                        <p:tav tm="0">
                                          <p:val>
                                            <p:strVal val="#ppt_x"/>
                                          </p:val>
                                        </p:tav>
                                        <p:tav tm="100000">
                                          <p:val>
                                            <p:strVal val="#ppt_x"/>
                                          </p:val>
                                        </p:tav>
                                      </p:tavLst>
                                    </p:anim>
                                    <p:anim calcmode="lin" valueType="num">
                                      <p:cBhvr additive="base">
                                        <p:cTn id="102" dur="250" fill="hold"/>
                                        <p:tgtEl>
                                          <p:spTgt spid="25"/>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250" fill="hold"/>
                                        <p:tgtEl>
                                          <p:spTgt spid="24"/>
                                        </p:tgtEl>
                                        <p:attrNameLst>
                                          <p:attrName>ppt_x</p:attrName>
                                        </p:attrNameLst>
                                      </p:cBhvr>
                                      <p:tavLst>
                                        <p:tav tm="0">
                                          <p:val>
                                            <p:strVal val="#ppt_x"/>
                                          </p:val>
                                        </p:tav>
                                        <p:tav tm="100000">
                                          <p:val>
                                            <p:strVal val="#ppt_x"/>
                                          </p:val>
                                        </p:tav>
                                      </p:tavLst>
                                    </p:anim>
                                    <p:anim calcmode="lin" valueType="num">
                                      <p:cBhvr additive="base">
                                        <p:cTn id="107" dur="250" fill="hold"/>
                                        <p:tgtEl>
                                          <p:spTgt spid="24"/>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50" fill="hold"/>
                                        <p:tgtEl>
                                          <p:spTgt spid="5"/>
                                        </p:tgtEl>
                                        <p:attrNameLst>
                                          <p:attrName>ppt_x</p:attrName>
                                        </p:attrNameLst>
                                      </p:cBhvr>
                                      <p:tavLst>
                                        <p:tav tm="0">
                                          <p:val>
                                            <p:strVal val="#ppt_x"/>
                                          </p:val>
                                        </p:tav>
                                        <p:tav tm="100000">
                                          <p:val>
                                            <p:strVal val="#ppt_x"/>
                                          </p:val>
                                        </p:tav>
                                      </p:tavLst>
                                    </p:anim>
                                    <p:anim calcmode="lin" valueType="num">
                                      <p:cBhvr additive="base">
                                        <p:cTn id="112" dur="250" fill="hold"/>
                                        <p:tgtEl>
                                          <p:spTgt spid="5"/>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additive="base">
                                        <p:cTn id="116" dur="250" fill="hold"/>
                                        <p:tgtEl>
                                          <p:spTgt spid="43"/>
                                        </p:tgtEl>
                                        <p:attrNameLst>
                                          <p:attrName>ppt_x</p:attrName>
                                        </p:attrNameLst>
                                      </p:cBhvr>
                                      <p:tavLst>
                                        <p:tav tm="0">
                                          <p:val>
                                            <p:strVal val="#ppt_x"/>
                                          </p:val>
                                        </p:tav>
                                        <p:tav tm="100000">
                                          <p:val>
                                            <p:strVal val="#ppt_x"/>
                                          </p:val>
                                        </p:tav>
                                      </p:tavLst>
                                    </p:anim>
                                    <p:anim calcmode="lin" valueType="num">
                                      <p:cBhvr additive="base">
                                        <p:cTn id="117" dur="250" fill="hold"/>
                                        <p:tgtEl>
                                          <p:spTgt spid="43"/>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nodeType="afterEffect">
                                  <p:stCondLst>
                                    <p:cond delay="0"/>
                                  </p:stCondLst>
                                  <p:childTnLst>
                                    <p:set>
                                      <p:cBhvr>
                                        <p:cTn id="120" dur="1" fill="hold">
                                          <p:stCondLst>
                                            <p:cond delay="0"/>
                                          </p:stCondLst>
                                        </p:cTn>
                                        <p:tgtEl>
                                          <p:spTgt spid="46"/>
                                        </p:tgtEl>
                                        <p:attrNameLst>
                                          <p:attrName>style.visibility</p:attrName>
                                        </p:attrNameLst>
                                      </p:cBhvr>
                                      <p:to>
                                        <p:strVal val="visible"/>
                                      </p:to>
                                    </p:set>
                                    <p:anim calcmode="lin" valueType="num">
                                      <p:cBhvr additive="base">
                                        <p:cTn id="121" dur="250" fill="hold"/>
                                        <p:tgtEl>
                                          <p:spTgt spid="46"/>
                                        </p:tgtEl>
                                        <p:attrNameLst>
                                          <p:attrName>ppt_x</p:attrName>
                                        </p:attrNameLst>
                                      </p:cBhvr>
                                      <p:tavLst>
                                        <p:tav tm="0">
                                          <p:val>
                                            <p:strVal val="#ppt_x"/>
                                          </p:val>
                                        </p:tav>
                                        <p:tav tm="100000">
                                          <p:val>
                                            <p:strVal val="#ppt_x"/>
                                          </p:val>
                                        </p:tav>
                                      </p:tavLst>
                                    </p:anim>
                                    <p:anim calcmode="lin" valueType="num">
                                      <p:cBhvr additive="base">
                                        <p:cTn id="122" dur="250" fill="hold"/>
                                        <p:tgtEl>
                                          <p:spTgt spid="4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nodeType="afterEffect">
                                  <p:stCondLst>
                                    <p:cond delay="0"/>
                                  </p:stCondLst>
                                  <p:childTnLst>
                                    <p:set>
                                      <p:cBhvr>
                                        <p:cTn id="125" dur="1" fill="hold">
                                          <p:stCondLst>
                                            <p:cond delay="0"/>
                                          </p:stCondLst>
                                        </p:cTn>
                                        <p:tgtEl>
                                          <p:spTgt spid="21"/>
                                        </p:tgtEl>
                                        <p:attrNameLst>
                                          <p:attrName>style.visibility</p:attrName>
                                        </p:attrNameLst>
                                      </p:cBhvr>
                                      <p:to>
                                        <p:strVal val="visible"/>
                                      </p:to>
                                    </p:set>
                                    <p:anim calcmode="lin" valueType="num">
                                      <p:cBhvr additive="base">
                                        <p:cTn id="126" dur="250" fill="hold"/>
                                        <p:tgtEl>
                                          <p:spTgt spid="21"/>
                                        </p:tgtEl>
                                        <p:attrNameLst>
                                          <p:attrName>ppt_x</p:attrName>
                                        </p:attrNameLst>
                                      </p:cBhvr>
                                      <p:tavLst>
                                        <p:tav tm="0">
                                          <p:val>
                                            <p:strVal val="#ppt_x"/>
                                          </p:val>
                                        </p:tav>
                                        <p:tav tm="100000">
                                          <p:val>
                                            <p:strVal val="#ppt_x"/>
                                          </p:val>
                                        </p:tav>
                                      </p:tavLst>
                                    </p:anim>
                                    <p:anim calcmode="lin" valueType="num">
                                      <p:cBhvr additive="base">
                                        <p:cTn id="127" dur="250" fill="hold"/>
                                        <p:tgtEl>
                                          <p:spTgt spid="21"/>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4" fill="hold" nodeType="afterEffect">
                                  <p:stCondLst>
                                    <p:cond delay="0"/>
                                  </p:stCondLst>
                                  <p:childTnLst>
                                    <p:set>
                                      <p:cBhvr>
                                        <p:cTn id="130" dur="1" fill="hold">
                                          <p:stCondLst>
                                            <p:cond delay="0"/>
                                          </p:stCondLst>
                                        </p:cTn>
                                        <p:tgtEl>
                                          <p:spTgt spid="20"/>
                                        </p:tgtEl>
                                        <p:attrNameLst>
                                          <p:attrName>style.visibility</p:attrName>
                                        </p:attrNameLst>
                                      </p:cBhvr>
                                      <p:to>
                                        <p:strVal val="visible"/>
                                      </p:to>
                                    </p:set>
                                    <p:anim calcmode="lin" valueType="num">
                                      <p:cBhvr additive="base">
                                        <p:cTn id="131" dur="250" fill="hold"/>
                                        <p:tgtEl>
                                          <p:spTgt spid="20"/>
                                        </p:tgtEl>
                                        <p:attrNameLst>
                                          <p:attrName>ppt_x</p:attrName>
                                        </p:attrNameLst>
                                      </p:cBhvr>
                                      <p:tavLst>
                                        <p:tav tm="0">
                                          <p:val>
                                            <p:strVal val="#ppt_x"/>
                                          </p:val>
                                        </p:tav>
                                        <p:tav tm="100000">
                                          <p:val>
                                            <p:strVal val="#ppt_x"/>
                                          </p:val>
                                        </p:tav>
                                      </p:tavLst>
                                    </p:anim>
                                    <p:anim calcmode="lin" valueType="num">
                                      <p:cBhvr additive="base">
                                        <p:cTn id="132" dur="250" fill="hold"/>
                                        <p:tgtEl>
                                          <p:spTgt spid="20"/>
                                        </p:tgtEl>
                                        <p:attrNameLst>
                                          <p:attrName>ppt_y</p:attrName>
                                        </p:attrNameLst>
                                      </p:cBhvr>
                                      <p:tavLst>
                                        <p:tav tm="0">
                                          <p:val>
                                            <p:strVal val="1+#ppt_h/2"/>
                                          </p:val>
                                        </p:tav>
                                        <p:tav tm="100000">
                                          <p:val>
                                            <p:strVal val="#ppt_y"/>
                                          </p:val>
                                        </p:tav>
                                      </p:tavLst>
                                    </p:anim>
                                  </p:childTnLst>
                                </p:cTn>
                              </p:par>
                            </p:childTnLst>
                          </p:cTn>
                        </p:par>
                        <p:par>
                          <p:cTn id="133" fill="hold">
                            <p:stCondLst>
                              <p:cond delay="12500"/>
                            </p:stCondLst>
                            <p:childTnLst>
                              <p:par>
                                <p:cTn id="134" presetID="2" presetClass="entr" presetSubtype="4" fill="hold" grpId="0" nodeType="afterEffect">
                                  <p:stCondLst>
                                    <p:cond delay="0"/>
                                  </p:stCondLst>
                                  <p:childTnLst>
                                    <p:set>
                                      <p:cBhvr>
                                        <p:cTn id="135" dur="1" fill="hold">
                                          <p:stCondLst>
                                            <p:cond delay="0"/>
                                          </p:stCondLst>
                                        </p:cTn>
                                        <p:tgtEl>
                                          <p:spTgt spid="15"/>
                                        </p:tgtEl>
                                        <p:attrNameLst>
                                          <p:attrName>style.visibility</p:attrName>
                                        </p:attrNameLst>
                                      </p:cBhvr>
                                      <p:to>
                                        <p:strVal val="visible"/>
                                      </p:to>
                                    </p:set>
                                    <p:anim calcmode="lin" valueType="num">
                                      <p:cBhvr additive="base">
                                        <p:cTn id="136" dur="250" fill="hold"/>
                                        <p:tgtEl>
                                          <p:spTgt spid="15"/>
                                        </p:tgtEl>
                                        <p:attrNameLst>
                                          <p:attrName>ppt_x</p:attrName>
                                        </p:attrNameLst>
                                      </p:cBhvr>
                                      <p:tavLst>
                                        <p:tav tm="0">
                                          <p:val>
                                            <p:strVal val="#ppt_x"/>
                                          </p:val>
                                        </p:tav>
                                        <p:tav tm="100000">
                                          <p:val>
                                            <p:strVal val="#ppt_x"/>
                                          </p:val>
                                        </p:tav>
                                      </p:tavLst>
                                    </p:anim>
                                    <p:anim calcmode="lin" valueType="num">
                                      <p:cBhvr additive="base">
                                        <p:cTn id="137" dur="250" fill="hold"/>
                                        <p:tgtEl>
                                          <p:spTgt spid="15"/>
                                        </p:tgtEl>
                                        <p:attrNameLst>
                                          <p:attrName>ppt_y</p:attrName>
                                        </p:attrNameLst>
                                      </p:cBhvr>
                                      <p:tavLst>
                                        <p:tav tm="0">
                                          <p:val>
                                            <p:strVal val="1+#ppt_h/2"/>
                                          </p:val>
                                        </p:tav>
                                        <p:tav tm="100000">
                                          <p:val>
                                            <p:strVal val="#ppt_y"/>
                                          </p:val>
                                        </p:tav>
                                      </p:tavLst>
                                    </p:anim>
                                  </p:childTnLst>
                                </p:cTn>
                              </p:par>
                            </p:childTnLst>
                          </p:cTn>
                        </p:par>
                        <p:par>
                          <p:cTn id="138" fill="hold">
                            <p:stCondLst>
                              <p:cond delay="13000"/>
                            </p:stCondLst>
                            <p:childTnLst>
                              <p:par>
                                <p:cTn id="139" presetID="2" presetClass="entr" presetSubtype="4" fill="hold" grpId="0" nodeType="afterEffect">
                                  <p:stCondLst>
                                    <p:cond delay="0"/>
                                  </p:stCondLst>
                                  <p:childTnLst>
                                    <p:set>
                                      <p:cBhvr>
                                        <p:cTn id="140" dur="1" fill="hold">
                                          <p:stCondLst>
                                            <p:cond delay="0"/>
                                          </p:stCondLst>
                                        </p:cTn>
                                        <p:tgtEl>
                                          <p:spTgt spid="14"/>
                                        </p:tgtEl>
                                        <p:attrNameLst>
                                          <p:attrName>style.visibility</p:attrName>
                                        </p:attrNameLst>
                                      </p:cBhvr>
                                      <p:to>
                                        <p:strVal val="visible"/>
                                      </p:to>
                                    </p:set>
                                    <p:anim calcmode="lin" valueType="num">
                                      <p:cBhvr additive="base">
                                        <p:cTn id="141" dur="250" fill="hold"/>
                                        <p:tgtEl>
                                          <p:spTgt spid="14"/>
                                        </p:tgtEl>
                                        <p:attrNameLst>
                                          <p:attrName>ppt_x</p:attrName>
                                        </p:attrNameLst>
                                      </p:cBhvr>
                                      <p:tavLst>
                                        <p:tav tm="0">
                                          <p:val>
                                            <p:strVal val="#ppt_x"/>
                                          </p:val>
                                        </p:tav>
                                        <p:tav tm="100000">
                                          <p:val>
                                            <p:strVal val="#ppt_x"/>
                                          </p:val>
                                        </p:tav>
                                      </p:tavLst>
                                    </p:anim>
                                    <p:anim calcmode="lin" valueType="num">
                                      <p:cBhvr additive="base">
                                        <p:cTn id="142" dur="250" fill="hold"/>
                                        <p:tgtEl>
                                          <p:spTgt spid="14"/>
                                        </p:tgtEl>
                                        <p:attrNameLst>
                                          <p:attrName>ppt_y</p:attrName>
                                        </p:attrNameLst>
                                      </p:cBhvr>
                                      <p:tavLst>
                                        <p:tav tm="0">
                                          <p:val>
                                            <p:strVal val="1+#ppt_h/2"/>
                                          </p:val>
                                        </p:tav>
                                        <p:tav tm="100000">
                                          <p:val>
                                            <p:strVal val="#ppt_y"/>
                                          </p:val>
                                        </p:tav>
                                      </p:tavLst>
                                    </p:anim>
                                  </p:childTnLst>
                                </p:cTn>
                              </p:par>
                            </p:childTnLst>
                          </p:cTn>
                        </p:par>
                        <p:par>
                          <p:cTn id="143" fill="hold">
                            <p:stCondLst>
                              <p:cond delay="13500"/>
                            </p:stCondLst>
                            <p:childTnLst>
                              <p:par>
                                <p:cTn id="144" presetID="2" presetClass="entr" presetSubtype="4" fill="hold" grpId="0" nodeType="afterEffect">
                                  <p:stCondLst>
                                    <p:cond delay="0"/>
                                  </p:stCondLst>
                                  <p:childTnLst>
                                    <p:set>
                                      <p:cBhvr>
                                        <p:cTn id="145" dur="1" fill="hold">
                                          <p:stCondLst>
                                            <p:cond delay="0"/>
                                          </p:stCondLst>
                                        </p:cTn>
                                        <p:tgtEl>
                                          <p:spTgt spid="10"/>
                                        </p:tgtEl>
                                        <p:attrNameLst>
                                          <p:attrName>style.visibility</p:attrName>
                                        </p:attrNameLst>
                                      </p:cBhvr>
                                      <p:to>
                                        <p:strVal val="visible"/>
                                      </p:to>
                                    </p:set>
                                    <p:anim calcmode="lin" valueType="num">
                                      <p:cBhvr additive="base">
                                        <p:cTn id="146" dur="250" fill="hold"/>
                                        <p:tgtEl>
                                          <p:spTgt spid="10"/>
                                        </p:tgtEl>
                                        <p:attrNameLst>
                                          <p:attrName>ppt_x</p:attrName>
                                        </p:attrNameLst>
                                      </p:cBhvr>
                                      <p:tavLst>
                                        <p:tav tm="0">
                                          <p:val>
                                            <p:strVal val="#ppt_x"/>
                                          </p:val>
                                        </p:tav>
                                        <p:tav tm="100000">
                                          <p:val>
                                            <p:strVal val="#ppt_x"/>
                                          </p:val>
                                        </p:tav>
                                      </p:tavLst>
                                    </p:anim>
                                    <p:anim calcmode="lin" valueType="num">
                                      <p:cBhvr additive="base">
                                        <p:cTn id="147" dur="250" fill="hold"/>
                                        <p:tgtEl>
                                          <p:spTgt spid="10"/>
                                        </p:tgtEl>
                                        <p:attrNameLst>
                                          <p:attrName>ppt_y</p:attrName>
                                        </p:attrNameLst>
                                      </p:cBhvr>
                                      <p:tavLst>
                                        <p:tav tm="0">
                                          <p:val>
                                            <p:strVal val="1+#ppt_h/2"/>
                                          </p:val>
                                        </p:tav>
                                        <p:tav tm="100000">
                                          <p:val>
                                            <p:strVal val="#ppt_y"/>
                                          </p:val>
                                        </p:tav>
                                      </p:tavLst>
                                    </p:anim>
                                  </p:childTnLst>
                                </p:cTn>
                              </p:par>
                            </p:childTnLst>
                          </p:cTn>
                        </p:par>
                        <p:par>
                          <p:cTn id="148" fill="hold">
                            <p:stCondLst>
                              <p:cond delay="14000"/>
                            </p:stCondLst>
                            <p:childTnLst>
                              <p:par>
                                <p:cTn id="149" presetID="2" presetClass="entr" presetSubtype="4" fill="hold" nodeType="afterEffect">
                                  <p:stCondLst>
                                    <p:cond delay="0"/>
                                  </p:stCondLst>
                                  <p:childTnLst>
                                    <p:set>
                                      <p:cBhvr>
                                        <p:cTn id="150" dur="1" fill="hold">
                                          <p:stCondLst>
                                            <p:cond delay="0"/>
                                          </p:stCondLst>
                                        </p:cTn>
                                        <p:tgtEl>
                                          <p:spTgt spid="38"/>
                                        </p:tgtEl>
                                        <p:attrNameLst>
                                          <p:attrName>style.visibility</p:attrName>
                                        </p:attrNameLst>
                                      </p:cBhvr>
                                      <p:to>
                                        <p:strVal val="visible"/>
                                      </p:to>
                                    </p:set>
                                    <p:anim calcmode="lin" valueType="num">
                                      <p:cBhvr additive="base">
                                        <p:cTn id="151" dur="250" fill="hold"/>
                                        <p:tgtEl>
                                          <p:spTgt spid="38"/>
                                        </p:tgtEl>
                                        <p:attrNameLst>
                                          <p:attrName>ppt_x</p:attrName>
                                        </p:attrNameLst>
                                      </p:cBhvr>
                                      <p:tavLst>
                                        <p:tav tm="0">
                                          <p:val>
                                            <p:strVal val="#ppt_x"/>
                                          </p:val>
                                        </p:tav>
                                        <p:tav tm="100000">
                                          <p:val>
                                            <p:strVal val="#ppt_x"/>
                                          </p:val>
                                        </p:tav>
                                      </p:tavLst>
                                    </p:anim>
                                    <p:anim calcmode="lin" valueType="num">
                                      <p:cBhvr additive="base">
                                        <p:cTn id="152" dur="250" fill="hold"/>
                                        <p:tgtEl>
                                          <p:spTgt spid="38"/>
                                        </p:tgtEl>
                                        <p:attrNameLst>
                                          <p:attrName>ppt_y</p:attrName>
                                        </p:attrNameLst>
                                      </p:cBhvr>
                                      <p:tavLst>
                                        <p:tav tm="0">
                                          <p:val>
                                            <p:strVal val="1+#ppt_h/2"/>
                                          </p:val>
                                        </p:tav>
                                        <p:tav tm="100000">
                                          <p:val>
                                            <p:strVal val="#ppt_y"/>
                                          </p:val>
                                        </p:tav>
                                      </p:tavLst>
                                    </p:anim>
                                  </p:childTnLst>
                                </p:cTn>
                              </p:par>
                            </p:childTnLst>
                          </p:cTn>
                        </p:par>
                        <p:par>
                          <p:cTn id="153" fill="hold">
                            <p:stCondLst>
                              <p:cond delay="14500"/>
                            </p:stCondLst>
                            <p:childTnLst>
                              <p:par>
                                <p:cTn id="154" presetID="2" presetClass="entr" presetSubtype="4" fill="hold" nodeType="afterEffect">
                                  <p:stCondLst>
                                    <p:cond delay="0"/>
                                  </p:stCondLst>
                                  <p:childTnLst>
                                    <p:set>
                                      <p:cBhvr>
                                        <p:cTn id="155" dur="1" fill="hold">
                                          <p:stCondLst>
                                            <p:cond delay="0"/>
                                          </p:stCondLst>
                                        </p:cTn>
                                        <p:tgtEl>
                                          <p:spTgt spid="19"/>
                                        </p:tgtEl>
                                        <p:attrNameLst>
                                          <p:attrName>style.visibility</p:attrName>
                                        </p:attrNameLst>
                                      </p:cBhvr>
                                      <p:to>
                                        <p:strVal val="visible"/>
                                      </p:to>
                                    </p:set>
                                    <p:anim calcmode="lin" valueType="num">
                                      <p:cBhvr additive="base">
                                        <p:cTn id="156" dur="250" fill="hold"/>
                                        <p:tgtEl>
                                          <p:spTgt spid="19"/>
                                        </p:tgtEl>
                                        <p:attrNameLst>
                                          <p:attrName>ppt_x</p:attrName>
                                        </p:attrNameLst>
                                      </p:cBhvr>
                                      <p:tavLst>
                                        <p:tav tm="0">
                                          <p:val>
                                            <p:strVal val="#ppt_x"/>
                                          </p:val>
                                        </p:tav>
                                        <p:tav tm="100000">
                                          <p:val>
                                            <p:strVal val="#ppt_x"/>
                                          </p:val>
                                        </p:tav>
                                      </p:tavLst>
                                    </p:anim>
                                    <p:anim calcmode="lin" valueType="num">
                                      <p:cBhvr additive="base">
                                        <p:cTn id="157" dur="250" fill="hold"/>
                                        <p:tgtEl>
                                          <p:spTgt spid="19"/>
                                        </p:tgtEl>
                                        <p:attrNameLst>
                                          <p:attrName>ppt_y</p:attrName>
                                        </p:attrNameLst>
                                      </p:cBhvr>
                                      <p:tavLst>
                                        <p:tav tm="0">
                                          <p:val>
                                            <p:strVal val="1+#ppt_h/2"/>
                                          </p:val>
                                        </p:tav>
                                        <p:tav tm="100000">
                                          <p:val>
                                            <p:strVal val="#ppt_y"/>
                                          </p:val>
                                        </p:tav>
                                      </p:tavLst>
                                    </p:anim>
                                  </p:childTnLst>
                                </p:cTn>
                              </p:par>
                            </p:childTnLst>
                          </p:cTn>
                        </p:par>
                        <p:par>
                          <p:cTn id="158" fill="hold">
                            <p:stCondLst>
                              <p:cond delay="15000"/>
                            </p:stCondLst>
                            <p:childTnLst>
                              <p:par>
                                <p:cTn id="159" presetID="2" presetClass="entr" presetSubtype="4" fill="hold" nodeType="afterEffect">
                                  <p:stCondLst>
                                    <p:cond delay="0"/>
                                  </p:stCondLst>
                                  <p:childTnLst>
                                    <p:set>
                                      <p:cBhvr>
                                        <p:cTn id="160" dur="1" fill="hold">
                                          <p:stCondLst>
                                            <p:cond delay="0"/>
                                          </p:stCondLst>
                                        </p:cTn>
                                        <p:tgtEl>
                                          <p:spTgt spid="18"/>
                                        </p:tgtEl>
                                        <p:attrNameLst>
                                          <p:attrName>style.visibility</p:attrName>
                                        </p:attrNameLst>
                                      </p:cBhvr>
                                      <p:to>
                                        <p:strVal val="visible"/>
                                      </p:to>
                                    </p:set>
                                    <p:anim calcmode="lin" valueType="num">
                                      <p:cBhvr additive="base">
                                        <p:cTn id="161" dur="250" fill="hold"/>
                                        <p:tgtEl>
                                          <p:spTgt spid="18"/>
                                        </p:tgtEl>
                                        <p:attrNameLst>
                                          <p:attrName>ppt_x</p:attrName>
                                        </p:attrNameLst>
                                      </p:cBhvr>
                                      <p:tavLst>
                                        <p:tav tm="0">
                                          <p:val>
                                            <p:strVal val="#ppt_x"/>
                                          </p:val>
                                        </p:tav>
                                        <p:tav tm="100000">
                                          <p:val>
                                            <p:strVal val="#ppt_x"/>
                                          </p:val>
                                        </p:tav>
                                      </p:tavLst>
                                    </p:anim>
                                    <p:anim calcmode="lin" valueType="num">
                                      <p:cBhvr additive="base">
                                        <p:cTn id="162" dur="250" fill="hold"/>
                                        <p:tgtEl>
                                          <p:spTgt spid="18"/>
                                        </p:tgtEl>
                                        <p:attrNameLst>
                                          <p:attrName>ppt_y</p:attrName>
                                        </p:attrNameLst>
                                      </p:cBhvr>
                                      <p:tavLst>
                                        <p:tav tm="0">
                                          <p:val>
                                            <p:strVal val="1+#ppt_h/2"/>
                                          </p:val>
                                        </p:tav>
                                        <p:tav tm="100000">
                                          <p:val>
                                            <p:strVal val="#ppt_y"/>
                                          </p:val>
                                        </p:tav>
                                      </p:tavLst>
                                    </p:anim>
                                  </p:childTnLst>
                                </p:cTn>
                              </p:par>
                            </p:childTnLst>
                          </p:cTn>
                        </p:par>
                        <p:par>
                          <p:cTn id="163" fill="hold">
                            <p:stCondLst>
                              <p:cond delay="15500"/>
                            </p:stCondLst>
                            <p:childTnLst>
                              <p:par>
                                <p:cTn id="164" presetID="2" presetClass="entr" presetSubtype="4" fill="hold" grpId="0" nodeType="afterEffect">
                                  <p:stCondLst>
                                    <p:cond delay="0"/>
                                  </p:stCondLst>
                                  <p:childTnLst>
                                    <p:set>
                                      <p:cBhvr>
                                        <p:cTn id="165" dur="1" fill="hold">
                                          <p:stCondLst>
                                            <p:cond delay="0"/>
                                          </p:stCondLst>
                                        </p:cTn>
                                        <p:tgtEl>
                                          <p:spTgt spid="17"/>
                                        </p:tgtEl>
                                        <p:attrNameLst>
                                          <p:attrName>style.visibility</p:attrName>
                                        </p:attrNameLst>
                                      </p:cBhvr>
                                      <p:to>
                                        <p:strVal val="visible"/>
                                      </p:to>
                                    </p:set>
                                    <p:anim calcmode="lin" valueType="num">
                                      <p:cBhvr additive="base">
                                        <p:cTn id="166" dur="250" fill="hold"/>
                                        <p:tgtEl>
                                          <p:spTgt spid="17"/>
                                        </p:tgtEl>
                                        <p:attrNameLst>
                                          <p:attrName>ppt_x</p:attrName>
                                        </p:attrNameLst>
                                      </p:cBhvr>
                                      <p:tavLst>
                                        <p:tav tm="0">
                                          <p:val>
                                            <p:strVal val="#ppt_x"/>
                                          </p:val>
                                        </p:tav>
                                        <p:tav tm="100000">
                                          <p:val>
                                            <p:strVal val="#ppt_x"/>
                                          </p:val>
                                        </p:tav>
                                      </p:tavLst>
                                    </p:anim>
                                    <p:anim calcmode="lin" valueType="num">
                                      <p:cBhvr additive="base">
                                        <p:cTn id="167" dur="250" fill="hold"/>
                                        <p:tgtEl>
                                          <p:spTgt spid="17"/>
                                        </p:tgtEl>
                                        <p:attrNameLst>
                                          <p:attrName>ppt_y</p:attrName>
                                        </p:attrNameLst>
                                      </p:cBhvr>
                                      <p:tavLst>
                                        <p:tav tm="0">
                                          <p:val>
                                            <p:strVal val="1+#ppt_h/2"/>
                                          </p:val>
                                        </p:tav>
                                        <p:tav tm="100000">
                                          <p:val>
                                            <p:strVal val="#ppt_y"/>
                                          </p:val>
                                        </p:tav>
                                      </p:tavLst>
                                    </p:anim>
                                  </p:childTnLst>
                                </p:cTn>
                              </p:par>
                            </p:childTnLst>
                          </p:cTn>
                        </p:par>
                        <p:par>
                          <p:cTn id="168" fill="hold">
                            <p:stCondLst>
                              <p:cond delay="16000"/>
                            </p:stCondLst>
                            <p:childTnLst>
                              <p:par>
                                <p:cTn id="169" presetID="2" presetClass="entr" presetSubtype="4" fill="hold" grpId="0" nodeType="afterEffect">
                                  <p:stCondLst>
                                    <p:cond delay="0"/>
                                  </p:stCondLst>
                                  <p:childTnLst>
                                    <p:set>
                                      <p:cBhvr>
                                        <p:cTn id="170" dur="1" fill="hold">
                                          <p:stCondLst>
                                            <p:cond delay="0"/>
                                          </p:stCondLst>
                                        </p:cTn>
                                        <p:tgtEl>
                                          <p:spTgt spid="16"/>
                                        </p:tgtEl>
                                        <p:attrNameLst>
                                          <p:attrName>style.visibility</p:attrName>
                                        </p:attrNameLst>
                                      </p:cBhvr>
                                      <p:to>
                                        <p:strVal val="visible"/>
                                      </p:to>
                                    </p:set>
                                    <p:anim calcmode="lin" valueType="num">
                                      <p:cBhvr additive="base">
                                        <p:cTn id="171" dur="250" fill="hold"/>
                                        <p:tgtEl>
                                          <p:spTgt spid="16"/>
                                        </p:tgtEl>
                                        <p:attrNameLst>
                                          <p:attrName>ppt_x</p:attrName>
                                        </p:attrNameLst>
                                      </p:cBhvr>
                                      <p:tavLst>
                                        <p:tav tm="0">
                                          <p:val>
                                            <p:strVal val="#ppt_x"/>
                                          </p:val>
                                        </p:tav>
                                        <p:tav tm="100000">
                                          <p:val>
                                            <p:strVal val="#ppt_x"/>
                                          </p:val>
                                        </p:tav>
                                      </p:tavLst>
                                    </p:anim>
                                    <p:anim calcmode="lin" valueType="num">
                                      <p:cBhvr additive="base">
                                        <p:cTn id="172" dur="250" fill="hold"/>
                                        <p:tgtEl>
                                          <p:spTgt spid="16"/>
                                        </p:tgtEl>
                                        <p:attrNameLst>
                                          <p:attrName>ppt_y</p:attrName>
                                        </p:attrNameLst>
                                      </p:cBhvr>
                                      <p:tavLst>
                                        <p:tav tm="0">
                                          <p:val>
                                            <p:strVal val="1+#ppt_h/2"/>
                                          </p:val>
                                        </p:tav>
                                        <p:tav tm="100000">
                                          <p:val>
                                            <p:strVal val="#ppt_y"/>
                                          </p:val>
                                        </p:tav>
                                      </p:tavLst>
                                    </p:anim>
                                  </p:childTnLst>
                                </p:cTn>
                              </p:par>
                            </p:childTnLst>
                          </p:cTn>
                        </p:par>
                        <p:par>
                          <p:cTn id="173" fill="hold">
                            <p:stCondLst>
                              <p:cond delay="16500"/>
                            </p:stCondLst>
                            <p:childTnLst>
                              <p:par>
                                <p:cTn id="174" presetID="2" presetClass="entr" presetSubtype="4" fill="hold" grpId="0" nodeType="afterEffect">
                                  <p:stCondLst>
                                    <p:cond delay="0"/>
                                  </p:stCondLst>
                                  <p:childTnLst>
                                    <p:set>
                                      <p:cBhvr>
                                        <p:cTn id="175" dur="1" fill="hold">
                                          <p:stCondLst>
                                            <p:cond delay="0"/>
                                          </p:stCondLst>
                                        </p:cTn>
                                        <p:tgtEl>
                                          <p:spTgt spid="45"/>
                                        </p:tgtEl>
                                        <p:attrNameLst>
                                          <p:attrName>style.visibility</p:attrName>
                                        </p:attrNameLst>
                                      </p:cBhvr>
                                      <p:to>
                                        <p:strVal val="visible"/>
                                      </p:to>
                                    </p:set>
                                    <p:anim calcmode="lin" valueType="num">
                                      <p:cBhvr additive="base">
                                        <p:cTn id="176" dur="250" fill="hold"/>
                                        <p:tgtEl>
                                          <p:spTgt spid="45"/>
                                        </p:tgtEl>
                                        <p:attrNameLst>
                                          <p:attrName>ppt_x</p:attrName>
                                        </p:attrNameLst>
                                      </p:cBhvr>
                                      <p:tavLst>
                                        <p:tav tm="0">
                                          <p:val>
                                            <p:strVal val="#ppt_x"/>
                                          </p:val>
                                        </p:tav>
                                        <p:tav tm="100000">
                                          <p:val>
                                            <p:strVal val="#ppt_x"/>
                                          </p:val>
                                        </p:tav>
                                      </p:tavLst>
                                    </p:anim>
                                    <p:anim calcmode="lin" valueType="num">
                                      <p:cBhvr additive="base">
                                        <p:cTn id="177" dur="250" fill="hold"/>
                                        <p:tgtEl>
                                          <p:spTgt spid="45"/>
                                        </p:tgtEl>
                                        <p:attrNameLst>
                                          <p:attrName>ppt_y</p:attrName>
                                        </p:attrNameLst>
                                      </p:cBhvr>
                                      <p:tavLst>
                                        <p:tav tm="0">
                                          <p:val>
                                            <p:strVal val="1+#ppt_h/2"/>
                                          </p:val>
                                        </p:tav>
                                        <p:tav tm="100000">
                                          <p:val>
                                            <p:strVal val="#ppt_y"/>
                                          </p:val>
                                        </p:tav>
                                      </p:tavLst>
                                    </p:anim>
                                  </p:childTnLst>
                                </p:cTn>
                              </p:par>
                            </p:childTnLst>
                          </p:cTn>
                        </p:par>
                        <p:par>
                          <p:cTn id="178" fill="hold">
                            <p:stCondLst>
                              <p:cond delay="17000"/>
                            </p:stCondLst>
                            <p:childTnLst>
                              <p:par>
                                <p:cTn id="179" presetID="2" presetClass="entr" presetSubtype="4" fill="hold" grpId="0" nodeType="afterEffect">
                                  <p:stCondLst>
                                    <p:cond delay="0"/>
                                  </p:stCondLst>
                                  <p:childTnLst>
                                    <p:set>
                                      <p:cBhvr>
                                        <p:cTn id="180" dur="1" fill="hold">
                                          <p:stCondLst>
                                            <p:cond delay="0"/>
                                          </p:stCondLst>
                                        </p:cTn>
                                        <p:tgtEl>
                                          <p:spTgt spid="50"/>
                                        </p:tgtEl>
                                        <p:attrNameLst>
                                          <p:attrName>style.visibility</p:attrName>
                                        </p:attrNameLst>
                                      </p:cBhvr>
                                      <p:to>
                                        <p:strVal val="visible"/>
                                      </p:to>
                                    </p:set>
                                    <p:anim calcmode="lin" valueType="num">
                                      <p:cBhvr additive="base">
                                        <p:cTn id="181" dur="250" fill="hold"/>
                                        <p:tgtEl>
                                          <p:spTgt spid="50"/>
                                        </p:tgtEl>
                                        <p:attrNameLst>
                                          <p:attrName>ppt_x</p:attrName>
                                        </p:attrNameLst>
                                      </p:cBhvr>
                                      <p:tavLst>
                                        <p:tav tm="0">
                                          <p:val>
                                            <p:strVal val="#ppt_x"/>
                                          </p:val>
                                        </p:tav>
                                        <p:tav tm="100000">
                                          <p:val>
                                            <p:strVal val="#ppt_x"/>
                                          </p:val>
                                        </p:tav>
                                      </p:tavLst>
                                    </p:anim>
                                    <p:anim calcmode="lin" valueType="num">
                                      <p:cBhvr additive="base">
                                        <p:cTn id="182" dur="250" fill="hold"/>
                                        <p:tgtEl>
                                          <p:spTgt spid="50"/>
                                        </p:tgtEl>
                                        <p:attrNameLst>
                                          <p:attrName>ppt_y</p:attrName>
                                        </p:attrNameLst>
                                      </p:cBhvr>
                                      <p:tavLst>
                                        <p:tav tm="0">
                                          <p:val>
                                            <p:strVal val="1+#ppt_h/2"/>
                                          </p:val>
                                        </p:tav>
                                        <p:tav tm="100000">
                                          <p:val>
                                            <p:strVal val="#ppt_y"/>
                                          </p:val>
                                        </p:tav>
                                      </p:tavLst>
                                    </p:anim>
                                  </p:childTnLst>
                                </p:cTn>
                              </p:par>
                            </p:childTnLst>
                          </p:cTn>
                        </p:par>
                        <p:par>
                          <p:cTn id="183" fill="hold">
                            <p:stCondLst>
                              <p:cond delay="17500"/>
                            </p:stCondLst>
                            <p:childTnLst>
                              <p:par>
                                <p:cTn id="184" presetID="2" presetClass="entr" presetSubtype="4" fill="hold" nodeType="afterEffect">
                                  <p:stCondLst>
                                    <p:cond delay="0"/>
                                  </p:stCondLst>
                                  <p:childTnLst>
                                    <p:set>
                                      <p:cBhvr>
                                        <p:cTn id="185" dur="1" fill="hold">
                                          <p:stCondLst>
                                            <p:cond delay="0"/>
                                          </p:stCondLst>
                                        </p:cTn>
                                        <p:tgtEl>
                                          <p:spTgt spid="11"/>
                                        </p:tgtEl>
                                        <p:attrNameLst>
                                          <p:attrName>style.visibility</p:attrName>
                                        </p:attrNameLst>
                                      </p:cBhvr>
                                      <p:to>
                                        <p:strVal val="visible"/>
                                      </p:to>
                                    </p:set>
                                    <p:anim calcmode="lin" valueType="num">
                                      <p:cBhvr additive="base">
                                        <p:cTn id="186" dur="250" fill="hold"/>
                                        <p:tgtEl>
                                          <p:spTgt spid="11"/>
                                        </p:tgtEl>
                                        <p:attrNameLst>
                                          <p:attrName>ppt_x</p:attrName>
                                        </p:attrNameLst>
                                      </p:cBhvr>
                                      <p:tavLst>
                                        <p:tav tm="0">
                                          <p:val>
                                            <p:strVal val="#ppt_x"/>
                                          </p:val>
                                        </p:tav>
                                        <p:tav tm="100000">
                                          <p:val>
                                            <p:strVal val="#ppt_x"/>
                                          </p:val>
                                        </p:tav>
                                      </p:tavLst>
                                    </p:anim>
                                    <p:anim calcmode="lin" valueType="num">
                                      <p:cBhvr additive="base">
                                        <p:cTn id="187" dur="250" fill="hold"/>
                                        <p:tgtEl>
                                          <p:spTgt spid="11"/>
                                        </p:tgtEl>
                                        <p:attrNameLst>
                                          <p:attrName>ppt_y</p:attrName>
                                        </p:attrNameLst>
                                      </p:cBhvr>
                                      <p:tavLst>
                                        <p:tav tm="0">
                                          <p:val>
                                            <p:strVal val="1+#ppt_h/2"/>
                                          </p:val>
                                        </p:tav>
                                        <p:tav tm="100000">
                                          <p:val>
                                            <p:strVal val="#ppt_y"/>
                                          </p:val>
                                        </p:tav>
                                      </p:tavLst>
                                    </p:anim>
                                  </p:childTnLst>
                                </p:cTn>
                              </p:par>
                            </p:childTnLst>
                          </p:cTn>
                        </p:par>
                        <p:par>
                          <p:cTn id="188" fill="hold">
                            <p:stCondLst>
                              <p:cond delay="18000"/>
                            </p:stCondLst>
                            <p:childTnLst>
                              <p:par>
                                <p:cTn id="189" presetID="2" presetClass="entr" presetSubtype="4" fill="hold" grpId="0" nodeType="afterEffect">
                                  <p:stCondLst>
                                    <p:cond delay="0"/>
                                  </p:stCondLst>
                                  <p:childTnLst>
                                    <p:set>
                                      <p:cBhvr>
                                        <p:cTn id="190" dur="1" fill="hold">
                                          <p:stCondLst>
                                            <p:cond delay="0"/>
                                          </p:stCondLst>
                                        </p:cTn>
                                        <p:tgtEl>
                                          <p:spTgt spid="13"/>
                                        </p:tgtEl>
                                        <p:attrNameLst>
                                          <p:attrName>style.visibility</p:attrName>
                                        </p:attrNameLst>
                                      </p:cBhvr>
                                      <p:to>
                                        <p:strVal val="visible"/>
                                      </p:to>
                                    </p:set>
                                    <p:anim calcmode="lin" valueType="num">
                                      <p:cBhvr additive="base">
                                        <p:cTn id="191" dur="250" fill="hold"/>
                                        <p:tgtEl>
                                          <p:spTgt spid="13"/>
                                        </p:tgtEl>
                                        <p:attrNameLst>
                                          <p:attrName>ppt_x</p:attrName>
                                        </p:attrNameLst>
                                      </p:cBhvr>
                                      <p:tavLst>
                                        <p:tav tm="0">
                                          <p:val>
                                            <p:strVal val="#ppt_x"/>
                                          </p:val>
                                        </p:tav>
                                        <p:tav tm="100000">
                                          <p:val>
                                            <p:strVal val="#ppt_x"/>
                                          </p:val>
                                        </p:tav>
                                      </p:tavLst>
                                    </p:anim>
                                    <p:anim calcmode="lin" valueType="num">
                                      <p:cBhvr additive="base">
                                        <p:cTn id="192" dur="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animBg="1"/>
      <p:bldP spid="13" grpId="0" animBg="1"/>
      <p:bldP spid="14" grpId="0"/>
      <p:bldP spid="15" grpId="0" animBg="1"/>
      <p:bldP spid="16" grpId="0"/>
      <p:bldP spid="17" grpId="0" animBg="1"/>
      <p:bldP spid="22" grpId="0"/>
      <p:bldP spid="23" grpId="0" animBg="1"/>
      <p:bldP spid="24" grpId="0"/>
      <p:bldP spid="25" grpId="0" animBg="1"/>
      <p:bldP spid="26" grpId="0"/>
      <p:bldP spid="27" grpId="0" animBg="1"/>
      <p:bldP spid="42" grpId="0" animBg="1"/>
      <p:bldP spid="43" grpId="0" animBg="1"/>
      <p:bldP spid="44" grpId="0" animBg="1"/>
      <p:bldP spid="45"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91393"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5" name="Freeform 5"/>
          <p:cNvSpPr/>
          <p:nvPr/>
        </p:nvSpPr>
        <p:spPr bwMode="auto">
          <a:xfrm>
            <a:off x="857969" y="1976634"/>
            <a:ext cx="1055861" cy="761999"/>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 name="Freeform 5"/>
          <p:cNvSpPr/>
          <p:nvPr/>
        </p:nvSpPr>
        <p:spPr bwMode="auto">
          <a:xfrm>
            <a:off x="1940552" y="1214634"/>
            <a:ext cx="1055861" cy="1524000"/>
          </a:xfrm>
          <a:custGeom>
            <a:avLst/>
            <a:gdLst>
              <a:gd name="T0" fmla="*/ 0 w 803"/>
              <a:gd name="T1" fmla="*/ 892 h 892"/>
              <a:gd name="T2" fmla="*/ 803 w 803"/>
              <a:gd name="T3" fmla="*/ 888 h 892"/>
              <a:gd name="T4" fmla="*/ 397 w 803"/>
              <a:gd name="T5" fmla="*/ 0 h 892"/>
              <a:gd name="T6" fmla="*/ 0 w 803"/>
              <a:gd name="T7" fmla="*/ 892 h 892"/>
            </a:gdLst>
            <a:ahLst/>
            <a:cxnLst>
              <a:cxn ang="0">
                <a:pos x="T0" y="T1"/>
              </a:cxn>
              <a:cxn ang="0">
                <a:pos x="T2" y="T3"/>
              </a:cxn>
              <a:cxn ang="0">
                <a:pos x="T4" y="T5"/>
              </a:cxn>
              <a:cxn ang="0">
                <a:pos x="T6" y="T7"/>
              </a:cxn>
            </a:cxnLst>
            <a:rect l="0" t="0" r="r" b="b"/>
            <a:pathLst>
              <a:path w="803" h="892">
                <a:moveTo>
                  <a:pt x="0" y="892"/>
                </a:moveTo>
                <a:cubicBezTo>
                  <a:pt x="803" y="888"/>
                  <a:pt x="803" y="888"/>
                  <a:pt x="803" y="888"/>
                </a:cubicBezTo>
                <a:cubicBezTo>
                  <a:pt x="616" y="756"/>
                  <a:pt x="631" y="17"/>
                  <a:pt x="397" y="0"/>
                </a:cubicBezTo>
                <a:cubicBezTo>
                  <a:pt x="140" y="28"/>
                  <a:pt x="202" y="734"/>
                  <a:pt x="0" y="89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 name="Text Box 10"/>
          <p:cNvSpPr txBox="1">
            <a:spLocks noChangeArrowheads="1"/>
          </p:cNvSpPr>
          <p:nvPr/>
        </p:nvSpPr>
        <p:spPr bwMode="auto">
          <a:xfrm>
            <a:off x="831968" y="3207011"/>
            <a:ext cx="2659912" cy="1500411"/>
          </a:xfrm>
          <a:prstGeom prst="rect">
            <a:avLst/>
          </a:prstGeom>
          <a:noFill/>
          <a:ln w="9525">
            <a:noFill/>
            <a:miter lim="800000"/>
          </a:ln>
        </p:spPr>
        <p:txBody>
          <a:bodyPr wrap="square" lIns="45720" tIns="22860" rIns="45720" bIns="22860">
            <a:spAutoFit/>
          </a:bodyPr>
          <a:lstStyle/>
          <a:p>
            <a:pPr defTabSz="1088390"/>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altLang="zh-CN" sz="1050" b="0" dirty="0">
                <a:solidFill>
                  <a:schemeClr val="bg1">
                    <a:lumMod val="50000"/>
                  </a:schemeClr>
                </a:solidFill>
                <a:latin typeface="Measure"/>
                <a:ea typeface="微软雅黑" panose="020B0503020204020204" pitchFamily="34" charset="-122"/>
                <a:cs typeface="Open Sans" pitchFamily="34" charset="0"/>
                <a:sym typeface="Measure"/>
              </a:rPr>
              <a:t>.</a:t>
            </a:r>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altLang="zh-CN" sz="1050" b="0" dirty="0">
                <a:solidFill>
                  <a:schemeClr val="bg1">
                    <a:lumMod val="50000"/>
                  </a:schemeClr>
                </a:solidFill>
                <a:latin typeface="Measure"/>
                <a:ea typeface="微软雅黑" panose="020B0503020204020204" pitchFamily="34" charset="-122"/>
                <a:cs typeface="Open Sans" pitchFamily="34" charset="0"/>
                <a:sym typeface="Measure"/>
              </a:rPr>
              <a:t>. </a:t>
            </a:r>
          </a:p>
          <a:p>
            <a:pPr defTabSz="1088390"/>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12" name="Text Box 7"/>
          <p:cNvSpPr txBox="1">
            <a:spLocks noChangeArrowheads="1"/>
          </p:cNvSpPr>
          <p:nvPr/>
        </p:nvSpPr>
        <p:spPr bwMode="auto">
          <a:xfrm>
            <a:off x="2262770" y="2288700"/>
            <a:ext cx="403316" cy="353943"/>
          </a:xfrm>
          <a:prstGeom prst="rect">
            <a:avLst/>
          </a:prstGeom>
          <a:noFill/>
          <a:ln w="9525">
            <a:noFill/>
            <a:miter lim="800000"/>
          </a:ln>
        </p:spPr>
        <p:txBody>
          <a:bodyPr wrap="none" lIns="45720" tIns="22860" rIns="45720" bIns="22860">
            <a:spAutoFit/>
          </a:bodyPr>
          <a:lstStyle/>
          <a:p>
            <a:pPr algn="ctr" defTabSz="1088390"/>
            <a:r>
              <a:rPr lang="en-CA" sz="2000" spc="-150">
                <a:solidFill>
                  <a:schemeClr val="bg1"/>
                </a:solidFill>
                <a:latin typeface="Measure"/>
                <a:ea typeface="微软雅黑" panose="020B0503020204020204" pitchFamily="34" charset="-122"/>
                <a:cs typeface="Open Sans Light" pitchFamily="34" charset="0"/>
                <a:sym typeface="Measure"/>
              </a:rPr>
              <a:t>85%</a:t>
            </a:r>
          </a:p>
        </p:txBody>
      </p:sp>
      <p:sp>
        <p:nvSpPr>
          <p:cNvPr id="16" name="Text Box 7"/>
          <p:cNvSpPr txBox="1">
            <a:spLocks noChangeArrowheads="1"/>
          </p:cNvSpPr>
          <p:nvPr/>
        </p:nvSpPr>
        <p:spPr bwMode="auto">
          <a:xfrm>
            <a:off x="1184240" y="2288700"/>
            <a:ext cx="403316" cy="353943"/>
          </a:xfrm>
          <a:prstGeom prst="rect">
            <a:avLst/>
          </a:prstGeom>
          <a:noFill/>
          <a:ln w="9525">
            <a:noFill/>
            <a:miter lim="800000"/>
          </a:ln>
        </p:spPr>
        <p:txBody>
          <a:bodyPr wrap="none" lIns="45720" tIns="22860" rIns="45720" bIns="22860">
            <a:spAutoFit/>
          </a:bodyPr>
          <a:lstStyle/>
          <a:p>
            <a:pPr algn="ctr" defTabSz="1088390"/>
            <a:r>
              <a:rPr lang="en-CA" sz="2000" spc="-150">
                <a:solidFill>
                  <a:schemeClr val="bg1"/>
                </a:solidFill>
                <a:latin typeface="Measure"/>
                <a:ea typeface="微软雅黑" panose="020B0503020204020204" pitchFamily="34" charset="-122"/>
                <a:cs typeface="Open Sans Light" pitchFamily="34" charset="0"/>
                <a:sym typeface="Measure"/>
              </a:rPr>
              <a:t>45%</a:t>
            </a:r>
          </a:p>
        </p:txBody>
      </p:sp>
      <p:sp>
        <p:nvSpPr>
          <p:cNvPr id="17" name="Text Box 7"/>
          <p:cNvSpPr txBox="1">
            <a:spLocks noChangeArrowheads="1"/>
          </p:cNvSpPr>
          <p:nvPr/>
        </p:nvSpPr>
        <p:spPr bwMode="auto">
          <a:xfrm>
            <a:off x="1161516" y="2794564"/>
            <a:ext cx="342401" cy="261610"/>
          </a:xfrm>
          <a:prstGeom prst="rect">
            <a:avLst/>
          </a:prstGeom>
          <a:noFill/>
          <a:ln w="9525">
            <a:noFill/>
            <a:miter lim="800000"/>
          </a:ln>
        </p:spPr>
        <p:txBody>
          <a:bodyPr wrap="none" lIns="45720" tIns="22860" rIns="45720" bIns="22860">
            <a:spAutoFit/>
          </a:bodyPr>
          <a:lstStyle/>
          <a:p>
            <a:pPr algn="ctr" defTabSz="1088390"/>
            <a:r>
              <a:rPr lang="en-CA" sz="1400" b="0" spc="-150">
                <a:solidFill>
                  <a:srgbClr val="F2B800"/>
                </a:solidFill>
                <a:latin typeface="Measure"/>
                <a:ea typeface="微软雅黑" panose="020B0503020204020204" pitchFamily="34" charset="-122"/>
                <a:cs typeface="Open Sans Light" pitchFamily="34" charset="0"/>
                <a:sym typeface="Measure"/>
              </a:rPr>
              <a:t>2012</a:t>
            </a:r>
          </a:p>
        </p:txBody>
      </p:sp>
      <p:sp>
        <p:nvSpPr>
          <p:cNvPr id="18" name="Text Box 7"/>
          <p:cNvSpPr txBox="1">
            <a:spLocks noChangeArrowheads="1"/>
          </p:cNvSpPr>
          <p:nvPr/>
        </p:nvSpPr>
        <p:spPr bwMode="auto">
          <a:xfrm>
            <a:off x="2211300" y="2794564"/>
            <a:ext cx="342401" cy="261610"/>
          </a:xfrm>
          <a:prstGeom prst="rect">
            <a:avLst/>
          </a:prstGeom>
          <a:noFill/>
          <a:ln w="9525">
            <a:noFill/>
            <a:miter lim="800000"/>
          </a:ln>
        </p:spPr>
        <p:txBody>
          <a:bodyPr wrap="none" lIns="45720" tIns="22860" rIns="45720" bIns="22860">
            <a:spAutoFit/>
          </a:bodyPr>
          <a:lstStyle/>
          <a:p>
            <a:pPr algn="ctr" defTabSz="1088390"/>
            <a:r>
              <a:rPr lang="en-CA" sz="1400" b="0" spc="-150">
                <a:solidFill>
                  <a:srgbClr val="F2B800"/>
                </a:solidFill>
                <a:latin typeface="Measure"/>
                <a:ea typeface="微软雅黑" panose="020B0503020204020204" pitchFamily="34" charset="-122"/>
                <a:cs typeface="Open Sans Light" pitchFamily="34" charset="0"/>
                <a:sym typeface="Measure"/>
              </a:rPr>
              <a:t>2013</a:t>
            </a:r>
          </a:p>
        </p:txBody>
      </p:sp>
      <p:cxnSp>
        <p:nvCxnSpPr>
          <p:cNvPr id="23" name="直接连接符 22"/>
          <p:cNvCxnSpPr/>
          <p:nvPr/>
        </p:nvCxnSpPr>
        <p:spPr>
          <a:xfrm flipV="1">
            <a:off x="3923928" y="1060376"/>
            <a:ext cx="0" cy="3312368"/>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18281" r="14894"/>
          <a:stretch>
            <a:fillRect/>
          </a:stretch>
        </p:blipFill>
        <p:spPr>
          <a:xfrm>
            <a:off x="4675829" y="1020060"/>
            <a:ext cx="3535805" cy="351416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250" fill="hold"/>
                                        <p:tgtEl>
                                          <p:spTgt spid="5"/>
                                        </p:tgtEl>
                                        <p:attrNameLst>
                                          <p:attrName>ppt_x</p:attrName>
                                        </p:attrNameLst>
                                      </p:cBhvr>
                                      <p:tavLst>
                                        <p:tav tm="0">
                                          <p:val>
                                            <p:strVal val="#ppt_x"/>
                                          </p:val>
                                        </p:tav>
                                        <p:tav tm="100000">
                                          <p:val>
                                            <p:strVal val="#ppt_x"/>
                                          </p:val>
                                        </p:tav>
                                      </p:tavLst>
                                    </p:anim>
                                    <p:anim calcmode="lin" valueType="num">
                                      <p:cBhvr additive="base">
                                        <p:cTn id="27" dur="25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250" fill="hold"/>
                                        <p:tgtEl>
                                          <p:spTgt spid="16"/>
                                        </p:tgtEl>
                                        <p:attrNameLst>
                                          <p:attrName>ppt_x</p:attrName>
                                        </p:attrNameLst>
                                      </p:cBhvr>
                                      <p:tavLst>
                                        <p:tav tm="0">
                                          <p:val>
                                            <p:strVal val="#ppt_x"/>
                                          </p:val>
                                        </p:tav>
                                        <p:tav tm="100000">
                                          <p:val>
                                            <p:strVal val="#ppt_x"/>
                                          </p:val>
                                        </p:tav>
                                      </p:tavLst>
                                    </p:anim>
                                    <p:anim calcmode="lin" valueType="num">
                                      <p:cBhvr additive="base">
                                        <p:cTn id="32" dur="250" fill="hold"/>
                                        <p:tgtEl>
                                          <p:spTgt spid="16"/>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250" fill="hold"/>
                                        <p:tgtEl>
                                          <p:spTgt spid="6"/>
                                        </p:tgtEl>
                                        <p:attrNameLst>
                                          <p:attrName>ppt_x</p:attrName>
                                        </p:attrNameLst>
                                      </p:cBhvr>
                                      <p:tavLst>
                                        <p:tav tm="0">
                                          <p:val>
                                            <p:strVal val="#ppt_x"/>
                                          </p:val>
                                        </p:tav>
                                        <p:tav tm="100000">
                                          <p:val>
                                            <p:strVal val="#ppt_x"/>
                                          </p:val>
                                        </p:tav>
                                      </p:tavLst>
                                    </p:anim>
                                    <p:anim calcmode="lin" valueType="num">
                                      <p:cBhvr additive="base">
                                        <p:cTn id="37" dur="250" fill="hold"/>
                                        <p:tgtEl>
                                          <p:spTgt spid="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250" fill="hold"/>
                                        <p:tgtEl>
                                          <p:spTgt spid="12"/>
                                        </p:tgtEl>
                                        <p:attrNameLst>
                                          <p:attrName>ppt_x</p:attrName>
                                        </p:attrNameLst>
                                      </p:cBhvr>
                                      <p:tavLst>
                                        <p:tav tm="0">
                                          <p:val>
                                            <p:strVal val="#ppt_x"/>
                                          </p:val>
                                        </p:tav>
                                        <p:tav tm="100000">
                                          <p:val>
                                            <p:strVal val="#ppt_x"/>
                                          </p:val>
                                        </p:tav>
                                      </p:tavLst>
                                    </p:anim>
                                    <p:anim calcmode="lin" valueType="num">
                                      <p:cBhvr additive="base">
                                        <p:cTn id="42" dur="25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250" fill="hold"/>
                                        <p:tgtEl>
                                          <p:spTgt spid="17"/>
                                        </p:tgtEl>
                                        <p:attrNameLst>
                                          <p:attrName>ppt_x</p:attrName>
                                        </p:attrNameLst>
                                      </p:cBhvr>
                                      <p:tavLst>
                                        <p:tav tm="0">
                                          <p:val>
                                            <p:strVal val="#ppt_x"/>
                                          </p:val>
                                        </p:tav>
                                        <p:tav tm="100000">
                                          <p:val>
                                            <p:strVal val="#ppt_x"/>
                                          </p:val>
                                        </p:tav>
                                      </p:tavLst>
                                    </p:anim>
                                    <p:anim calcmode="lin" valueType="num">
                                      <p:cBhvr additive="base">
                                        <p:cTn id="47" dur="250" fill="hold"/>
                                        <p:tgtEl>
                                          <p:spTgt spid="17"/>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ppt_x"/>
                                          </p:val>
                                        </p:tav>
                                        <p:tav tm="100000">
                                          <p:val>
                                            <p:strVal val="#ppt_x"/>
                                          </p:val>
                                        </p:tav>
                                      </p:tavLst>
                                    </p:anim>
                                    <p:anim calcmode="lin" valueType="num">
                                      <p:cBhvr additive="base">
                                        <p:cTn id="52" dur="2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250" fill="hold"/>
                                        <p:tgtEl>
                                          <p:spTgt spid="10"/>
                                        </p:tgtEl>
                                        <p:attrNameLst>
                                          <p:attrName>ppt_x</p:attrName>
                                        </p:attrNameLst>
                                      </p:cBhvr>
                                      <p:tavLst>
                                        <p:tav tm="0">
                                          <p:val>
                                            <p:strVal val="#ppt_x"/>
                                          </p:val>
                                        </p:tav>
                                        <p:tav tm="100000">
                                          <p:val>
                                            <p:strVal val="#ppt_x"/>
                                          </p:val>
                                        </p:tav>
                                      </p:tavLst>
                                    </p:anim>
                                    <p:anim calcmode="lin" valueType="num">
                                      <p:cBhvr additive="base">
                                        <p:cTn id="57"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10" grpId="0"/>
      <p:bldP spid="12"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10964" t="18235"/>
          <a:stretch>
            <a:fillRect/>
          </a:stretch>
        </p:blipFill>
        <p:spPr>
          <a:xfrm>
            <a:off x="182296" y="1033325"/>
            <a:ext cx="5454547" cy="3339419"/>
          </a:xfrm>
          <a:prstGeom prst="rect">
            <a:avLst/>
          </a:prstGeom>
        </p:spPr>
      </p:pic>
      <p:sp>
        <p:nvSpPr>
          <p:cNvPr id="20" name="矩形 19"/>
          <p:cNvSpPr/>
          <p:nvPr/>
        </p:nvSpPr>
        <p:spPr>
          <a:xfrm>
            <a:off x="5376589" y="1"/>
            <a:ext cx="3809441" cy="1623665"/>
          </a:xfrm>
          <a:prstGeom prst="rect">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85" name="标题层"/>
          <p:cNvSpPr txBox="1"/>
          <p:nvPr/>
        </p:nvSpPr>
        <p:spPr bwMode="auto">
          <a:xfrm>
            <a:off x="6252195" y="2006560"/>
            <a:ext cx="3174319" cy="369332"/>
          </a:xfrm>
          <a:prstGeom prst="rect">
            <a:avLst/>
          </a:prstGeom>
          <a:noFill/>
          <a:effectLst/>
        </p:spPr>
        <p:txBody>
          <a:bodyPr wrap="square">
            <a:spAutoFit/>
          </a:bodyPr>
          <a:lstStyle/>
          <a:p>
            <a:pPr fontAlgn="auto">
              <a:spcBef>
                <a:spcPts val="0"/>
              </a:spcBef>
              <a:spcAft>
                <a:spcPts val="0"/>
              </a:spcAft>
              <a:defRPr/>
            </a:pPr>
            <a:r>
              <a:rPr lang="zh-CN" altLang="en-US" b="0" dirty="0">
                <a:latin typeface="Measure"/>
                <a:ea typeface="微软雅黑" panose="020B0503020204020204" pitchFamily="34" charset="-122"/>
                <a:sym typeface="Measure"/>
              </a:rPr>
              <a:t>银行理财财务总结</a:t>
            </a:r>
            <a:r>
              <a:rPr lang="en-US" altLang="zh-CN" b="0" dirty="0">
                <a:latin typeface="Measure"/>
                <a:ea typeface="微软雅黑" panose="020B0503020204020204" pitchFamily="34" charset="-122"/>
                <a:sym typeface="Measure"/>
              </a:rPr>
              <a:t>PPT</a:t>
            </a:r>
            <a:endParaRPr lang="zh-CN" altLang="en-US" b="0" dirty="0">
              <a:latin typeface="Measure"/>
              <a:ea typeface="微软雅黑" panose="020B0503020204020204" pitchFamily="34" charset="-122"/>
              <a:sym typeface="Measure"/>
            </a:endParaRPr>
          </a:p>
        </p:txBody>
      </p:sp>
      <p:sp>
        <p:nvSpPr>
          <p:cNvPr id="27" name="MH_Others_1"/>
          <p:cNvSpPr txBox="1"/>
          <p:nvPr>
            <p:custDataLst>
              <p:tags r:id="rId1"/>
            </p:custDataLst>
          </p:nvPr>
        </p:nvSpPr>
        <p:spPr>
          <a:xfrm>
            <a:off x="5709906" y="-19744"/>
            <a:ext cx="1670406" cy="738664"/>
          </a:xfrm>
          <a:prstGeom prst="rect">
            <a:avLst/>
          </a:prstGeom>
          <a:noFill/>
        </p:spPr>
        <p:txBody>
          <a:bodyPr vert="horz" wrap="square" lIns="0" tIns="0" rIns="0" bIns="0" rtlCol="0" anchor="ctr" anchorCtr="0">
            <a:spAutoFit/>
          </a:bodyPr>
          <a:lstStyle/>
          <a:p>
            <a:r>
              <a:rPr lang="zh-CN" altLang="en-US" sz="4800" b="1" dirty="0">
                <a:solidFill>
                  <a:schemeClr val="bg1"/>
                </a:solidFill>
                <a:latin typeface="Measure"/>
                <a:ea typeface="微软雅黑" panose="020B0503020204020204" pitchFamily="34" charset="-122"/>
                <a:sym typeface="Measure"/>
              </a:rPr>
              <a:t>目录</a:t>
            </a:r>
          </a:p>
        </p:txBody>
      </p:sp>
      <p:sp>
        <p:nvSpPr>
          <p:cNvPr id="28" name="MH_Others_2"/>
          <p:cNvSpPr txBox="1"/>
          <p:nvPr>
            <p:custDataLst>
              <p:tags r:id="rId2"/>
            </p:custDataLst>
          </p:nvPr>
        </p:nvSpPr>
        <p:spPr>
          <a:xfrm>
            <a:off x="5748139" y="700336"/>
            <a:ext cx="3100944" cy="923330"/>
          </a:xfrm>
          <a:prstGeom prst="rect">
            <a:avLst/>
          </a:prstGeom>
          <a:noFill/>
        </p:spPr>
        <p:txBody>
          <a:bodyPr wrap="square" lIns="0" tIns="0" rIns="0" bIns="0">
            <a:spAutoFit/>
          </a:bodyPr>
          <a:lstStyle/>
          <a:p>
            <a:pPr>
              <a:defRPr/>
            </a:pPr>
            <a:r>
              <a:rPr lang="en-US" altLang="zh-CN" sz="6000" b="0" dirty="0">
                <a:solidFill>
                  <a:schemeClr val="bg1"/>
                </a:solidFill>
                <a:latin typeface="Measure"/>
                <a:ea typeface="微软雅黑" panose="020B0503020204020204" pitchFamily="34" charset="-122"/>
                <a:sym typeface="Measure"/>
              </a:rPr>
              <a:t>CONTENTS</a:t>
            </a:r>
            <a:endParaRPr lang="zh-CN" altLang="en-US" sz="6000" b="0" dirty="0">
              <a:solidFill>
                <a:schemeClr val="bg1"/>
              </a:solidFill>
              <a:latin typeface="Measure"/>
              <a:ea typeface="微软雅黑" panose="020B0503020204020204" pitchFamily="34" charset="-122"/>
              <a:sym typeface="Measure"/>
            </a:endParaRPr>
          </a:p>
        </p:txBody>
      </p:sp>
      <p:sp>
        <p:nvSpPr>
          <p:cNvPr id="3" name="椭圆 2"/>
          <p:cNvSpPr/>
          <p:nvPr/>
        </p:nvSpPr>
        <p:spPr>
          <a:xfrm>
            <a:off x="5738517" y="1975339"/>
            <a:ext cx="431775" cy="431775"/>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83" name="标题层"/>
          <p:cNvSpPr txBox="1"/>
          <p:nvPr/>
        </p:nvSpPr>
        <p:spPr bwMode="auto">
          <a:xfrm>
            <a:off x="5652120" y="1972393"/>
            <a:ext cx="600075" cy="461665"/>
          </a:xfrm>
          <a:prstGeom prst="rect">
            <a:avLst/>
          </a:prstGeom>
          <a:noFill/>
          <a:effectLst/>
        </p:spPr>
        <p:txBody>
          <a:bodyPr>
            <a:spAutoFit/>
          </a:bodyPr>
          <a:lstStyle/>
          <a:p>
            <a:pPr algn="ctr" fontAlgn="auto">
              <a:spcBef>
                <a:spcPts val="0"/>
              </a:spcBef>
              <a:spcAft>
                <a:spcPts val="0"/>
              </a:spcAft>
              <a:defRPr/>
            </a:pPr>
            <a:r>
              <a:rPr lang="en-US" altLang="zh-CN" sz="2400" b="0" kern="0" dirty="0">
                <a:solidFill>
                  <a:schemeClr val="bg1"/>
                </a:solidFill>
                <a:latin typeface="Measure"/>
                <a:ea typeface="微软雅黑" panose="020B0503020204020204" pitchFamily="34" charset="-122"/>
                <a:cs typeface="Arial" panose="020B0604020202020204" pitchFamily="34" charset="0"/>
                <a:sym typeface="Measure"/>
              </a:rPr>
              <a:t>01</a:t>
            </a:r>
            <a:endParaRPr lang="zh-CN" altLang="en-US" sz="2400" b="0" kern="0" dirty="0">
              <a:solidFill>
                <a:schemeClr val="bg1"/>
              </a:solidFill>
              <a:latin typeface="Measure"/>
              <a:ea typeface="微软雅黑" panose="020B0503020204020204" pitchFamily="34" charset="-122"/>
              <a:cs typeface="Arial" panose="020B0604020202020204" pitchFamily="34" charset="0"/>
              <a:sym typeface="Measure"/>
            </a:endParaRPr>
          </a:p>
        </p:txBody>
      </p:sp>
      <p:sp>
        <p:nvSpPr>
          <p:cNvPr id="12" name="标题层"/>
          <p:cNvSpPr txBox="1"/>
          <p:nvPr/>
        </p:nvSpPr>
        <p:spPr bwMode="auto">
          <a:xfrm>
            <a:off x="6252195" y="2468225"/>
            <a:ext cx="3174319" cy="369332"/>
          </a:xfrm>
          <a:prstGeom prst="rect">
            <a:avLst/>
          </a:prstGeom>
          <a:noFill/>
          <a:effectLst/>
        </p:spPr>
        <p:txBody>
          <a:bodyPr wrap="square">
            <a:spAutoFit/>
          </a:bodyPr>
          <a:lstStyle/>
          <a:p>
            <a:pPr fontAlgn="auto">
              <a:spcBef>
                <a:spcPts val="0"/>
              </a:spcBef>
              <a:spcAft>
                <a:spcPts val="0"/>
              </a:spcAft>
              <a:defRPr/>
            </a:pPr>
            <a:r>
              <a:rPr lang="zh-CN" altLang="en-US" b="0" dirty="0">
                <a:latin typeface="Measure"/>
                <a:ea typeface="微软雅黑" panose="020B0503020204020204" pitchFamily="34" charset="-122"/>
                <a:sym typeface="Measure"/>
              </a:rPr>
              <a:t>银行理财财务总结</a:t>
            </a:r>
            <a:r>
              <a:rPr lang="en-US" altLang="zh-CN" b="0" dirty="0">
                <a:latin typeface="Measure"/>
                <a:ea typeface="微软雅黑" panose="020B0503020204020204" pitchFamily="34" charset="-122"/>
                <a:sym typeface="Measure"/>
              </a:rPr>
              <a:t>PPT</a:t>
            </a:r>
            <a:endParaRPr lang="zh-CN" altLang="en-US" b="0" dirty="0">
              <a:latin typeface="Measure"/>
              <a:ea typeface="微软雅黑" panose="020B0503020204020204" pitchFamily="34" charset="-122"/>
              <a:sym typeface="Measure"/>
            </a:endParaRPr>
          </a:p>
        </p:txBody>
      </p:sp>
      <p:sp>
        <p:nvSpPr>
          <p:cNvPr id="13" name="椭圆 12"/>
          <p:cNvSpPr/>
          <p:nvPr/>
        </p:nvSpPr>
        <p:spPr>
          <a:xfrm>
            <a:off x="5738517" y="2437004"/>
            <a:ext cx="431775" cy="431775"/>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14" name="标题层"/>
          <p:cNvSpPr txBox="1"/>
          <p:nvPr/>
        </p:nvSpPr>
        <p:spPr bwMode="auto">
          <a:xfrm>
            <a:off x="5652120" y="2434058"/>
            <a:ext cx="600075" cy="461665"/>
          </a:xfrm>
          <a:prstGeom prst="rect">
            <a:avLst/>
          </a:prstGeom>
          <a:noFill/>
          <a:effectLst/>
        </p:spPr>
        <p:txBody>
          <a:bodyPr>
            <a:spAutoFit/>
          </a:bodyPr>
          <a:lstStyle/>
          <a:p>
            <a:pPr algn="ctr" fontAlgn="auto">
              <a:spcBef>
                <a:spcPts val="0"/>
              </a:spcBef>
              <a:spcAft>
                <a:spcPts val="0"/>
              </a:spcAft>
              <a:defRPr/>
            </a:pPr>
            <a:r>
              <a:rPr lang="en-US" altLang="zh-CN" sz="2400" b="0" kern="0" dirty="0">
                <a:solidFill>
                  <a:schemeClr val="bg1"/>
                </a:solidFill>
                <a:latin typeface="Measure"/>
                <a:ea typeface="微软雅黑" panose="020B0503020204020204" pitchFamily="34" charset="-122"/>
                <a:cs typeface="Arial" panose="020B0604020202020204" pitchFamily="34" charset="0"/>
                <a:sym typeface="Measure"/>
              </a:rPr>
              <a:t>02</a:t>
            </a:r>
            <a:endParaRPr lang="zh-CN" altLang="en-US" sz="2400" b="0" kern="0" dirty="0">
              <a:solidFill>
                <a:schemeClr val="bg1"/>
              </a:solidFill>
              <a:latin typeface="Measure"/>
              <a:ea typeface="微软雅黑" panose="020B0503020204020204" pitchFamily="34" charset="-122"/>
              <a:cs typeface="Arial" panose="020B0604020202020204" pitchFamily="34" charset="0"/>
              <a:sym typeface="Measure"/>
            </a:endParaRPr>
          </a:p>
        </p:txBody>
      </p:sp>
      <p:sp>
        <p:nvSpPr>
          <p:cNvPr id="15" name="标题层"/>
          <p:cNvSpPr txBox="1"/>
          <p:nvPr/>
        </p:nvSpPr>
        <p:spPr bwMode="auto">
          <a:xfrm>
            <a:off x="6252195" y="2952239"/>
            <a:ext cx="3174319" cy="369332"/>
          </a:xfrm>
          <a:prstGeom prst="rect">
            <a:avLst/>
          </a:prstGeom>
          <a:noFill/>
          <a:effectLst/>
        </p:spPr>
        <p:txBody>
          <a:bodyPr wrap="square">
            <a:spAutoFit/>
          </a:bodyPr>
          <a:lstStyle/>
          <a:p>
            <a:pPr fontAlgn="auto">
              <a:spcBef>
                <a:spcPts val="0"/>
              </a:spcBef>
              <a:spcAft>
                <a:spcPts val="0"/>
              </a:spcAft>
              <a:defRPr/>
            </a:pPr>
            <a:r>
              <a:rPr lang="zh-CN" altLang="en-US" b="0" dirty="0">
                <a:latin typeface="Measure"/>
                <a:ea typeface="微软雅黑" panose="020B0503020204020204" pitchFamily="34" charset="-122"/>
                <a:sym typeface="Measure"/>
              </a:rPr>
              <a:t>银行理财财务总结</a:t>
            </a:r>
            <a:r>
              <a:rPr lang="en-US" altLang="zh-CN" b="0" dirty="0">
                <a:latin typeface="Measure"/>
                <a:ea typeface="微软雅黑" panose="020B0503020204020204" pitchFamily="34" charset="-122"/>
                <a:sym typeface="Measure"/>
              </a:rPr>
              <a:t>PPT</a:t>
            </a:r>
            <a:endParaRPr lang="zh-CN" altLang="en-US" b="0" dirty="0">
              <a:latin typeface="Measure"/>
              <a:ea typeface="微软雅黑" panose="020B0503020204020204" pitchFamily="34" charset="-122"/>
              <a:sym typeface="Measure"/>
            </a:endParaRPr>
          </a:p>
        </p:txBody>
      </p:sp>
      <p:sp>
        <p:nvSpPr>
          <p:cNvPr id="16" name="椭圆 15"/>
          <p:cNvSpPr/>
          <p:nvPr/>
        </p:nvSpPr>
        <p:spPr>
          <a:xfrm>
            <a:off x="5738517" y="2921018"/>
            <a:ext cx="431775" cy="431775"/>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17" name="标题层"/>
          <p:cNvSpPr txBox="1"/>
          <p:nvPr/>
        </p:nvSpPr>
        <p:spPr bwMode="auto">
          <a:xfrm>
            <a:off x="5652120" y="2918072"/>
            <a:ext cx="600075" cy="461665"/>
          </a:xfrm>
          <a:prstGeom prst="rect">
            <a:avLst/>
          </a:prstGeom>
          <a:noFill/>
          <a:effectLst/>
        </p:spPr>
        <p:txBody>
          <a:bodyPr>
            <a:spAutoFit/>
          </a:bodyPr>
          <a:lstStyle/>
          <a:p>
            <a:pPr algn="ctr" fontAlgn="auto">
              <a:spcBef>
                <a:spcPts val="0"/>
              </a:spcBef>
              <a:spcAft>
                <a:spcPts val="0"/>
              </a:spcAft>
              <a:defRPr/>
            </a:pPr>
            <a:r>
              <a:rPr lang="en-US" altLang="zh-CN" sz="2400" b="0" kern="0" dirty="0">
                <a:solidFill>
                  <a:schemeClr val="bg1"/>
                </a:solidFill>
                <a:latin typeface="Measure"/>
                <a:ea typeface="微软雅黑" panose="020B0503020204020204" pitchFamily="34" charset="-122"/>
                <a:cs typeface="Arial" panose="020B0604020202020204" pitchFamily="34" charset="0"/>
                <a:sym typeface="Measure"/>
              </a:rPr>
              <a:t>03</a:t>
            </a:r>
            <a:endParaRPr lang="zh-CN" altLang="en-US" sz="2400" b="0" kern="0" dirty="0">
              <a:solidFill>
                <a:schemeClr val="bg1"/>
              </a:solidFill>
              <a:latin typeface="Measure"/>
              <a:ea typeface="微软雅黑" panose="020B0503020204020204" pitchFamily="34" charset="-122"/>
              <a:cs typeface="Arial" panose="020B0604020202020204" pitchFamily="34" charset="0"/>
              <a:sym typeface="Measure"/>
            </a:endParaRPr>
          </a:p>
        </p:txBody>
      </p:sp>
      <p:sp>
        <p:nvSpPr>
          <p:cNvPr id="19" name="标题层"/>
          <p:cNvSpPr txBox="1"/>
          <p:nvPr/>
        </p:nvSpPr>
        <p:spPr bwMode="auto">
          <a:xfrm>
            <a:off x="6252195" y="3461232"/>
            <a:ext cx="3174319" cy="369332"/>
          </a:xfrm>
          <a:prstGeom prst="rect">
            <a:avLst/>
          </a:prstGeom>
          <a:noFill/>
          <a:effectLst/>
        </p:spPr>
        <p:txBody>
          <a:bodyPr wrap="square">
            <a:spAutoFit/>
          </a:bodyPr>
          <a:lstStyle/>
          <a:p>
            <a:pPr fontAlgn="auto">
              <a:spcBef>
                <a:spcPts val="0"/>
              </a:spcBef>
              <a:spcAft>
                <a:spcPts val="0"/>
              </a:spcAft>
              <a:defRPr/>
            </a:pPr>
            <a:r>
              <a:rPr lang="zh-CN" altLang="en-US" b="0" dirty="0">
                <a:latin typeface="Measure"/>
                <a:ea typeface="微软雅黑" panose="020B0503020204020204" pitchFamily="34" charset="-122"/>
                <a:sym typeface="Measure"/>
              </a:rPr>
              <a:t>银行理财财务总结</a:t>
            </a:r>
            <a:r>
              <a:rPr lang="en-US" altLang="zh-CN" b="0" dirty="0">
                <a:latin typeface="Measure"/>
                <a:ea typeface="微软雅黑" panose="020B0503020204020204" pitchFamily="34" charset="-122"/>
                <a:sym typeface="Measure"/>
              </a:rPr>
              <a:t>PPT</a:t>
            </a:r>
            <a:endParaRPr lang="zh-CN" altLang="en-US" b="0" dirty="0">
              <a:latin typeface="Measure"/>
              <a:ea typeface="微软雅黑" panose="020B0503020204020204" pitchFamily="34" charset="-122"/>
              <a:sym typeface="Measure"/>
            </a:endParaRPr>
          </a:p>
        </p:txBody>
      </p:sp>
      <p:sp>
        <p:nvSpPr>
          <p:cNvPr id="21" name="椭圆 20"/>
          <p:cNvSpPr/>
          <p:nvPr/>
        </p:nvSpPr>
        <p:spPr>
          <a:xfrm>
            <a:off x="5738517" y="3430011"/>
            <a:ext cx="431775" cy="431775"/>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22" name="标题层"/>
          <p:cNvSpPr txBox="1"/>
          <p:nvPr/>
        </p:nvSpPr>
        <p:spPr bwMode="auto">
          <a:xfrm>
            <a:off x="5652120" y="3427065"/>
            <a:ext cx="600075" cy="461665"/>
          </a:xfrm>
          <a:prstGeom prst="rect">
            <a:avLst/>
          </a:prstGeom>
          <a:noFill/>
          <a:effectLst/>
        </p:spPr>
        <p:txBody>
          <a:bodyPr>
            <a:spAutoFit/>
          </a:bodyPr>
          <a:lstStyle/>
          <a:p>
            <a:pPr algn="ctr" fontAlgn="auto">
              <a:spcBef>
                <a:spcPts val="0"/>
              </a:spcBef>
              <a:spcAft>
                <a:spcPts val="0"/>
              </a:spcAft>
              <a:defRPr/>
            </a:pPr>
            <a:r>
              <a:rPr lang="en-US" altLang="zh-CN" sz="2400" b="0" kern="0" dirty="0">
                <a:solidFill>
                  <a:schemeClr val="bg1"/>
                </a:solidFill>
                <a:latin typeface="Measure"/>
                <a:ea typeface="微软雅黑" panose="020B0503020204020204" pitchFamily="34" charset="-122"/>
                <a:cs typeface="Arial" panose="020B0604020202020204" pitchFamily="34" charset="0"/>
                <a:sym typeface="Measure"/>
              </a:rPr>
              <a:t>04</a:t>
            </a:r>
            <a:endParaRPr lang="zh-CN" altLang="en-US" sz="2400" b="0" kern="0" dirty="0">
              <a:solidFill>
                <a:schemeClr val="bg1"/>
              </a:solidFill>
              <a:latin typeface="Measure"/>
              <a:ea typeface="微软雅黑" panose="020B0503020204020204" pitchFamily="34" charset="-122"/>
              <a:cs typeface="Arial" panose="020B0604020202020204" pitchFamily="34" charset="0"/>
              <a:sym typeface="Measure"/>
            </a:endParaRPr>
          </a:p>
        </p:txBody>
      </p:sp>
      <p:sp>
        <p:nvSpPr>
          <p:cNvPr id="23" name="标题层"/>
          <p:cNvSpPr txBox="1"/>
          <p:nvPr/>
        </p:nvSpPr>
        <p:spPr bwMode="auto">
          <a:xfrm>
            <a:off x="6252195" y="3945246"/>
            <a:ext cx="3174319" cy="369332"/>
          </a:xfrm>
          <a:prstGeom prst="rect">
            <a:avLst/>
          </a:prstGeom>
          <a:noFill/>
          <a:effectLst/>
        </p:spPr>
        <p:txBody>
          <a:bodyPr wrap="square">
            <a:spAutoFit/>
          </a:bodyPr>
          <a:lstStyle/>
          <a:p>
            <a:pPr fontAlgn="auto">
              <a:spcBef>
                <a:spcPts val="0"/>
              </a:spcBef>
              <a:spcAft>
                <a:spcPts val="0"/>
              </a:spcAft>
              <a:defRPr/>
            </a:pPr>
            <a:r>
              <a:rPr lang="zh-CN" altLang="en-US" b="0" dirty="0">
                <a:latin typeface="Measure"/>
                <a:ea typeface="微软雅黑" panose="020B0503020204020204" pitchFamily="34" charset="-122"/>
                <a:sym typeface="Measure"/>
              </a:rPr>
              <a:t>银行理财财务总结</a:t>
            </a:r>
            <a:r>
              <a:rPr lang="en-US" altLang="zh-CN" b="0" dirty="0">
                <a:latin typeface="Measure"/>
                <a:ea typeface="微软雅黑" panose="020B0503020204020204" pitchFamily="34" charset="-122"/>
                <a:sym typeface="Measure"/>
              </a:rPr>
              <a:t>PPT</a:t>
            </a:r>
            <a:endParaRPr lang="zh-CN" altLang="en-US" b="0" dirty="0">
              <a:latin typeface="Measure"/>
              <a:ea typeface="微软雅黑" panose="020B0503020204020204" pitchFamily="34" charset="-122"/>
              <a:sym typeface="Measure"/>
            </a:endParaRPr>
          </a:p>
        </p:txBody>
      </p:sp>
      <p:sp>
        <p:nvSpPr>
          <p:cNvPr id="24" name="椭圆 23"/>
          <p:cNvSpPr/>
          <p:nvPr/>
        </p:nvSpPr>
        <p:spPr>
          <a:xfrm>
            <a:off x="5738517" y="3914025"/>
            <a:ext cx="431775" cy="431775"/>
          </a:xfrm>
          <a:prstGeom prst="ellips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
        <p:nvSpPr>
          <p:cNvPr id="25" name="标题层"/>
          <p:cNvSpPr txBox="1"/>
          <p:nvPr/>
        </p:nvSpPr>
        <p:spPr bwMode="auto">
          <a:xfrm>
            <a:off x="5652120" y="3911079"/>
            <a:ext cx="600075" cy="461665"/>
          </a:xfrm>
          <a:prstGeom prst="rect">
            <a:avLst/>
          </a:prstGeom>
          <a:noFill/>
          <a:effectLst/>
        </p:spPr>
        <p:txBody>
          <a:bodyPr>
            <a:spAutoFit/>
          </a:bodyPr>
          <a:lstStyle/>
          <a:p>
            <a:pPr algn="ctr" fontAlgn="auto">
              <a:spcBef>
                <a:spcPts val="0"/>
              </a:spcBef>
              <a:spcAft>
                <a:spcPts val="0"/>
              </a:spcAft>
              <a:defRPr/>
            </a:pPr>
            <a:r>
              <a:rPr lang="en-US" altLang="zh-CN" sz="2400" b="0" kern="0" dirty="0">
                <a:solidFill>
                  <a:schemeClr val="bg1"/>
                </a:solidFill>
                <a:latin typeface="Measure"/>
                <a:ea typeface="微软雅黑" panose="020B0503020204020204" pitchFamily="34" charset="-122"/>
                <a:cs typeface="Arial" panose="020B0604020202020204" pitchFamily="34" charset="0"/>
                <a:sym typeface="Measure"/>
              </a:rPr>
              <a:t>05</a:t>
            </a:r>
            <a:endParaRPr lang="zh-CN" altLang="en-US" sz="2400" b="0" kern="0" dirty="0">
              <a:solidFill>
                <a:schemeClr val="bg1"/>
              </a:solidFill>
              <a:latin typeface="Measure"/>
              <a:ea typeface="微软雅黑" panose="020B0503020204020204" pitchFamily="34" charset="-122"/>
              <a:cs typeface="Arial" panose="020B0604020202020204" pitchFamily="34" charset="0"/>
              <a:sym typeface="Measure"/>
            </a:endParaRPr>
          </a:p>
        </p:txBody>
      </p:sp>
      <p:cxnSp>
        <p:nvCxnSpPr>
          <p:cNvPr id="4" name="直接连接符 3"/>
          <p:cNvCxnSpPr/>
          <p:nvPr/>
        </p:nvCxnSpPr>
        <p:spPr>
          <a:xfrm>
            <a:off x="5376589" y="2062361"/>
            <a:ext cx="0" cy="2310383"/>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7"/>
                                        </p:tgtEl>
                                        <p:attrNameLst>
                                          <p:attrName>style.visibility</p:attrName>
                                        </p:attrNameLst>
                                      </p:cBhvr>
                                      <p:to>
                                        <p:strVal val="visible"/>
                                      </p:to>
                                    </p:set>
                                    <p:anim by="(-#ppt_w*2)" calcmode="lin" valueType="num">
                                      <p:cBhvr rctx="PPT">
                                        <p:cTn id="17" dur="500" autoRev="1" fill="hold">
                                          <p:stCondLst>
                                            <p:cond delay="0"/>
                                          </p:stCondLst>
                                        </p:cTn>
                                        <p:tgtEl>
                                          <p:spTgt spid="27"/>
                                        </p:tgtEl>
                                        <p:attrNameLst>
                                          <p:attrName>ppt_w</p:attrName>
                                        </p:attrNameLst>
                                      </p:cBhvr>
                                    </p:anim>
                                    <p:anim by="(#ppt_w*0.50)" calcmode="lin" valueType="num">
                                      <p:cBhvr>
                                        <p:cTn id="18" dur="500" decel="50000" autoRev="1" fill="hold">
                                          <p:stCondLst>
                                            <p:cond delay="0"/>
                                          </p:stCondLst>
                                        </p:cTn>
                                        <p:tgtEl>
                                          <p:spTgt spid="27"/>
                                        </p:tgtEl>
                                        <p:attrNameLst>
                                          <p:attrName>ppt_x</p:attrName>
                                        </p:attrNameLst>
                                      </p:cBhvr>
                                    </p:anim>
                                    <p:anim from="(-#ppt_h/2)" to="(#ppt_y)" calcmode="lin" valueType="num">
                                      <p:cBhvr>
                                        <p:cTn id="19" dur="1000" fill="hold">
                                          <p:stCondLst>
                                            <p:cond delay="0"/>
                                          </p:stCondLst>
                                        </p:cTn>
                                        <p:tgtEl>
                                          <p:spTgt spid="27"/>
                                        </p:tgtEl>
                                        <p:attrNameLst>
                                          <p:attrName>ppt_y</p:attrName>
                                        </p:attrNameLst>
                                      </p:cBhvr>
                                    </p:anim>
                                    <p:animRot by="21600000">
                                      <p:cBhvr>
                                        <p:cTn id="20" dur="1000" fill="hold">
                                          <p:stCondLst>
                                            <p:cond delay="0"/>
                                          </p:stCondLst>
                                        </p:cTn>
                                        <p:tgtEl>
                                          <p:spTgt spid="27"/>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8"/>
                                        </p:tgtEl>
                                        <p:attrNameLst>
                                          <p:attrName>style.visibility</p:attrName>
                                        </p:attrNameLst>
                                      </p:cBhvr>
                                      <p:to>
                                        <p:strVal val="visible"/>
                                      </p:to>
                                    </p:set>
                                    <p:anim by="(-#ppt_w*2)" calcmode="lin" valueType="num">
                                      <p:cBhvr rctx="PPT">
                                        <p:cTn id="23" dur="500" autoRev="1" fill="hold">
                                          <p:stCondLst>
                                            <p:cond delay="0"/>
                                          </p:stCondLst>
                                        </p:cTn>
                                        <p:tgtEl>
                                          <p:spTgt spid="28"/>
                                        </p:tgtEl>
                                        <p:attrNameLst>
                                          <p:attrName>ppt_w</p:attrName>
                                        </p:attrNameLst>
                                      </p:cBhvr>
                                    </p:anim>
                                    <p:anim by="(#ppt_w*0.50)" calcmode="lin" valueType="num">
                                      <p:cBhvr>
                                        <p:cTn id="24" dur="500" decel="50000" autoRev="1" fill="hold">
                                          <p:stCondLst>
                                            <p:cond delay="0"/>
                                          </p:stCondLst>
                                        </p:cTn>
                                        <p:tgtEl>
                                          <p:spTgt spid="28"/>
                                        </p:tgtEl>
                                        <p:attrNameLst>
                                          <p:attrName>ppt_x</p:attrName>
                                        </p:attrNameLst>
                                      </p:cBhvr>
                                    </p:anim>
                                    <p:anim from="(-#ppt_h/2)" to="(#ppt_y)" calcmode="lin" valueType="num">
                                      <p:cBhvr>
                                        <p:cTn id="25" dur="1000" fill="hold">
                                          <p:stCondLst>
                                            <p:cond delay="0"/>
                                          </p:stCondLst>
                                        </p:cTn>
                                        <p:tgtEl>
                                          <p:spTgt spid="28"/>
                                        </p:tgtEl>
                                        <p:attrNameLst>
                                          <p:attrName>ppt_y</p:attrName>
                                        </p:attrNameLst>
                                      </p:cBhvr>
                                    </p:anim>
                                    <p:animRot by="21600000">
                                      <p:cBhvr>
                                        <p:cTn id="26" dur="1000" fill="hold">
                                          <p:stCondLst>
                                            <p:cond delay="0"/>
                                          </p:stCondLst>
                                        </p:cTn>
                                        <p:tgtEl>
                                          <p:spTgt spid="2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00"/>
                            </p:stCondLst>
                            <p:childTnLst>
                              <p:par>
                                <p:cTn id="55" presetID="2" presetClass="entr" presetSubtype="8" decel="5250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400" fill="hold"/>
                                        <p:tgtEl>
                                          <p:spTgt spid="83"/>
                                        </p:tgtEl>
                                        <p:attrNameLst>
                                          <p:attrName>ppt_x</p:attrName>
                                        </p:attrNameLst>
                                      </p:cBhvr>
                                      <p:tavLst>
                                        <p:tav tm="0">
                                          <p:val>
                                            <p:strVal val="0-#ppt_w/2"/>
                                          </p:val>
                                        </p:tav>
                                        <p:tav tm="100000">
                                          <p:val>
                                            <p:strVal val="#ppt_x"/>
                                          </p:val>
                                        </p:tav>
                                      </p:tavLst>
                                    </p:anim>
                                    <p:anim calcmode="lin" valueType="num">
                                      <p:cBhvr additive="base">
                                        <p:cTn id="58" dur="400" fill="hold"/>
                                        <p:tgtEl>
                                          <p:spTgt spid="83"/>
                                        </p:tgtEl>
                                        <p:attrNameLst>
                                          <p:attrName>ppt_y</p:attrName>
                                        </p:attrNameLst>
                                      </p:cBhvr>
                                      <p:tavLst>
                                        <p:tav tm="0">
                                          <p:val>
                                            <p:strVal val="#ppt_y"/>
                                          </p:val>
                                        </p:tav>
                                        <p:tav tm="100000">
                                          <p:val>
                                            <p:strVal val="#ppt_y"/>
                                          </p:val>
                                        </p:tav>
                                      </p:tavLst>
                                    </p:anim>
                                  </p:childTnLst>
                                </p:cTn>
                              </p:par>
                              <p:par>
                                <p:cTn id="59" presetID="2" presetClass="entr" presetSubtype="2" decel="5250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 calcmode="lin" valueType="num">
                                      <p:cBhvr additive="base">
                                        <p:cTn id="61" dur="400" fill="hold"/>
                                        <p:tgtEl>
                                          <p:spTgt spid="85"/>
                                        </p:tgtEl>
                                        <p:attrNameLst>
                                          <p:attrName>ppt_x</p:attrName>
                                        </p:attrNameLst>
                                      </p:cBhvr>
                                      <p:tavLst>
                                        <p:tav tm="0">
                                          <p:val>
                                            <p:strVal val="1+#ppt_w/2"/>
                                          </p:val>
                                        </p:tav>
                                        <p:tav tm="100000">
                                          <p:val>
                                            <p:strVal val="#ppt_x"/>
                                          </p:val>
                                        </p:tav>
                                      </p:tavLst>
                                    </p:anim>
                                    <p:anim calcmode="lin" valueType="num">
                                      <p:cBhvr additive="base">
                                        <p:cTn id="62" dur="400" fill="hold"/>
                                        <p:tgtEl>
                                          <p:spTgt spid="85"/>
                                        </p:tgtEl>
                                        <p:attrNameLst>
                                          <p:attrName>ppt_y</p:attrName>
                                        </p:attrNameLst>
                                      </p:cBhvr>
                                      <p:tavLst>
                                        <p:tav tm="0">
                                          <p:val>
                                            <p:strVal val="#ppt_y"/>
                                          </p:val>
                                        </p:tav>
                                        <p:tav tm="100000">
                                          <p:val>
                                            <p:strVal val="#ppt_y"/>
                                          </p:val>
                                        </p:tav>
                                      </p:tavLst>
                                    </p:anim>
                                  </p:childTnLst>
                                </p:cTn>
                              </p:par>
                            </p:childTnLst>
                          </p:cTn>
                        </p:par>
                        <p:par>
                          <p:cTn id="63" fill="hold">
                            <p:stCondLst>
                              <p:cond delay="1000"/>
                            </p:stCondLst>
                            <p:childTnLst>
                              <p:par>
                                <p:cTn id="64" presetID="2" presetClass="entr" presetSubtype="8" decel="5250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400" fill="hold"/>
                                        <p:tgtEl>
                                          <p:spTgt spid="14"/>
                                        </p:tgtEl>
                                        <p:attrNameLst>
                                          <p:attrName>ppt_x</p:attrName>
                                        </p:attrNameLst>
                                      </p:cBhvr>
                                      <p:tavLst>
                                        <p:tav tm="0">
                                          <p:val>
                                            <p:strVal val="0-#ppt_w/2"/>
                                          </p:val>
                                        </p:tav>
                                        <p:tav tm="100000">
                                          <p:val>
                                            <p:strVal val="#ppt_x"/>
                                          </p:val>
                                        </p:tav>
                                      </p:tavLst>
                                    </p:anim>
                                    <p:anim calcmode="lin" valueType="num">
                                      <p:cBhvr additive="base">
                                        <p:cTn id="67" dur="400" fill="hold"/>
                                        <p:tgtEl>
                                          <p:spTgt spid="14"/>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1+#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1500"/>
                            </p:stCondLst>
                            <p:childTnLst>
                              <p:par>
                                <p:cTn id="73" presetID="2" presetClass="entr" presetSubtype="8" decel="52500"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400" fill="hold"/>
                                        <p:tgtEl>
                                          <p:spTgt spid="17"/>
                                        </p:tgtEl>
                                        <p:attrNameLst>
                                          <p:attrName>ppt_x</p:attrName>
                                        </p:attrNameLst>
                                      </p:cBhvr>
                                      <p:tavLst>
                                        <p:tav tm="0">
                                          <p:val>
                                            <p:strVal val="0-#ppt_w/2"/>
                                          </p:val>
                                        </p:tav>
                                        <p:tav tm="100000">
                                          <p:val>
                                            <p:strVal val="#ppt_x"/>
                                          </p:val>
                                        </p:tav>
                                      </p:tavLst>
                                    </p:anim>
                                    <p:anim calcmode="lin" valueType="num">
                                      <p:cBhvr additive="base">
                                        <p:cTn id="76" dur="400" fill="hold"/>
                                        <p:tgtEl>
                                          <p:spTgt spid="17"/>
                                        </p:tgtEl>
                                        <p:attrNameLst>
                                          <p:attrName>ppt_y</p:attrName>
                                        </p:attrNameLst>
                                      </p:cBhvr>
                                      <p:tavLst>
                                        <p:tav tm="0">
                                          <p:val>
                                            <p:strVal val="#ppt_y"/>
                                          </p:val>
                                        </p:tav>
                                        <p:tav tm="100000">
                                          <p:val>
                                            <p:strVal val="#ppt_y"/>
                                          </p:val>
                                        </p:tav>
                                      </p:tavLst>
                                    </p:anim>
                                  </p:childTnLst>
                                </p:cTn>
                              </p:par>
                              <p:par>
                                <p:cTn id="77" presetID="2" presetClass="entr" presetSubtype="2" decel="5250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400" fill="hold"/>
                                        <p:tgtEl>
                                          <p:spTgt spid="15"/>
                                        </p:tgtEl>
                                        <p:attrNameLst>
                                          <p:attrName>ppt_x</p:attrName>
                                        </p:attrNameLst>
                                      </p:cBhvr>
                                      <p:tavLst>
                                        <p:tav tm="0">
                                          <p:val>
                                            <p:strVal val="1+#ppt_w/2"/>
                                          </p:val>
                                        </p:tav>
                                        <p:tav tm="100000">
                                          <p:val>
                                            <p:strVal val="#ppt_x"/>
                                          </p:val>
                                        </p:tav>
                                      </p:tavLst>
                                    </p:anim>
                                    <p:anim calcmode="lin" valueType="num">
                                      <p:cBhvr additive="base">
                                        <p:cTn id="80" dur="400" fill="hold"/>
                                        <p:tgtEl>
                                          <p:spTgt spid="15"/>
                                        </p:tgtEl>
                                        <p:attrNameLst>
                                          <p:attrName>ppt_y</p:attrName>
                                        </p:attrNameLst>
                                      </p:cBhvr>
                                      <p:tavLst>
                                        <p:tav tm="0">
                                          <p:val>
                                            <p:strVal val="#ppt_y"/>
                                          </p:val>
                                        </p:tav>
                                        <p:tav tm="100000">
                                          <p:val>
                                            <p:strVal val="#ppt_y"/>
                                          </p:val>
                                        </p:tav>
                                      </p:tavLst>
                                    </p:anim>
                                  </p:childTnLst>
                                </p:cTn>
                              </p:par>
                            </p:childTnLst>
                          </p:cTn>
                        </p:par>
                        <p:par>
                          <p:cTn id="81" fill="hold">
                            <p:stCondLst>
                              <p:cond delay="2000"/>
                            </p:stCondLst>
                            <p:childTnLst>
                              <p:par>
                                <p:cTn id="82" presetID="2" presetClass="entr" presetSubtype="8" decel="52500" fill="hold" grpId="0" nodeType="afterEffect">
                                  <p:stCondLst>
                                    <p:cond delay="0"/>
                                  </p:stCondLst>
                                  <p:childTnLst>
                                    <p:set>
                                      <p:cBhvr>
                                        <p:cTn id="83" dur="1" fill="hold">
                                          <p:stCondLst>
                                            <p:cond delay="0"/>
                                          </p:stCondLst>
                                        </p:cTn>
                                        <p:tgtEl>
                                          <p:spTgt spid="22"/>
                                        </p:tgtEl>
                                        <p:attrNameLst>
                                          <p:attrName>style.visibility</p:attrName>
                                        </p:attrNameLst>
                                      </p:cBhvr>
                                      <p:to>
                                        <p:strVal val="visible"/>
                                      </p:to>
                                    </p:set>
                                    <p:anim calcmode="lin" valueType="num">
                                      <p:cBhvr additive="base">
                                        <p:cTn id="84" dur="400" fill="hold"/>
                                        <p:tgtEl>
                                          <p:spTgt spid="22"/>
                                        </p:tgtEl>
                                        <p:attrNameLst>
                                          <p:attrName>ppt_x</p:attrName>
                                        </p:attrNameLst>
                                      </p:cBhvr>
                                      <p:tavLst>
                                        <p:tav tm="0">
                                          <p:val>
                                            <p:strVal val="0-#ppt_w/2"/>
                                          </p:val>
                                        </p:tav>
                                        <p:tav tm="100000">
                                          <p:val>
                                            <p:strVal val="#ppt_x"/>
                                          </p:val>
                                        </p:tav>
                                      </p:tavLst>
                                    </p:anim>
                                    <p:anim calcmode="lin" valueType="num">
                                      <p:cBhvr additive="base">
                                        <p:cTn id="85" dur="400" fill="hold"/>
                                        <p:tgtEl>
                                          <p:spTgt spid="22"/>
                                        </p:tgtEl>
                                        <p:attrNameLst>
                                          <p:attrName>ppt_y</p:attrName>
                                        </p:attrNameLst>
                                      </p:cBhvr>
                                      <p:tavLst>
                                        <p:tav tm="0">
                                          <p:val>
                                            <p:strVal val="#ppt_y"/>
                                          </p:val>
                                        </p:tav>
                                        <p:tav tm="100000">
                                          <p:val>
                                            <p:strVal val="#ppt_y"/>
                                          </p:val>
                                        </p:tav>
                                      </p:tavLst>
                                    </p:anim>
                                  </p:childTnLst>
                                </p:cTn>
                              </p:par>
                              <p:par>
                                <p:cTn id="86" presetID="2" presetClass="entr" presetSubtype="2" decel="5250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400" fill="hold"/>
                                        <p:tgtEl>
                                          <p:spTgt spid="19"/>
                                        </p:tgtEl>
                                        <p:attrNameLst>
                                          <p:attrName>ppt_x</p:attrName>
                                        </p:attrNameLst>
                                      </p:cBhvr>
                                      <p:tavLst>
                                        <p:tav tm="0">
                                          <p:val>
                                            <p:strVal val="1+#ppt_w/2"/>
                                          </p:val>
                                        </p:tav>
                                        <p:tav tm="100000">
                                          <p:val>
                                            <p:strVal val="#ppt_x"/>
                                          </p:val>
                                        </p:tav>
                                      </p:tavLst>
                                    </p:anim>
                                    <p:anim calcmode="lin" valueType="num">
                                      <p:cBhvr additive="base">
                                        <p:cTn id="89" dur="400" fill="hold"/>
                                        <p:tgtEl>
                                          <p:spTgt spid="19"/>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8" decel="52500" fill="hold" grpId="0" nodeType="afterEffect">
                                  <p:stCondLst>
                                    <p:cond delay="0"/>
                                  </p:stCondLst>
                                  <p:childTnLst>
                                    <p:set>
                                      <p:cBhvr>
                                        <p:cTn id="92" dur="1" fill="hold">
                                          <p:stCondLst>
                                            <p:cond delay="0"/>
                                          </p:stCondLst>
                                        </p:cTn>
                                        <p:tgtEl>
                                          <p:spTgt spid="25"/>
                                        </p:tgtEl>
                                        <p:attrNameLst>
                                          <p:attrName>style.visibility</p:attrName>
                                        </p:attrNameLst>
                                      </p:cBhvr>
                                      <p:to>
                                        <p:strVal val="visible"/>
                                      </p:to>
                                    </p:set>
                                    <p:anim calcmode="lin" valueType="num">
                                      <p:cBhvr additive="base">
                                        <p:cTn id="93" dur="400" fill="hold"/>
                                        <p:tgtEl>
                                          <p:spTgt spid="25"/>
                                        </p:tgtEl>
                                        <p:attrNameLst>
                                          <p:attrName>ppt_x</p:attrName>
                                        </p:attrNameLst>
                                      </p:cBhvr>
                                      <p:tavLst>
                                        <p:tav tm="0">
                                          <p:val>
                                            <p:strVal val="0-#ppt_w/2"/>
                                          </p:val>
                                        </p:tav>
                                        <p:tav tm="100000">
                                          <p:val>
                                            <p:strVal val="#ppt_x"/>
                                          </p:val>
                                        </p:tav>
                                      </p:tavLst>
                                    </p:anim>
                                    <p:anim calcmode="lin" valueType="num">
                                      <p:cBhvr additive="base">
                                        <p:cTn id="94" dur="400" fill="hold"/>
                                        <p:tgtEl>
                                          <p:spTgt spid="25"/>
                                        </p:tgtEl>
                                        <p:attrNameLst>
                                          <p:attrName>ppt_y</p:attrName>
                                        </p:attrNameLst>
                                      </p:cBhvr>
                                      <p:tavLst>
                                        <p:tav tm="0">
                                          <p:val>
                                            <p:strVal val="#ppt_y"/>
                                          </p:val>
                                        </p:tav>
                                        <p:tav tm="100000">
                                          <p:val>
                                            <p:strVal val="#ppt_y"/>
                                          </p:val>
                                        </p:tav>
                                      </p:tavLst>
                                    </p:anim>
                                  </p:childTnLst>
                                </p:cTn>
                              </p:par>
                              <p:par>
                                <p:cTn id="95" presetID="2" presetClass="entr" presetSubtype="2" decel="5250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400" fill="hold"/>
                                        <p:tgtEl>
                                          <p:spTgt spid="23"/>
                                        </p:tgtEl>
                                        <p:attrNameLst>
                                          <p:attrName>ppt_x</p:attrName>
                                        </p:attrNameLst>
                                      </p:cBhvr>
                                      <p:tavLst>
                                        <p:tav tm="0">
                                          <p:val>
                                            <p:strVal val="1+#ppt_w/2"/>
                                          </p:val>
                                        </p:tav>
                                        <p:tav tm="100000">
                                          <p:val>
                                            <p:strVal val="#ppt_x"/>
                                          </p:val>
                                        </p:tav>
                                      </p:tavLst>
                                    </p:anim>
                                    <p:anim calcmode="lin" valueType="num">
                                      <p:cBhvr additive="base">
                                        <p:cTn id="98" dur="4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5" grpId="0"/>
      <p:bldP spid="27" grpId="0"/>
      <p:bldP spid="28" grpId="0"/>
      <p:bldP spid="3" grpId="0" animBg="1"/>
      <p:bldP spid="83" grpId="0"/>
      <p:bldP spid="12" grpId="0"/>
      <p:bldP spid="13" grpId="0" animBg="1"/>
      <p:bldP spid="14" grpId="0"/>
      <p:bldP spid="15" grpId="0"/>
      <p:bldP spid="16" grpId="0" animBg="1"/>
      <p:bldP spid="17" grpId="0"/>
      <p:bldP spid="19" grpId="0"/>
      <p:bldP spid="21" grpId="0" animBg="1"/>
      <p:bldP spid="22" grpId="0"/>
      <p:bldP spid="23" grpId="0"/>
      <p:bldP spid="24" grpId="0" animBg="1"/>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graphicFrame>
        <p:nvGraphicFramePr>
          <p:cNvPr id="5" name="Chart 3"/>
          <p:cNvGraphicFramePr/>
          <p:nvPr/>
        </p:nvGraphicFramePr>
        <p:xfrm>
          <a:off x="3223430" y="914480"/>
          <a:ext cx="1372785" cy="1485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114800" y="1684019"/>
          <a:ext cx="1752600" cy="18968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7"/>
          <p:cNvGraphicFramePr/>
          <p:nvPr/>
        </p:nvGraphicFramePr>
        <p:xfrm>
          <a:off x="4038600" y="3257550"/>
          <a:ext cx="1548951" cy="1676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8"/>
          <p:cNvGraphicFramePr/>
          <p:nvPr/>
        </p:nvGraphicFramePr>
        <p:xfrm>
          <a:off x="2544815" y="1726295"/>
          <a:ext cx="1067689" cy="1333315"/>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Arrow Connector 9"/>
          <p:cNvCxnSpPr>
            <a:endCxn id="11" idx="2"/>
          </p:cNvCxnSpPr>
          <p:nvPr/>
        </p:nvCxnSpPr>
        <p:spPr>
          <a:xfrm>
            <a:off x="4419600" y="1581150"/>
            <a:ext cx="20574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7010400" y="1200150"/>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1" name="Oval 12"/>
          <p:cNvSpPr/>
          <p:nvPr/>
        </p:nvSpPr>
        <p:spPr>
          <a:xfrm>
            <a:off x="6477000" y="1336044"/>
            <a:ext cx="487415" cy="490212"/>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12" name="Text Box 10"/>
          <p:cNvSpPr txBox="1">
            <a:spLocks noChangeArrowheads="1"/>
          </p:cNvSpPr>
          <p:nvPr/>
        </p:nvSpPr>
        <p:spPr bwMode="auto">
          <a:xfrm>
            <a:off x="7010400" y="2433504"/>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3" name="Oval 15"/>
          <p:cNvSpPr/>
          <p:nvPr/>
        </p:nvSpPr>
        <p:spPr>
          <a:xfrm>
            <a:off x="6477000" y="2569398"/>
            <a:ext cx="487415" cy="490212"/>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14" name="Text Box 10"/>
          <p:cNvSpPr txBox="1">
            <a:spLocks noChangeArrowheads="1"/>
          </p:cNvSpPr>
          <p:nvPr/>
        </p:nvSpPr>
        <p:spPr bwMode="auto">
          <a:xfrm>
            <a:off x="7010400" y="3731256"/>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5" name="Oval 17"/>
          <p:cNvSpPr/>
          <p:nvPr/>
        </p:nvSpPr>
        <p:spPr>
          <a:xfrm>
            <a:off x="6477000" y="3867150"/>
            <a:ext cx="487415" cy="490212"/>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cxnSp>
        <p:nvCxnSpPr>
          <p:cNvPr id="16" name="Straight Arrow Connector 19"/>
          <p:cNvCxnSpPr/>
          <p:nvPr/>
        </p:nvCxnSpPr>
        <p:spPr>
          <a:xfrm>
            <a:off x="5715000" y="2814504"/>
            <a:ext cx="762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1"/>
          <p:cNvCxnSpPr/>
          <p:nvPr/>
        </p:nvCxnSpPr>
        <p:spPr>
          <a:xfrm>
            <a:off x="5448300" y="4112256"/>
            <a:ext cx="10287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 Box 10"/>
          <p:cNvSpPr txBox="1">
            <a:spLocks noChangeArrowheads="1"/>
          </p:cNvSpPr>
          <p:nvPr/>
        </p:nvSpPr>
        <p:spPr bwMode="auto">
          <a:xfrm>
            <a:off x="304800" y="1366708"/>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9" name="Oval 24"/>
          <p:cNvSpPr/>
          <p:nvPr/>
        </p:nvSpPr>
        <p:spPr>
          <a:xfrm>
            <a:off x="2057400" y="1502602"/>
            <a:ext cx="487415" cy="490212"/>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sz="8800">
              <a:solidFill>
                <a:schemeClr val="bg1"/>
              </a:solidFill>
              <a:latin typeface="Measure"/>
              <a:ea typeface="微软雅黑" panose="020B0503020204020204" pitchFamily="34" charset="-122"/>
              <a:sym typeface="Measure"/>
            </a:endParaRPr>
          </a:p>
        </p:txBody>
      </p:sp>
      <p:sp>
        <p:nvSpPr>
          <p:cNvPr id="20" name="Text Box 10"/>
          <p:cNvSpPr txBox="1">
            <a:spLocks noChangeArrowheads="1"/>
          </p:cNvSpPr>
          <p:nvPr/>
        </p:nvSpPr>
        <p:spPr bwMode="auto">
          <a:xfrm>
            <a:off x="304800" y="3133817"/>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1" name="Oval 26"/>
          <p:cNvSpPr/>
          <p:nvPr/>
        </p:nvSpPr>
        <p:spPr>
          <a:xfrm>
            <a:off x="2057400" y="3269711"/>
            <a:ext cx="487415" cy="490212"/>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en-US" sz="8800">
              <a:solidFill>
                <a:schemeClr val="bg1"/>
              </a:solidFill>
              <a:latin typeface="Measure"/>
              <a:ea typeface="微软雅黑" panose="020B0503020204020204" pitchFamily="34" charset="-122"/>
              <a:sym typeface="Measure"/>
            </a:endParaRPr>
          </a:p>
        </p:txBody>
      </p:sp>
      <p:sp>
        <p:nvSpPr>
          <p:cNvPr id="22" name="Text Box 7"/>
          <p:cNvSpPr txBox="1">
            <a:spLocks noChangeArrowheads="1"/>
          </p:cNvSpPr>
          <p:nvPr/>
        </p:nvSpPr>
        <p:spPr bwMode="auto">
          <a:xfrm>
            <a:off x="3670494" y="1449601"/>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70%</a:t>
            </a:r>
          </a:p>
        </p:txBody>
      </p:sp>
      <p:sp>
        <p:nvSpPr>
          <p:cNvPr id="23" name="Text Box 7"/>
          <p:cNvSpPr txBox="1">
            <a:spLocks noChangeArrowheads="1"/>
          </p:cNvSpPr>
          <p:nvPr/>
        </p:nvSpPr>
        <p:spPr bwMode="auto">
          <a:xfrm>
            <a:off x="4715704" y="2393895"/>
            <a:ext cx="550792" cy="477054"/>
          </a:xfrm>
          <a:prstGeom prst="rect">
            <a:avLst/>
          </a:prstGeom>
          <a:noFill/>
          <a:ln w="9525">
            <a:noFill/>
            <a:miter lim="800000"/>
          </a:ln>
        </p:spPr>
        <p:txBody>
          <a:bodyPr wrap="none" lIns="45720" tIns="22860" rIns="45720" bIns="22860">
            <a:spAutoFit/>
          </a:bodyPr>
          <a:lstStyle/>
          <a:p>
            <a:pPr algn="ctr" defTabSz="1088390"/>
            <a:r>
              <a:rPr lang="en-CA" sz="2800" b="0" spc="-150">
                <a:latin typeface="Measure"/>
                <a:ea typeface="微软雅黑" panose="020B0503020204020204" pitchFamily="34" charset="-122"/>
                <a:cs typeface="Open Sans Light" pitchFamily="34" charset="0"/>
                <a:sym typeface="Measure"/>
              </a:rPr>
              <a:t>80%</a:t>
            </a:r>
          </a:p>
        </p:txBody>
      </p:sp>
      <p:sp>
        <p:nvSpPr>
          <p:cNvPr id="24" name="Text Box 7"/>
          <p:cNvSpPr txBox="1">
            <a:spLocks noChangeArrowheads="1"/>
          </p:cNvSpPr>
          <p:nvPr/>
        </p:nvSpPr>
        <p:spPr bwMode="auto">
          <a:xfrm>
            <a:off x="4573747" y="3888001"/>
            <a:ext cx="478656" cy="415498"/>
          </a:xfrm>
          <a:prstGeom prst="rect">
            <a:avLst/>
          </a:prstGeom>
          <a:noFill/>
          <a:ln w="9525">
            <a:noFill/>
            <a:miter lim="800000"/>
          </a:ln>
        </p:spPr>
        <p:txBody>
          <a:bodyPr wrap="none" lIns="45720" tIns="22860" rIns="45720" bIns="22860">
            <a:spAutoFit/>
          </a:bodyPr>
          <a:lstStyle/>
          <a:p>
            <a:pPr algn="ctr" defTabSz="1088390"/>
            <a:r>
              <a:rPr lang="en-CA" sz="2400" b="0" spc="-150" dirty="0">
                <a:latin typeface="Measure"/>
                <a:ea typeface="微软雅黑" panose="020B0503020204020204" pitchFamily="34" charset="-122"/>
                <a:cs typeface="Open Sans Light" pitchFamily="34" charset="0"/>
                <a:sym typeface="Measure"/>
              </a:rPr>
              <a:t>42%</a:t>
            </a:r>
          </a:p>
        </p:txBody>
      </p:sp>
      <p:sp>
        <p:nvSpPr>
          <p:cNvPr id="25" name="Text Box 7"/>
          <p:cNvSpPr txBox="1">
            <a:spLocks noChangeArrowheads="1"/>
          </p:cNvSpPr>
          <p:nvPr/>
        </p:nvSpPr>
        <p:spPr bwMode="auto">
          <a:xfrm>
            <a:off x="2877000" y="2215981"/>
            <a:ext cx="403316" cy="353943"/>
          </a:xfrm>
          <a:prstGeom prst="rect">
            <a:avLst/>
          </a:prstGeom>
          <a:noFill/>
          <a:ln w="9525">
            <a:noFill/>
            <a:miter lim="800000"/>
          </a:ln>
        </p:spPr>
        <p:txBody>
          <a:bodyPr wrap="none" lIns="45720" tIns="22860" rIns="45720" bIns="22860">
            <a:spAutoFit/>
          </a:bodyPr>
          <a:lstStyle/>
          <a:p>
            <a:pPr algn="ctr" defTabSz="1088390"/>
            <a:r>
              <a:rPr lang="en-CA" sz="2000" b="0" spc="-150" dirty="0">
                <a:latin typeface="Measure"/>
                <a:ea typeface="微软雅黑" panose="020B0503020204020204" pitchFamily="34" charset="-122"/>
                <a:cs typeface="Open Sans Light" pitchFamily="34" charset="0"/>
                <a:sym typeface="Measure"/>
              </a:rPr>
              <a:t>90%</a:t>
            </a:r>
          </a:p>
        </p:txBody>
      </p:sp>
      <p:cxnSp>
        <p:nvCxnSpPr>
          <p:cNvPr id="26" name="Straight Arrow Connector 32"/>
          <p:cNvCxnSpPr/>
          <p:nvPr/>
        </p:nvCxnSpPr>
        <p:spPr>
          <a:xfrm flipH="1">
            <a:off x="2525387" y="1747708"/>
            <a:ext cx="3702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5"/>
          <p:cNvCxnSpPr/>
          <p:nvPr/>
        </p:nvCxnSpPr>
        <p:spPr>
          <a:xfrm flipH="1">
            <a:off x="2525387" y="3490887"/>
            <a:ext cx="675013"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 name="Chart 6"/>
          <p:cNvGraphicFramePr/>
          <p:nvPr/>
        </p:nvGraphicFramePr>
        <p:xfrm>
          <a:off x="2990935" y="2571750"/>
          <a:ext cx="1423739" cy="1540886"/>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 Box 7"/>
          <p:cNvSpPr txBox="1">
            <a:spLocks noChangeArrowheads="1"/>
          </p:cNvSpPr>
          <p:nvPr/>
        </p:nvSpPr>
        <p:spPr bwMode="auto">
          <a:xfrm>
            <a:off x="3431348" y="3126001"/>
            <a:ext cx="478656" cy="415498"/>
          </a:xfrm>
          <a:prstGeom prst="rect">
            <a:avLst/>
          </a:prstGeom>
          <a:noFill/>
          <a:ln w="9525">
            <a:noFill/>
            <a:miter lim="800000"/>
          </a:ln>
        </p:spPr>
        <p:txBody>
          <a:bodyPr wrap="none" lIns="45720" tIns="22860" rIns="45720" bIns="22860">
            <a:spAutoFit/>
          </a:bodyPr>
          <a:lstStyle/>
          <a:p>
            <a:pPr algn="ctr" defTabSz="1088390"/>
            <a:r>
              <a:rPr lang="en-CA" sz="2400" b="0" spc="-150">
                <a:latin typeface="Measure"/>
                <a:ea typeface="微软雅黑" panose="020B0503020204020204" pitchFamily="34" charset="-122"/>
                <a:cs typeface="Open Sans Light" pitchFamily="34" charset="0"/>
                <a:sym typeface="Measure"/>
              </a:rPr>
              <a:t>25%</a:t>
            </a:r>
          </a:p>
        </p:txBody>
      </p:sp>
      <p:cxnSp>
        <p:nvCxnSpPr>
          <p:cNvPr id="30" name="Straight Connector 37"/>
          <p:cNvCxnSpPr/>
          <p:nvPr/>
        </p:nvCxnSpPr>
        <p:spPr>
          <a:xfrm>
            <a:off x="2895600" y="1747708"/>
            <a:ext cx="183058" cy="2451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 name="Group 39"/>
          <p:cNvGrpSpPr/>
          <p:nvPr/>
        </p:nvGrpSpPr>
        <p:grpSpPr>
          <a:xfrm>
            <a:off x="6596062" y="1460754"/>
            <a:ext cx="249290" cy="240792"/>
            <a:chOff x="5099140" y="1309474"/>
            <a:chExt cx="439257" cy="424283"/>
          </a:xfrm>
          <a:solidFill>
            <a:schemeClr val="bg1"/>
          </a:solidFill>
        </p:grpSpPr>
        <p:sp>
          <p:nvSpPr>
            <p:cNvPr id="32"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4"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7"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8"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9"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4"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5"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46" name="Group 54"/>
          <p:cNvGrpSpPr/>
          <p:nvPr/>
        </p:nvGrpSpPr>
        <p:grpSpPr>
          <a:xfrm>
            <a:off x="2163493" y="3401723"/>
            <a:ext cx="275228" cy="249773"/>
            <a:chOff x="5159039" y="3837700"/>
            <a:chExt cx="431771" cy="391838"/>
          </a:xfrm>
          <a:solidFill>
            <a:schemeClr val="bg1"/>
          </a:solidFill>
        </p:grpSpPr>
        <p:sp>
          <p:nvSpPr>
            <p:cNvPr id="47"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3">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1"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52" name="Group 60"/>
          <p:cNvGrpSpPr/>
          <p:nvPr/>
        </p:nvGrpSpPr>
        <p:grpSpPr>
          <a:xfrm>
            <a:off x="2152940" y="1617265"/>
            <a:ext cx="296334" cy="260887"/>
            <a:chOff x="6040049" y="4182118"/>
            <a:chExt cx="521619" cy="459224"/>
          </a:xfrm>
          <a:solidFill>
            <a:schemeClr val="bg1"/>
          </a:solidFill>
        </p:grpSpPr>
        <p:sp>
          <p:nvSpPr>
            <p:cNvPr id="53"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4"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5"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6"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58" name="Group 66"/>
          <p:cNvGrpSpPr/>
          <p:nvPr/>
        </p:nvGrpSpPr>
        <p:grpSpPr>
          <a:xfrm>
            <a:off x="6619683" y="2699544"/>
            <a:ext cx="202049" cy="229919"/>
            <a:chOff x="2927811" y="2108124"/>
            <a:chExt cx="361887" cy="411804"/>
          </a:xfrm>
          <a:solidFill>
            <a:schemeClr val="bg1"/>
          </a:solidFill>
        </p:grpSpPr>
        <p:sp>
          <p:nvSpPr>
            <p:cNvPr id="59" name="Freeform 68"/>
            <p:cNvSpPr>
              <a:spLocks noEditPoints="1"/>
            </p:cNvSpPr>
            <p:nvPr/>
          </p:nvSpPr>
          <p:spPr bwMode="auto">
            <a:xfrm>
              <a:off x="2927811" y="2108124"/>
              <a:ext cx="164722" cy="299494"/>
            </a:xfrm>
            <a:custGeom>
              <a:avLst/>
              <a:gdLst>
                <a:gd name="T0" fmla="*/ 50 w 50"/>
                <a:gd name="T1" fmla="*/ 83 h 90"/>
                <a:gd name="T2" fmla="*/ 50 w 50"/>
                <a:gd name="T3" fmla="*/ 7 h 90"/>
                <a:gd name="T4" fmla="*/ 44 w 50"/>
                <a:gd name="T5" fmla="*/ 0 h 90"/>
                <a:gd name="T6" fmla="*/ 6 w 50"/>
                <a:gd name="T7" fmla="*/ 0 h 90"/>
                <a:gd name="T8" fmla="*/ 0 w 50"/>
                <a:gd name="T9" fmla="*/ 7 h 90"/>
                <a:gd name="T10" fmla="*/ 0 w 50"/>
                <a:gd name="T11" fmla="*/ 83 h 90"/>
                <a:gd name="T12" fmla="*/ 6 w 50"/>
                <a:gd name="T13" fmla="*/ 90 h 90"/>
                <a:gd name="T14" fmla="*/ 44 w 50"/>
                <a:gd name="T15" fmla="*/ 90 h 90"/>
                <a:gd name="T16" fmla="*/ 50 w 50"/>
                <a:gd name="T17" fmla="*/ 83 h 90"/>
                <a:gd name="T18" fmla="*/ 39 w 50"/>
                <a:gd name="T19" fmla="*/ 5 h 90"/>
                <a:gd name="T20" fmla="*/ 41 w 50"/>
                <a:gd name="T21" fmla="*/ 6 h 90"/>
                <a:gd name="T22" fmla="*/ 39 w 50"/>
                <a:gd name="T23" fmla="*/ 8 h 90"/>
                <a:gd name="T24" fmla="*/ 38 w 50"/>
                <a:gd name="T25" fmla="*/ 6 h 90"/>
                <a:gd name="T26" fmla="*/ 39 w 50"/>
                <a:gd name="T27" fmla="*/ 5 h 90"/>
                <a:gd name="T28" fmla="*/ 16 w 50"/>
                <a:gd name="T29" fmla="*/ 5 h 90"/>
                <a:gd name="T30" fmla="*/ 34 w 50"/>
                <a:gd name="T31" fmla="*/ 5 h 90"/>
                <a:gd name="T32" fmla="*/ 34 w 50"/>
                <a:gd name="T33" fmla="*/ 7 h 90"/>
                <a:gd name="T34" fmla="*/ 16 w 50"/>
                <a:gd name="T35" fmla="*/ 7 h 90"/>
                <a:gd name="T36" fmla="*/ 16 w 50"/>
                <a:gd name="T37" fmla="*/ 5 h 90"/>
                <a:gd name="T38" fmla="*/ 5 w 50"/>
                <a:gd name="T39" fmla="*/ 69 h 90"/>
                <a:gd name="T40" fmla="*/ 5 w 50"/>
                <a:gd name="T41" fmla="*/ 11 h 90"/>
                <a:gd name="T42" fmla="*/ 45 w 50"/>
                <a:gd name="T43" fmla="*/ 11 h 90"/>
                <a:gd name="T44" fmla="*/ 45 w 50"/>
                <a:gd name="T45" fmla="*/ 69 h 90"/>
                <a:gd name="T46" fmla="*/ 5 w 50"/>
                <a:gd name="T47" fmla="*/ 69 h 90"/>
                <a:gd name="T48" fmla="*/ 25 w 50"/>
                <a:gd name="T49" fmla="*/ 83 h 90"/>
                <a:gd name="T50" fmla="*/ 21 w 50"/>
                <a:gd name="T51" fmla="*/ 79 h 90"/>
                <a:gd name="T52" fmla="*/ 25 w 50"/>
                <a:gd name="T53" fmla="*/ 75 h 90"/>
                <a:gd name="T54" fmla="*/ 29 w 50"/>
                <a:gd name="T55" fmla="*/ 79 h 90"/>
                <a:gd name="T56" fmla="*/ 25 w 50"/>
                <a:gd name="T57" fmla="*/ 8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9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0" name="Freeform 69"/>
            <p:cNvSpPr>
              <a:spLocks noEditPoints="1"/>
            </p:cNvSpPr>
            <p:nvPr/>
          </p:nvSpPr>
          <p:spPr bwMode="auto">
            <a:xfrm>
              <a:off x="3119985" y="2220434"/>
              <a:ext cx="169713" cy="299494"/>
            </a:xfrm>
            <a:custGeom>
              <a:avLst/>
              <a:gdLst>
                <a:gd name="T0" fmla="*/ 44 w 51"/>
                <a:gd name="T1" fmla="*/ 0 h 90"/>
                <a:gd name="T2" fmla="*/ 7 w 51"/>
                <a:gd name="T3" fmla="*/ 0 h 90"/>
                <a:gd name="T4" fmla="*/ 0 w 51"/>
                <a:gd name="T5" fmla="*/ 7 h 90"/>
                <a:gd name="T6" fmla="*/ 0 w 51"/>
                <a:gd name="T7" fmla="*/ 83 h 90"/>
                <a:gd name="T8" fmla="*/ 7 w 51"/>
                <a:gd name="T9" fmla="*/ 90 h 90"/>
                <a:gd name="T10" fmla="*/ 44 w 51"/>
                <a:gd name="T11" fmla="*/ 90 h 90"/>
                <a:gd name="T12" fmla="*/ 51 w 51"/>
                <a:gd name="T13" fmla="*/ 83 h 90"/>
                <a:gd name="T14" fmla="*/ 51 w 51"/>
                <a:gd name="T15" fmla="*/ 7 h 90"/>
                <a:gd name="T16" fmla="*/ 44 w 51"/>
                <a:gd name="T17" fmla="*/ 0 h 90"/>
                <a:gd name="T18" fmla="*/ 40 w 51"/>
                <a:gd name="T19" fmla="*/ 5 h 90"/>
                <a:gd name="T20" fmla="*/ 42 w 51"/>
                <a:gd name="T21" fmla="*/ 6 h 90"/>
                <a:gd name="T22" fmla="*/ 40 w 51"/>
                <a:gd name="T23" fmla="*/ 8 h 90"/>
                <a:gd name="T24" fmla="*/ 38 w 51"/>
                <a:gd name="T25" fmla="*/ 6 h 90"/>
                <a:gd name="T26" fmla="*/ 40 w 51"/>
                <a:gd name="T27" fmla="*/ 5 h 90"/>
                <a:gd name="T28" fmla="*/ 17 w 51"/>
                <a:gd name="T29" fmla="*/ 5 h 90"/>
                <a:gd name="T30" fmla="*/ 34 w 51"/>
                <a:gd name="T31" fmla="*/ 5 h 90"/>
                <a:gd name="T32" fmla="*/ 34 w 51"/>
                <a:gd name="T33" fmla="*/ 7 h 90"/>
                <a:gd name="T34" fmla="*/ 17 w 51"/>
                <a:gd name="T35" fmla="*/ 7 h 90"/>
                <a:gd name="T36" fmla="*/ 17 w 51"/>
                <a:gd name="T37" fmla="*/ 5 h 90"/>
                <a:gd name="T38" fmla="*/ 26 w 51"/>
                <a:gd name="T39" fmla="*/ 83 h 90"/>
                <a:gd name="T40" fmla="*/ 21 w 51"/>
                <a:gd name="T41" fmla="*/ 79 h 90"/>
                <a:gd name="T42" fmla="*/ 26 w 51"/>
                <a:gd name="T43" fmla="*/ 75 h 90"/>
                <a:gd name="T44" fmla="*/ 30 w 51"/>
                <a:gd name="T45" fmla="*/ 79 h 90"/>
                <a:gd name="T46" fmla="*/ 26 w 51"/>
                <a:gd name="T47" fmla="*/ 83 h 90"/>
                <a:gd name="T48" fmla="*/ 46 w 51"/>
                <a:gd name="T49" fmla="*/ 69 h 90"/>
                <a:gd name="T50" fmla="*/ 5 w 51"/>
                <a:gd name="T51" fmla="*/ 69 h 90"/>
                <a:gd name="T52" fmla="*/ 5 w 51"/>
                <a:gd name="T53" fmla="*/ 11 h 90"/>
                <a:gd name="T54" fmla="*/ 46 w 51"/>
                <a:gd name="T55" fmla="*/ 11 h 90"/>
                <a:gd name="T56" fmla="*/ 46 w 51"/>
                <a:gd name="T57" fmla="*/ 6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90">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1" name="Freeform 70"/>
            <p:cNvSpPr/>
            <p:nvPr/>
          </p:nvSpPr>
          <p:spPr bwMode="auto">
            <a:xfrm>
              <a:off x="3107507" y="2125594"/>
              <a:ext cx="99831" cy="82362"/>
            </a:xfrm>
            <a:custGeom>
              <a:avLst/>
              <a:gdLst>
                <a:gd name="T0" fmla="*/ 32 w 40"/>
                <a:gd name="T1" fmla="*/ 33 h 33"/>
                <a:gd name="T2" fmla="*/ 40 w 40"/>
                <a:gd name="T3" fmla="*/ 33 h 33"/>
                <a:gd name="T4" fmla="*/ 40 w 40"/>
                <a:gd name="T5" fmla="*/ 8 h 33"/>
                <a:gd name="T6" fmla="*/ 40 w 40"/>
                <a:gd name="T7" fmla="*/ 0 h 33"/>
                <a:gd name="T8" fmla="*/ 32 w 40"/>
                <a:gd name="T9" fmla="*/ 0 h 33"/>
                <a:gd name="T10" fmla="*/ 0 w 40"/>
                <a:gd name="T11" fmla="*/ 0 h 33"/>
                <a:gd name="T12" fmla="*/ 0 w 40"/>
                <a:gd name="T13" fmla="*/ 8 h 33"/>
                <a:gd name="T14" fmla="*/ 32 w 40"/>
                <a:gd name="T15" fmla="*/ 8 h 33"/>
                <a:gd name="T16" fmla="*/ 32 w 40"/>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3">
                  <a:moveTo>
                    <a:pt x="32" y="33"/>
                  </a:moveTo>
                  <a:lnTo>
                    <a:pt x="40" y="33"/>
                  </a:lnTo>
                  <a:lnTo>
                    <a:pt x="40" y="8"/>
                  </a:lnTo>
                  <a:lnTo>
                    <a:pt x="40" y="0"/>
                  </a:lnTo>
                  <a:lnTo>
                    <a:pt x="32" y="0"/>
                  </a:lnTo>
                  <a:lnTo>
                    <a:pt x="0" y="0"/>
                  </a:lnTo>
                  <a:lnTo>
                    <a:pt x="0" y="8"/>
                  </a:lnTo>
                  <a:lnTo>
                    <a:pt x="32" y="8"/>
                  </a:lnTo>
                  <a:lnTo>
                    <a:pt x="32"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2" name="Freeform 71"/>
            <p:cNvSpPr/>
            <p:nvPr/>
          </p:nvSpPr>
          <p:spPr bwMode="auto">
            <a:xfrm>
              <a:off x="3017659" y="2425088"/>
              <a:ext cx="82362" cy="82362"/>
            </a:xfrm>
            <a:custGeom>
              <a:avLst/>
              <a:gdLst>
                <a:gd name="T0" fmla="*/ 8 w 33"/>
                <a:gd name="T1" fmla="*/ 0 h 33"/>
                <a:gd name="T2" fmla="*/ 0 w 33"/>
                <a:gd name="T3" fmla="*/ 0 h 33"/>
                <a:gd name="T4" fmla="*/ 0 w 33"/>
                <a:gd name="T5" fmla="*/ 25 h 33"/>
                <a:gd name="T6" fmla="*/ 0 w 33"/>
                <a:gd name="T7" fmla="*/ 33 h 33"/>
                <a:gd name="T8" fmla="*/ 8 w 33"/>
                <a:gd name="T9" fmla="*/ 33 h 33"/>
                <a:gd name="T10" fmla="*/ 33 w 33"/>
                <a:gd name="T11" fmla="*/ 33 h 33"/>
                <a:gd name="T12" fmla="*/ 33 w 33"/>
                <a:gd name="T13" fmla="*/ 25 h 33"/>
                <a:gd name="T14" fmla="*/ 8 w 33"/>
                <a:gd name="T15" fmla="*/ 25 h 33"/>
                <a:gd name="T16" fmla="*/ 8 w 33"/>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0"/>
                  </a:moveTo>
                  <a:lnTo>
                    <a:pt x="0" y="0"/>
                  </a:lnTo>
                  <a:lnTo>
                    <a:pt x="0" y="25"/>
                  </a:lnTo>
                  <a:lnTo>
                    <a:pt x="0" y="33"/>
                  </a:lnTo>
                  <a:lnTo>
                    <a:pt x="8" y="33"/>
                  </a:lnTo>
                  <a:lnTo>
                    <a:pt x="33" y="33"/>
                  </a:lnTo>
                  <a:lnTo>
                    <a:pt x="33" y="25"/>
                  </a:lnTo>
                  <a:lnTo>
                    <a:pt x="8" y="25"/>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63" name="Freeform 145"/>
          <p:cNvSpPr/>
          <p:nvPr/>
        </p:nvSpPr>
        <p:spPr bwMode="auto">
          <a:xfrm>
            <a:off x="6580897" y="4002406"/>
            <a:ext cx="279620" cy="219701"/>
          </a:xfrm>
          <a:custGeom>
            <a:avLst/>
            <a:gdLst>
              <a:gd name="T0" fmla="*/ 145 w 147"/>
              <a:gd name="T1" fmla="*/ 47 h 116"/>
              <a:gd name="T2" fmla="*/ 118 w 147"/>
              <a:gd name="T3" fmla="*/ 30 h 116"/>
              <a:gd name="T4" fmla="*/ 114 w 147"/>
              <a:gd name="T5" fmla="*/ 31 h 116"/>
              <a:gd name="T6" fmla="*/ 114 w 147"/>
              <a:gd name="T7" fmla="*/ 38 h 116"/>
              <a:gd name="T8" fmla="*/ 110 w 147"/>
              <a:gd name="T9" fmla="*/ 38 h 116"/>
              <a:gd name="T10" fmla="*/ 81 w 147"/>
              <a:gd name="T11" fmla="*/ 38 h 116"/>
              <a:gd name="T12" fmla="*/ 81 w 147"/>
              <a:gd name="T13" fmla="*/ 11 h 116"/>
              <a:gd name="T14" fmla="*/ 84 w 147"/>
              <a:gd name="T15" fmla="*/ 6 h 116"/>
              <a:gd name="T16" fmla="*/ 79 w 147"/>
              <a:gd name="T17" fmla="*/ 0 h 116"/>
              <a:gd name="T18" fmla="*/ 70 w 147"/>
              <a:gd name="T19" fmla="*/ 0 h 116"/>
              <a:gd name="T20" fmla="*/ 65 w 147"/>
              <a:gd name="T21" fmla="*/ 6 h 116"/>
              <a:gd name="T22" fmla="*/ 68 w 147"/>
              <a:gd name="T23" fmla="*/ 11 h 116"/>
              <a:gd name="T24" fmla="*/ 68 w 147"/>
              <a:gd name="T25" fmla="*/ 17 h 116"/>
              <a:gd name="T26" fmla="*/ 37 w 147"/>
              <a:gd name="T27" fmla="*/ 17 h 116"/>
              <a:gd name="T28" fmla="*/ 32 w 147"/>
              <a:gd name="T29" fmla="*/ 17 h 116"/>
              <a:gd name="T30" fmla="*/ 32 w 147"/>
              <a:gd name="T31" fmla="*/ 9 h 116"/>
              <a:gd name="T32" fmla="*/ 28 w 147"/>
              <a:gd name="T33" fmla="*/ 9 h 116"/>
              <a:gd name="T34" fmla="*/ 2 w 147"/>
              <a:gd name="T35" fmla="*/ 27 h 116"/>
              <a:gd name="T36" fmla="*/ 1 w 147"/>
              <a:gd name="T37" fmla="*/ 29 h 116"/>
              <a:gd name="T38" fmla="*/ 29 w 147"/>
              <a:gd name="T39" fmla="*/ 47 h 116"/>
              <a:gd name="T40" fmla="*/ 32 w 147"/>
              <a:gd name="T41" fmla="*/ 46 h 116"/>
              <a:gd name="T42" fmla="*/ 32 w 147"/>
              <a:gd name="T43" fmla="*/ 39 h 116"/>
              <a:gd name="T44" fmla="*/ 37 w 147"/>
              <a:gd name="T45" fmla="*/ 39 h 116"/>
              <a:gd name="T46" fmla="*/ 68 w 147"/>
              <a:gd name="T47" fmla="*/ 39 h 116"/>
              <a:gd name="T48" fmla="*/ 68 w 147"/>
              <a:gd name="T49" fmla="*/ 109 h 116"/>
              <a:gd name="T50" fmla="*/ 65 w 147"/>
              <a:gd name="T51" fmla="*/ 108 h 116"/>
              <a:gd name="T52" fmla="*/ 68 w 147"/>
              <a:gd name="T53" fmla="*/ 115 h 116"/>
              <a:gd name="T54" fmla="*/ 63 w 147"/>
              <a:gd name="T55" fmla="*/ 111 h 116"/>
              <a:gd name="T56" fmla="*/ 65 w 147"/>
              <a:gd name="T57" fmla="*/ 116 h 116"/>
              <a:gd name="T58" fmla="*/ 68 w 147"/>
              <a:gd name="T59" fmla="*/ 116 h 116"/>
              <a:gd name="T60" fmla="*/ 68 w 147"/>
              <a:gd name="T61" fmla="*/ 116 h 116"/>
              <a:gd name="T62" fmla="*/ 68 w 147"/>
              <a:gd name="T63" fmla="*/ 116 h 116"/>
              <a:gd name="T64" fmla="*/ 73 w 147"/>
              <a:gd name="T65" fmla="*/ 116 h 116"/>
              <a:gd name="T66" fmla="*/ 78 w 147"/>
              <a:gd name="T67" fmla="*/ 116 h 116"/>
              <a:gd name="T68" fmla="*/ 81 w 147"/>
              <a:gd name="T69" fmla="*/ 116 h 116"/>
              <a:gd name="T70" fmla="*/ 83 w 147"/>
              <a:gd name="T71" fmla="*/ 116 h 116"/>
              <a:gd name="T72" fmla="*/ 83 w 147"/>
              <a:gd name="T73" fmla="*/ 116 h 116"/>
              <a:gd name="T74" fmla="*/ 86 w 147"/>
              <a:gd name="T75" fmla="*/ 116 h 116"/>
              <a:gd name="T76" fmla="*/ 88 w 147"/>
              <a:gd name="T77" fmla="*/ 111 h 116"/>
              <a:gd name="T78" fmla="*/ 83 w 147"/>
              <a:gd name="T79" fmla="*/ 115 h 116"/>
              <a:gd name="T80" fmla="*/ 87 w 147"/>
              <a:gd name="T81" fmla="*/ 108 h 116"/>
              <a:gd name="T82" fmla="*/ 81 w 147"/>
              <a:gd name="T83" fmla="*/ 111 h 116"/>
              <a:gd name="T84" fmla="*/ 81 w 147"/>
              <a:gd name="T85" fmla="*/ 59 h 116"/>
              <a:gd name="T86" fmla="*/ 110 w 147"/>
              <a:gd name="T87" fmla="*/ 59 h 116"/>
              <a:gd name="T88" fmla="*/ 115 w 147"/>
              <a:gd name="T89" fmla="*/ 59 h 116"/>
              <a:gd name="T90" fmla="*/ 115 w 147"/>
              <a:gd name="T91" fmla="*/ 68 h 116"/>
              <a:gd name="T92" fmla="*/ 118 w 147"/>
              <a:gd name="T93" fmla="*/ 68 h 116"/>
              <a:gd name="T94" fmla="*/ 145 w 147"/>
              <a:gd name="T95" fmla="*/ 50 h 116"/>
              <a:gd name="T96" fmla="*/ 145 w 147"/>
              <a:gd name="T97" fmla="*/ 4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7" h="116">
                <a:moveTo>
                  <a:pt x="145" y="47"/>
                </a:moveTo>
                <a:cubicBezTo>
                  <a:pt x="143" y="46"/>
                  <a:pt x="118" y="30"/>
                  <a:pt x="118" y="30"/>
                </a:cubicBezTo>
                <a:cubicBezTo>
                  <a:pt x="118" y="30"/>
                  <a:pt x="114" y="28"/>
                  <a:pt x="114" y="31"/>
                </a:cubicBezTo>
                <a:cubicBezTo>
                  <a:pt x="114" y="33"/>
                  <a:pt x="114" y="38"/>
                  <a:pt x="114" y="38"/>
                </a:cubicBezTo>
                <a:cubicBezTo>
                  <a:pt x="114" y="38"/>
                  <a:pt x="112" y="38"/>
                  <a:pt x="110" y="38"/>
                </a:cubicBezTo>
                <a:cubicBezTo>
                  <a:pt x="102" y="38"/>
                  <a:pt x="89" y="38"/>
                  <a:pt x="81" y="38"/>
                </a:cubicBezTo>
                <a:cubicBezTo>
                  <a:pt x="81" y="11"/>
                  <a:pt x="81" y="11"/>
                  <a:pt x="81" y="11"/>
                </a:cubicBezTo>
                <a:cubicBezTo>
                  <a:pt x="83" y="10"/>
                  <a:pt x="84" y="8"/>
                  <a:pt x="84" y="6"/>
                </a:cubicBezTo>
                <a:cubicBezTo>
                  <a:pt x="84" y="3"/>
                  <a:pt x="82" y="0"/>
                  <a:pt x="79" y="0"/>
                </a:cubicBezTo>
                <a:cubicBezTo>
                  <a:pt x="70" y="0"/>
                  <a:pt x="70" y="0"/>
                  <a:pt x="70" y="0"/>
                </a:cubicBezTo>
                <a:cubicBezTo>
                  <a:pt x="67" y="0"/>
                  <a:pt x="65" y="3"/>
                  <a:pt x="65" y="6"/>
                </a:cubicBezTo>
                <a:cubicBezTo>
                  <a:pt x="65" y="8"/>
                  <a:pt x="66" y="10"/>
                  <a:pt x="68" y="11"/>
                </a:cubicBezTo>
                <a:cubicBezTo>
                  <a:pt x="68" y="17"/>
                  <a:pt x="68" y="17"/>
                  <a:pt x="68" y="17"/>
                </a:cubicBezTo>
                <a:cubicBezTo>
                  <a:pt x="60" y="17"/>
                  <a:pt x="45" y="17"/>
                  <a:pt x="37" y="17"/>
                </a:cubicBezTo>
                <a:cubicBezTo>
                  <a:pt x="34" y="17"/>
                  <a:pt x="32" y="17"/>
                  <a:pt x="32" y="17"/>
                </a:cubicBezTo>
                <a:cubicBezTo>
                  <a:pt x="32" y="17"/>
                  <a:pt x="32" y="12"/>
                  <a:pt x="32" y="9"/>
                </a:cubicBezTo>
                <a:cubicBezTo>
                  <a:pt x="32" y="7"/>
                  <a:pt x="28" y="9"/>
                  <a:pt x="28" y="9"/>
                </a:cubicBezTo>
                <a:cubicBezTo>
                  <a:pt x="2" y="27"/>
                  <a:pt x="2" y="27"/>
                  <a:pt x="2" y="27"/>
                </a:cubicBezTo>
                <a:cubicBezTo>
                  <a:pt x="2" y="27"/>
                  <a:pt x="0" y="28"/>
                  <a:pt x="1" y="29"/>
                </a:cubicBezTo>
                <a:cubicBezTo>
                  <a:pt x="4" y="31"/>
                  <a:pt x="29" y="47"/>
                  <a:pt x="29" y="47"/>
                </a:cubicBezTo>
                <a:cubicBezTo>
                  <a:pt x="29" y="47"/>
                  <a:pt x="32" y="49"/>
                  <a:pt x="32" y="46"/>
                </a:cubicBezTo>
                <a:cubicBezTo>
                  <a:pt x="32" y="43"/>
                  <a:pt x="32" y="39"/>
                  <a:pt x="32" y="39"/>
                </a:cubicBezTo>
                <a:cubicBezTo>
                  <a:pt x="32" y="39"/>
                  <a:pt x="34" y="39"/>
                  <a:pt x="37" y="39"/>
                </a:cubicBezTo>
                <a:cubicBezTo>
                  <a:pt x="45" y="39"/>
                  <a:pt x="60" y="39"/>
                  <a:pt x="68" y="39"/>
                </a:cubicBezTo>
                <a:cubicBezTo>
                  <a:pt x="68" y="109"/>
                  <a:pt x="68" y="109"/>
                  <a:pt x="68" y="109"/>
                </a:cubicBezTo>
                <a:cubicBezTo>
                  <a:pt x="66" y="108"/>
                  <a:pt x="65" y="108"/>
                  <a:pt x="65" y="108"/>
                </a:cubicBezTo>
                <a:cubicBezTo>
                  <a:pt x="68" y="110"/>
                  <a:pt x="68" y="114"/>
                  <a:pt x="68" y="115"/>
                </a:cubicBezTo>
                <a:cubicBezTo>
                  <a:pt x="66" y="111"/>
                  <a:pt x="63" y="111"/>
                  <a:pt x="63" y="111"/>
                </a:cubicBezTo>
                <a:cubicBezTo>
                  <a:pt x="65" y="113"/>
                  <a:pt x="65" y="116"/>
                  <a:pt x="65" y="116"/>
                </a:cubicBezTo>
                <a:cubicBezTo>
                  <a:pt x="68" y="116"/>
                  <a:pt x="68" y="116"/>
                  <a:pt x="68" y="116"/>
                </a:cubicBezTo>
                <a:cubicBezTo>
                  <a:pt x="68" y="116"/>
                  <a:pt x="68" y="116"/>
                  <a:pt x="68" y="116"/>
                </a:cubicBezTo>
                <a:cubicBezTo>
                  <a:pt x="68" y="116"/>
                  <a:pt x="68" y="116"/>
                  <a:pt x="68" y="116"/>
                </a:cubicBezTo>
                <a:cubicBezTo>
                  <a:pt x="73" y="116"/>
                  <a:pt x="73" y="116"/>
                  <a:pt x="73" y="116"/>
                </a:cubicBezTo>
                <a:cubicBezTo>
                  <a:pt x="78" y="116"/>
                  <a:pt x="78" y="116"/>
                  <a:pt x="78" y="116"/>
                </a:cubicBezTo>
                <a:cubicBezTo>
                  <a:pt x="81" y="116"/>
                  <a:pt x="81" y="116"/>
                  <a:pt x="81" y="116"/>
                </a:cubicBezTo>
                <a:cubicBezTo>
                  <a:pt x="83" y="116"/>
                  <a:pt x="83" y="116"/>
                  <a:pt x="83" y="116"/>
                </a:cubicBezTo>
                <a:cubicBezTo>
                  <a:pt x="83" y="116"/>
                  <a:pt x="83" y="116"/>
                  <a:pt x="83" y="116"/>
                </a:cubicBezTo>
                <a:cubicBezTo>
                  <a:pt x="86" y="116"/>
                  <a:pt x="86" y="116"/>
                  <a:pt x="86" y="116"/>
                </a:cubicBezTo>
                <a:cubicBezTo>
                  <a:pt x="86" y="116"/>
                  <a:pt x="86" y="113"/>
                  <a:pt x="88" y="111"/>
                </a:cubicBezTo>
                <a:cubicBezTo>
                  <a:pt x="88" y="111"/>
                  <a:pt x="85" y="111"/>
                  <a:pt x="83" y="115"/>
                </a:cubicBezTo>
                <a:cubicBezTo>
                  <a:pt x="83" y="114"/>
                  <a:pt x="84" y="110"/>
                  <a:pt x="87" y="108"/>
                </a:cubicBezTo>
                <a:cubicBezTo>
                  <a:pt x="87" y="108"/>
                  <a:pt x="84" y="107"/>
                  <a:pt x="81" y="111"/>
                </a:cubicBezTo>
                <a:cubicBezTo>
                  <a:pt x="81" y="59"/>
                  <a:pt x="81" y="59"/>
                  <a:pt x="81" y="59"/>
                </a:cubicBezTo>
                <a:cubicBezTo>
                  <a:pt x="89" y="59"/>
                  <a:pt x="102" y="59"/>
                  <a:pt x="110" y="59"/>
                </a:cubicBezTo>
                <a:cubicBezTo>
                  <a:pt x="113" y="59"/>
                  <a:pt x="115" y="59"/>
                  <a:pt x="115" y="59"/>
                </a:cubicBezTo>
                <a:cubicBezTo>
                  <a:pt x="115" y="59"/>
                  <a:pt x="115" y="65"/>
                  <a:pt x="115" y="68"/>
                </a:cubicBezTo>
                <a:cubicBezTo>
                  <a:pt x="115" y="70"/>
                  <a:pt x="118" y="68"/>
                  <a:pt x="118" y="68"/>
                </a:cubicBezTo>
                <a:cubicBezTo>
                  <a:pt x="145" y="50"/>
                  <a:pt x="145" y="50"/>
                  <a:pt x="145" y="50"/>
                </a:cubicBezTo>
                <a:cubicBezTo>
                  <a:pt x="145" y="50"/>
                  <a:pt x="147" y="49"/>
                  <a:pt x="145" y="47"/>
                </a:cubicBez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250" fill="hold"/>
                                        <p:tgtEl>
                                          <p:spTgt spid="8"/>
                                        </p:tgtEl>
                                        <p:attrNameLst>
                                          <p:attrName>ppt_x</p:attrName>
                                        </p:attrNameLst>
                                      </p:cBhvr>
                                      <p:tavLst>
                                        <p:tav tm="0">
                                          <p:val>
                                            <p:strVal val="#ppt_x"/>
                                          </p:val>
                                        </p:tav>
                                        <p:tav tm="100000">
                                          <p:val>
                                            <p:strVal val="#ppt_x"/>
                                          </p:val>
                                        </p:tav>
                                      </p:tavLst>
                                    </p:anim>
                                    <p:anim calcmode="lin" valueType="num">
                                      <p:cBhvr additive="base">
                                        <p:cTn id="22" dur="25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250" fill="hold"/>
                                        <p:tgtEl>
                                          <p:spTgt spid="25"/>
                                        </p:tgtEl>
                                        <p:attrNameLst>
                                          <p:attrName>ppt_x</p:attrName>
                                        </p:attrNameLst>
                                      </p:cBhvr>
                                      <p:tavLst>
                                        <p:tav tm="0">
                                          <p:val>
                                            <p:strVal val="#ppt_x"/>
                                          </p:val>
                                        </p:tav>
                                        <p:tav tm="100000">
                                          <p:val>
                                            <p:strVal val="#ppt_x"/>
                                          </p:val>
                                        </p:tav>
                                      </p:tavLst>
                                    </p:anim>
                                    <p:anim calcmode="lin" valueType="num">
                                      <p:cBhvr additive="base">
                                        <p:cTn id="27" dur="250" fill="hold"/>
                                        <p:tgtEl>
                                          <p:spTgt spid="25"/>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250" fill="hold"/>
                                        <p:tgtEl>
                                          <p:spTgt spid="30"/>
                                        </p:tgtEl>
                                        <p:attrNameLst>
                                          <p:attrName>ppt_x</p:attrName>
                                        </p:attrNameLst>
                                      </p:cBhvr>
                                      <p:tavLst>
                                        <p:tav tm="0">
                                          <p:val>
                                            <p:strVal val="#ppt_x"/>
                                          </p:val>
                                        </p:tav>
                                        <p:tav tm="100000">
                                          <p:val>
                                            <p:strVal val="#ppt_x"/>
                                          </p:val>
                                        </p:tav>
                                      </p:tavLst>
                                    </p:anim>
                                    <p:anim calcmode="lin" valueType="num">
                                      <p:cBhvr additive="base">
                                        <p:cTn id="32" dur="250" fill="hold"/>
                                        <p:tgtEl>
                                          <p:spTgt spid="3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250" fill="hold"/>
                                        <p:tgtEl>
                                          <p:spTgt spid="26"/>
                                        </p:tgtEl>
                                        <p:attrNameLst>
                                          <p:attrName>ppt_x</p:attrName>
                                        </p:attrNameLst>
                                      </p:cBhvr>
                                      <p:tavLst>
                                        <p:tav tm="0">
                                          <p:val>
                                            <p:strVal val="#ppt_x"/>
                                          </p:val>
                                        </p:tav>
                                        <p:tav tm="100000">
                                          <p:val>
                                            <p:strVal val="#ppt_x"/>
                                          </p:val>
                                        </p:tav>
                                      </p:tavLst>
                                    </p:anim>
                                    <p:anim calcmode="lin" valueType="num">
                                      <p:cBhvr additive="base">
                                        <p:cTn id="37" dur="25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ppt_x"/>
                                          </p:val>
                                        </p:tav>
                                        <p:tav tm="100000">
                                          <p:val>
                                            <p:strVal val="#ppt_x"/>
                                          </p:val>
                                        </p:tav>
                                      </p:tavLst>
                                    </p:anim>
                                    <p:anim calcmode="lin" valueType="num">
                                      <p:cBhvr additive="base">
                                        <p:cTn id="42" dur="25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 calcmode="lin" valueType="num">
                                      <p:cBhvr additive="base">
                                        <p:cTn id="46" dur="250" fill="hold"/>
                                        <p:tgtEl>
                                          <p:spTgt spid="52"/>
                                        </p:tgtEl>
                                        <p:attrNameLst>
                                          <p:attrName>ppt_x</p:attrName>
                                        </p:attrNameLst>
                                      </p:cBhvr>
                                      <p:tavLst>
                                        <p:tav tm="0">
                                          <p:val>
                                            <p:strVal val="#ppt_x"/>
                                          </p:val>
                                        </p:tav>
                                        <p:tav tm="100000">
                                          <p:val>
                                            <p:strVal val="#ppt_x"/>
                                          </p:val>
                                        </p:tav>
                                      </p:tavLst>
                                    </p:anim>
                                    <p:anim calcmode="lin" valueType="num">
                                      <p:cBhvr additive="base">
                                        <p:cTn id="47" dur="250" fill="hold"/>
                                        <p:tgtEl>
                                          <p:spTgt spid="5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250" fill="hold"/>
                                        <p:tgtEl>
                                          <p:spTgt spid="18"/>
                                        </p:tgtEl>
                                        <p:attrNameLst>
                                          <p:attrName>ppt_x</p:attrName>
                                        </p:attrNameLst>
                                      </p:cBhvr>
                                      <p:tavLst>
                                        <p:tav tm="0">
                                          <p:val>
                                            <p:strVal val="#ppt_x"/>
                                          </p:val>
                                        </p:tav>
                                        <p:tav tm="100000">
                                          <p:val>
                                            <p:strVal val="#ppt_x"/>
                                          </p:val>
                                        </p:tav>
                                      </p:tavLst>
                                    </p:anim>
                                    <p:anim calcmode="lin" valueType="num">
                                      <p:cBhvr additive="base">
                                        <p:cTn id="52" dur="25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250" fill="hold"/>
                                        <p:tgtEl>
                                          <p:spTgt spid="28"/>
                                        </p:tgtEl>
                                        <p:attrNameLst>
                                          <p:attrName>ppt_x</p:attrName>
                                        </p:attrNameLst>
                                      </p:cBhvr>
                                      <p:tavLst>
                                        <p:tav tm="0">
                                          <p:val>
                                            <p:strVal val="#ppt_x"/>
                                          </p:val>
                                        </p:tav>
                                        <p:tav tm="100000">
                                          <p:val>
                                            <p:strVal val="#ppt_x"/>
                                          </p:val>
                                        </p:tav>
                                      </p:tavLst>
                                    </p:anim>
                                    <p:anim calcmode="lin" valueType="num">
                                      <p:cBhvr additive="base">
                                        <p:cTn id="57" dur="250" fill="hold"/>
                                        <p:tgtEl>
                                          <p:spTgt spid="2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250" fill="hold"/>
                                        <p:tgtEl>
                                          <p:spTgt spid="29"/>
                                        </p:tgtEl>
                                        <p:attrNameLst>
                                          <p:attrName>ppt_x</p:attrName>
                                        </p:attrNameLst>
                                      </p:cBhvr>
                                      <p:tavLst>
                                        <p:tav tm="0">
                                          <p:val>
                                            <p:strVal val="#ppt_x"/>
                                          </p:val>
                                        </p:tav>
                                        <p:tav tm="100000">
                                          <p:val>
                                            <p:strVal val="#ppt_x"/>
                                          </p:val>
                                        </p:tav>
                                      </p:tavLst>
                                    </p:anim>
                                    <p:anim calcmode="lin" valueType="num">
                                      <p:cBhvr additive="base">
                                        <p:cTn id="62" dur="250" fill="hold"/>
                                        <p:tgtEl>
                                          <p:spTgt spid="29"/>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250" fill="hold"/>
                                        <p:tgtEl>
                                          <p:spTgt spid="27"/>
                                        </p:tgtEl>
                                        <p:attrNameLst>
                                          <p:attrName>ppt_x</p:attrName>
                                        </p:attrNameLst>
                                      </p:cBhvr>
                                      <p:tavLst>
                                        <p:tav tm="0">
                                          <p:val>
                                            <p:strVal val="#ppt_x"/>
                                          </p:val>
                                        </p:tav>
                                        <p:tav tm="100000">
                                          <p:val>
                                            <p:strVal val="#ppt_x"/>
                                          </p:val>
                                        </p:tav>
                                      </p:tavLst>
                                    </p:anim>
                                    <p:anim calcmode="lin" valueType="num">
                                      <p:cBhvr additive="base">
                                        <p:cTn id="67" dur="250" fill="hold"/>
                                        <p:tgtEl>
                                          <p:spTgt spid="27"/>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250" fill="hold"/>
                                        <p:tgtEl>
                                          <p:spTgt spid="21"/>
                                        </p:tgtEl>
                                        <p:attrNameLst>
                                          <p:attrName>ppt_x</p:attrName>
                                        </p:attrNameLst>
                                      </p:cBhvr>
                                      <p:tavLst>
                                        <p:tav tm="0">
                                          <p:val>
                                            <p:strVal val="#ppt_x"/>
                                          </p:val>
                                        </p:tav>
                                        <p:tav tm="100000">
                                          <p:val>
                                            <p:strVal val="#ppt_x"/>
                                          </p:val>
                                        </p:tav>
                                      </p:tavLst>
                                    </p:anim>
                                    <p:anim calcmode="lin" valueType="num">
                                      <p:cBhvr additive="base">
                                        <p:cTn id="72" dur="250" fill="hold"/>
                                        <p:tgtEl>
                                          <p:spTgt spid="21"/>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ppt_x"/>
                                          </p:val>
                                        </p:tav>
                                        <p:tav tm="100000">
                                          <p:val>
                                            <p:strVal val="#ppt_x"/>
                                          </p:val>
                                        </p:tav>
                                      </p:tavLst>
                                    </p:anim>
                                    <p:anim calcmode="lin" valueType="num">
                                      <p:cBhvr additive="base">
                                        <p:cTn id="77" dur="250" fill="hold"/>
                                        <p:tgtEl>
                                          <p:spTgt spid="46"/>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250" fill="hold"/>
                                        <p:tgtEl>
                                          <p:spTgt spid="20"/>
                                        </p:tgtEl>
                                        <p:attrNameLst>
                                          <p:attrName>ppt_x</p:attrName>
                                        </p:attrNameLst>
                                      </p:cBhvr>
                                      <p:tavLst>
                                        <p:tav tm="0">
                                          <p:val>
                                            <p:strVal val="#ppt_x"/>
                                          </p:val>
                                        </p:tav>
                                        <p:tav tm="100000">
                                          <p:val>
                                            <p:strVal val="#ppt_x"/>
                                          </p:val>
                                        </p:tav>
                                      </p:tavLst>
                                    </p:anim>
                                    <p:anim calcmode="lin" valueType="num">
                                      <p:cBhvr additive="base">
                                        <p:cTn id="82" dur="250" fill="hold"/>
                                        <p:tgtEl>
                                          <p:spTgt spid="20"/>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250" fill="hold"/>
                                        <p:tgtEl>
                                          <p:spTgt spid="7"/>
                                        </p:tgtEl>
                                        <p:attrNameLst>
                                          <p:attrName>ppt_x</p:attrName>
                                        </p:attrNameLst>
                                      </p:cBhvr>
                                      <p:tavLst>
                                        <p:tav tm="0">
                                          <p:val>
                                            <p:strVal val="#ppt_x"/>
                                          </p:val>
                                        </p:tav>
                                        <p:tav tm="100000">
                                          <p:val>
                                            <p:strVal val="#ppt_x"/>
                                          </p:val>
                                        </p:tav>
                                      </p:tavLst>
                                    </p:anim>
                                    <p:anim calcmode="lin" valueType="num">
                                      <p:cBhvr additive="base">
                                        <p:cTn id="87" dur="250" fill="hold"/>
                                        <p:tgtEl>
                                          <p:spTgt spid="7"/>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additive="base">
                                        <p:cTn id="91" dur="250" fill="hold"/>
                                        <p:tgtEl>
                                          <p:spTgt spid="24"/>
                                        </p:tgtEl>
                                        <p:attrNameLst>
                                          <p:attrName>ppt_x</p:attrName>
                                        </p:attrNameLst>
                                      </p:cBhvr>
                                      <p:tavLst>
                                        <p:tav tm="0">
                                          <p:val>
                                            <p:strVal val="#ppt_x"/>
                                          </p:val>
                                        </p:tav>
                                        <p:tav tm="100000">
                                          <p:val>
                                            <p:strVal val="#ppt_x"/>
                                          </p:val>
                                        </p:tav>
                                      </p:tavLst>
                                    </p:anim>
                                    <p:anim calcmode="lin" valueType="num">
                                      <p:cBhvr additive="base">
                                        <p:cTn id="92" dur="250" fill="hold"/>
                                        <p:tgtEl>
                                          <p:spTgt spid="24"/>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250" fill="hold"/>
                                        <p:tgtEl>
                                          <p:spTgt spid="17"/>
                                        </p:tgtEl>
                                        <p:attrNameLst>
                                          <p:attrName>ppt_x</p:attrName>
                                        </p:attrNameLst>
                                      </p:cBhvr>
                                      <p:tavLst>
                                        <p:tav tm="0">
                                          <p:val>
                                            <p:strVal val="#ppt_x"/>
                                          </p:val>
                                        </p:tav>
                                        <p:tav tm="100000">
                                          <p:val>
                                            <p:strVal val="#ppt_x"/>
                                          </p:val>
                                        </p:tav>
                                      </p:tavLst>
                                    </p:anim>
                                    <p:anim calcmode="lin" valueType="num">
                                      <p:cBhvr additive="base">
                                        <p:cTn id="97" dur="2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additive="base">
                                        <p:cTn id="101" dur="250" fill="hold"/>
                                        <p:tgtEl>
                                          <p:spTgt spid="15"/>
                                        </p:tgtEl>
                                        <p:attrNameLst>
                                          <p:attrName>ppt_x</p:attrName>
                                        </p:attrNameLst>
                                      </p:cBhvr>
                                      <p:tavLst>
                                        <p:tav tm="0">
                                          <p:val>
                                            <p:strVal val="#ppt_x"/>
                                          </p:val>
                                        </p:tav>
                                        <p:tav tm="100000">
                                          <p:val>
                                            <p:strVal val="#ppt_x"/>
                                          </p:val>
                                        </p:tav>
                                      </p:tavLst>
                                    </p:anim>
                                    <p:anim calcmode="lin" valueType="num">
                                      <p:cBhvr additive="base">
                                        <p:cTn id="102" dur="250" fill="hold"/>
                                        <p:tgtEl>
                                          <p:spTgt spid="15"/>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additive="base">
                                        <p:cTn id="106" dur="250" fill="hold"/>
                                        <p:tgtEl>
                                          <p:spTgt spid="63"/>
                                        </p:tgtEl>
                                        <p:attrNameLst>
                                          <p:attrName>ppt_x</p:attrName>
                                        </p:attrNameLst>
                                      </p:cBhvr>
                                      <p:tavLst>
                                        <p:tav tm="0">
                                          <p:val>
                                            <p:strVal val="#ppt_x"/>
                                          </p:val>
                                        </p:tav>
                                        <p:tav tm="100000">
                                          <p:val>
                                            <p:strVal val="#ppt_x"/>
                                          </p:val>
                                        </p:tav>
                                      </p:tavLst>
                                    </p:anim>
                                    <p:anim calcmode="lin" valueType="num">
                                      <p:cBhvr additive="base">
                                        <p:cTn id="107" dur="250" fill="hold"/>
                                        <p:tgtEl>
                                          <p:spTgt spid="63"/>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grpId="0" nodeType="after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250" fill="hold"/>
                                        <p:tgtEl>
                                          <p:spTgt spid="14"/>
                                        </p:tgtEl>
                                        <p:attrNameLst>
                                          <p:attrName>ppt_x</p:attrName>
                                        </p:attrNameLst>
                                      </p:cBhvr>
                                      <p:tavLst>
                                        <p:tav tm="0">
                                          <p:val>
                                            <p:strVal val="#ppt_x"/>
                                          </p:val>
                                        </p:tav>
                                        <p:tav tm="100000">
                                          <p:val>
                                            <p:strVal val="#ppt_x"/>
                                          </p:val>
                                        </p:tav>
                                      </p:tavLst>
                                    </p:anim>
                                    <p:anim calcmode="lin" valueType="num">
                                      <p:cBhvr additive="base">
                                        <p:cTn id="112" dur="250" fill="hold"/>
                                        <p:tgtEl>
                                          <p:spTgt spid="14"/>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
                                        </p:tgtEl>
                                        <p:attrNameLst>
                                          <p:attrName>style.visibility</p:attrName>
                                        </p:attrNameLst>
                                      </p:cBhvr>
                                      <p:to>
                                        <p:strVal val="visible"/>
                                      </p:to>
                                    </p:set>
                                    <p:anim calcmode="lin" valueType="num">
                                      <p:cBhvr additive="base">
                                        <p:cTn id="116" dur="250" fill="hold"/>
                                        <p:tgtEl>
                                          <p:spTgt spid="6"/>
                                        </p:tgtEl>
                                        <p:attrNameLst>
                                          <p:attrName>ppt_x</p:attrName>
                                        </p:attrNameLst>
                                      </p:cBhvr>
                                      <p:tavLst>
                                        <p:tav tm="0">
                                          <p:val>
                                            <p:strVal val="#ppt_x"/>
                                          </p:val>
                                        </p:tav>
                                        <p:tav tm="100000">
                                          <p:val>
                                            <p:strVal val="#ppt_x"/>
                                          </p:val>
                                        </p:tav>
                                      </p:tavLst>
                                    </p:anim>
                                    <p:anim calcmode="lin" valueType="num">
                                      <p:cBhvr additive="base">
                                        <p:cTn id="117" dur="250" fill="hold"/>
                                        <p:tgtEl>
                                          <p:spTgt spid="6"/>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250" fill="hold"/>
                                        <p:tgtEl>
                                          <p:spTgt spid="23"/>
                                        </p:tgtEl>
                                        <p:attrNameLst>
                                          <p:attrName>ppt_x</p:attrName>
                                        </p:attrNameLst>
                                      </p:cBhvr>
                                      <p:tavLst>
                                        <p:tav tm="0">
                                          <p:val>
                                            <p:strVal val="#ppt_x"/>
                                          </p:val>
                                        </p:tav>
                                        <p:tav tm="100000">
                                          <p:val>
                                            <p:strVal val="#ppt_x"/>
                                          </p:val>
                                        </p:tav>
                                      </p:tavLst>
                                    </p:anim>
                                    <p:anim calcmode="lin" valueType="num">
                                      <p:cBhvr additive="base">
                                        <p:cTn id="122" dur="250" fill="hold"/>
                                        <p:tgtEl>
                                          <p:spTgt spid="23"/>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 calcmode="lin" valueType="num">
                                      <p:cBhvr additive="base">
                                        <p:cTn id="126" dur="250" fill="hold"/>
                                        <p:tgtEl>
                                          <p:spTgt spid="16"/>
                                        </p:tgtEl>
                                        <p:attrNameLst>
                                          <p:attrName>ppt_x</p:attrName>
                                        </p:attrNameLst>
                                      </p:cBhvr>
                                      <p:tavLst>
                                        <p:tav tm="0">
                                          <p:val>
                                            <p:strVal val="#ppt_x"/>
                                          </p:val>
                                        </p:tav>
                                        <p:tav tm="100000">
                                          <p:val>
                                            <p:strVal val="#ppt_x"/>
                                          </p:val>
                                        </p:tav>
                                      </p:tavLst>
                                    </p:anim>
                                    <p:anim calcmode="lin" valueType="num">
                                      <p:cBhvr additive="base">
                                        <p:cTn id="127" dur="250" fill="hold"/>
                                        <p:tgtEl>
                                          <p:spTgt spid="16"/>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4" fill="hold" grpId="0" nodeType="after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additive="base">
                                        <p:cTn id="131" dur="250" fill="hold"/>
                                        <p:tgtEl>
                                          <p:spTgt spid="13"/>
                                        </p:tgtEl>
                                        <p:attrNameLst>
                                          <p:attrName>ppt_x</p:attrName>
                                        </p:attrNameLst>
                                      </p:cBhvr>
                                      <p:tavLst>
                                        <p:tav tm="0">
                                          <p:val>
                                            <p:strVal val="#ppt_x"/>
                                          </p:val>
                                        </p:tav>
                                        <p:tav tm="100000">
                                          <p:val>
                                            <p:strVal val="#ppt_x"/>
                                          </p:val>
                                        </p:tav>
                                      </p:tavLst>
                                    </p:anim>
                                    <p:anim calcmode="lin" valueType="num">
                                      <p:cBhvr additive="base">
                                        <p:cTn id="132" dur="250" fill="hold"/>
                                        <p:tgtEl>
                                          <p:spTgt spid="13"/>
                                        </p:tgtEl>
                                        <p:attrNameLst>
                                          <p:attrName>ppt_y</p:attrName>
                                        </p:attrNameLst>
                                      </p:cBhvr>
                                      <p:tavLst>
                                        <p:tav tm="0">
                                          <p:val>
                                            <p:strVal val="1+#ppt_h/2"/>
                                          </p:val>
                                        </p:tav>
                                        <p:tav tm="100000">
                                          <p:val>
                                            <p:strVal val="#ppt_y"/>
                                          </p:val>
                                        </p:tav>
                                      </p:tavLst>
                                    </p:anim>
                                  </p:childTnLst>
                                </p:cTn>
                              </p:par>
                            </p:childTnLst>
                          </p:cTn>
                        </p:par>
                        <p:par>
                          <p:cTn id="133" fill="hold">
                            <p:stCondLst>
                              <p:cond delay="12500"/>
                            </p:stCondLst>
                            <p:childTnLst>
                              <p:par>
                                <p:cTn id="134" presetID="2" presetClass="entr" presetSubtype="4" fill="hold"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13000"/>
                            </p:stCondLst>
                            <p:childTnLst>
                              <p:par>
                                <p:cTn id="139" presetID="2" presetClass="entr" presetSubtype="4" fill="hold" grpId="0" nodeType="after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additive="base">
                                        <p:cTn id="141" dur="250" fill="hold"/>
                                        <p:tgtEl>
                                          <p:spTgt spid="12"/>
                                        </p:tgtEl>
                                        <p:attrNameLst>
                                          <p:attrName>ppt_x</p:attrName>
                                        </p:attrNameLst>
                                      </p:cBhvr>
                                      <p:tavLst>
                                        <p:tav tm="0">
                                          <p:val>
                                            <p:strVal val="#ppt_x"/>
                                          </p:val>
                                        </p:tav>
                                        <p:tav tm="100000">
                                          <p:val>
                                            <p:strVal val="#ppt_x"/>
                                          </p:val>
                                        </p:tav>
                                      </p:tavLst>
                                    </p:anim>
                                    <p:anim calcmode="lin" valueType="num">
                                      <p:cBhvr additive="base">
                                        <p:cTn id="142" dur="250" fill="hold"/>
                                        <p:tgtEl>
                                          <p:spTgt spid="12"/>
                                        </p:tgtEl>
                                        <p:attrNameLst>
                                          <p:attrName>ppt_y</p:attrName>
                                        </p:attrNameLst>
                                      </p:cBhvr>
                                      <p:tavLst>
                                        <p:tav tm="0">
                                          <p:val>
                                            <p:strVal val="1+#ppt_h/2"/>
                                          </p:val>
                                        </p:tav>
                                        <p:tav tm="100000">
                                          <p:val>
                                            <p:strVal val="#ppt_y"/>
                                          </p:val>
                                        </p:tav>
                                      </p:tavLst>
                                    </p:anim>
                                  </p:childTnLst>
                                </p:cTn>
                              </p:par>
                            </p:childTnLst>
                          </p:cTn>
                        </p:par>
                        <p:par>
                          <p:cTn id="143" fill="hold">
                            <p:stCondLst>
                              <p:cond delay="13500"/>
                            </p:stCondLst>
                            <p:childTnLst>
                              <p:par>
                                <p:cTn id="144" presetID="2" presetClass="entr" presetSubtype="4" fill="hold" grpId="0" nodeType="afterEffect">
                                  <p:stCondLst>
                                    <p:cond delay="0"/>
                                  </p:stCondLst>
                                  <p:childTnLst>
                                    <p:set>
                                      <p:cBhvr>
                                        <p:cTn id="145" dur="1" fill="hold">
                                          <p:stCondLst>
                                            <p:cond delay="0"/>
                                          </p:stCondLst>
                                        </p:cTn>
                                        <p:tgtEl>
                                          <p:spTgt spid="5"/>
                                        </p:tgtEl>
                                        <p:attrNameLst>
                                          <p:attrName>style.visibility</p:attrName>
                                        </p:attrNameLst>
                                      </p:cBhvr>
                                      <p:to>
                                        <p:strVal val="visible"/>
                                      </p:to>
                                    </p:set>
                                    <p:anim calcmode="lin" valueType="num">
                                      <p:cBhvr additive="base">
                                        <p:cTn id="146" dur="250" fill="hold"/>
                                        <p:tgtEl>
                                          <p:spTgt spid="5"/>
                                        </p:tgtEl>
                                        <p:attrNameLst>
                                          <p:attrName>ppt_x</p:attrName>
                                        </p:attrNameLst>
                                      </p:cBhvr>
                                      <p:tavLst>
                                        <p:tav tm="0">
                                          <p:val>
                                            <p:strVal val="#ppt_x"/>
                                          </p:val>
                                        </p:tav>
                                        <p:tav tm="100000">
                                          <p:val>
                                            <p:strVal val="#ppt_x"/>
                                          </p:val>
                                        </p:tav>
                                      </p:tavLst>
                                    </p:anim>
                                    <p:anim calcmode="lin" valueType="num">
                                      <p:cBhvr additive="base">
                                        <p:cTn id="147" dur="250" fill="hold"/>
                                        <p:tgtEl>
                                          <p:spTgt spid="5"/>
                                        </p:tgtEl>
                                        <p:attrNameLst>
                                          <p:attrName>ppt_y</p:attrName>
                                        </p:attrNameLst>
                                      </p:cBhvr>
                                      <p:tavLst>
                                        <p:tav tm="0">
                                          <p:val>
                                            <p:strVal val="1+#ppt_h/2"/>
                                          </p:val>
                                        </p:tav>
                                        <p:tav tm="100000">
                                          <p:val>
                                            <p:strVal val="#ppt_y"/>
                                          </p:val>
                                        </p:tav>
                                      </p:tavLst>
                                    </p:anim>
                                  </p:childTnLst>
                                </p:cTn>
                              </p:par>
                            </p:childTnLst>
                          </p:cTn>
                        </p:par>
                        <p:par>
                          <p:cTn id="148" fill="hold">
                            <p:stCondLst>
                              <p:cond delay="14000"/>
                            </p:stCondLst>
                            <p:childTnLst>
                              <p:par>
                                <p:cTn id="149" presetID="2" presetClass="entr" presetSubtype="4" fill="hold" grpId="0" nodeType="afterEffect">
                                  <p:stCondLst>
                                    <p:cond delay="0"/>
                                  </p:stCondLst>
                                  <p:childTnLst>
                                    <p:set>
                                      <p:cBhvr>
                                        <p:cTn id="150" dur="1" fill="hold">
                                          <p:stCondLst>
                                            <p:cond delay="0"/>
                                          </p:stCondLst>
                                        </p:cTn>
                                        <p:tgtEl>
                                          <p:spTgt spid="22"/>
                                        </p:tgtEl>
                                        <p:attrNameLst>
                                          <p:attrName>style.visibility</p:attrName>
                                        </p:attrNameLst>
                                      </p:cBhvr>
                                      <p:to>
                                        <p:strVal val="visible"/>
                                      </p:to>
                                    </p:set>
                                    <p:anim calcmode="lin" valueType="num">
                                      <p:cBhvr additive="base">
                                        <p:cTn id="151" dur="250" fill="hold"/>
                                        <p:tgtEl>
                                          <p:spTgt spid="22"/>
                                        </p:tgtEl>
                                        <p:attrNameLst>
                                          <p:attrName>ppt_x</p:attrName>
                                        </p:attrNameLst>
                                      </p:cBhvr>
                                      <p:tavLst>
                                        <p:tav tm="0">
                                          <p:val>
                                            <p:strVal val="#ppt_x"/>
                                          </p:val>
                                        </p:tav>
                                        <p:tav tm="100000">
                                          <p:val>
                                            <p:strVal val="#ppt_x"/>
                                          </p:val>
                                        </p:tav>
                                      </p:tavLst>
                                    </p:anim>
                                    <p:anim calcmode="lin" valueType="num">
                                      <p:cBhvr additive="base">
                                        <p:cTn id="152" dur="250" fill="hold"/>
                                        <p:tgtEl>
                                          <p:spTgt spid="22"/>
                                        </p:tgtEl>
                                        <p:attrNameLst>
                                          <p:attrName>ppt_y</p:attrName>
                                        </p:attrNameLst>
                                      </p:cBhvr>
                                      <p:tavLst>
                                        <p:tav tm="0">
                                          <p:val>
                                            <p:strVal val="1+#ppt_h/2"/>
                                          </p:val>
                                        </p:tav>
                                        <p:tav tm="100000">
                                          <p:val>
                                            <p:strVal val="#ppt_y"/>
                                          </p:val>
                                        </p:tav>
                                      </p:tavLst>
                                    </p:anim>
                                  </p:childTnLst>
                                </p:cTn>
                              </p:par>
                            </p:childTnLst>
                          </p:cTn>
                        </p:par>
                        <p:par>
                          <p:cTn id="153" fill="hold">
                            <p:stCondLst>
                              <p:cond delay="14500"/>
                            </p:stCondLst>
                            <p:childTnLst>
                              <p:par>
                                <p:cTn id="154" presetID="2" presetClass="entr" presetSubtype="4" fill="hold" nodeType="afterEffect">
                                  <p:stCondLst>
                                    <p:cond delay="0"/>
                                  </p:stCondLst>
                                  <p:childTnLst>
                                    <p:set>
                                      <p:cBhvr>
                                        <p:cTn id="155" dur="1" fill="hold">
                                          <p:stCondLst>
                                            <p:cond delay="0"/>
                                          </p:stCondLst>
                                        </p:cTn>
                                        <p:tgtEl>
                                          <p:spTgt spid="9"/>
                                        </p:tgtEl>
                                        <p:attrNameLst>
                                          <p:attrName>style.visibility</p:attrName>
                                        </p:attrNameLst>
                                      </p:cBhvr>
                                      <p:to>
                                        <p:strVal val="visible"/>
                                      </p:to>
                                    </p:set>
                                    <p:anim calcmode="lin" valueType="num">
                                      <p:cBhvr additive="base">
                                        <p:cTn id="156" dur="250" fill="hold"/>
                                        <p:tgtEl>
                                          <p:spTgt spid="9"/>
                                        </p:tgtEl>
                                        <p:attrNameLst>
                                          <p:attrName>ppt_x</p:attrName>
                                        </p:attrNameLst>
                                      </p:cBhvr>
                                      <p:tavLst>
                                        <p:tav tm="0">
                                          <p:val>
                                            <p:strVal val="#ppt_x"/>
                                          </p:val>
                                        </p:tav>
                                        <p:tav tm="100000">
                                          <p:val>
                                            <p:strVal val="#ppt_x"/>
                                          </p:val>
                                        </p:tav>
                                      </p:tavLst>
                                    </p:anim>
                                    <p:anim calcmode="lin" valueType="num">
                                      <p:cBhvr additive="base">
                                        <p:cTn id="157" dur="250" fill="hold"/>
                                        <p:tgtEl>
                                          <p:spTgt spid="9"/>
                                        </p:tgtEl>
                                        <p:attrNameLst>
                                          <p:attrName>ppt_y</p:attrName>
                                        </p:attrNameLst>
                                      </p:cBhvr>
                                      <p:tavLst>
                                        <p:tav tm="0">
                                          <p:val>
                                            <p:strVal val="1+#ppt_h/2"/>
                                          </p:val>
                                        </p:tav>
                                        <p:tav tm="100000">
                                          <p:val>
                                            <p:strVal val="#ppt_y"/>
                                          </p:val>
                                        </p:tav>
                                      </p:tavLst>
                                    </p:anim>
                                  </p:childTnLst>
                                </p:cTn>
                              </p:par>
                            </p:childTnLst>
                          </p:cTn>
                        </p:par>
                        <p:par>
                          <p:cTn id="158" fill="hold">
                            <p:stCondLst>
                              <p:cond delay="15000"/>
                            </p:stCondLst>
                            <p:childTnLst>
                              <p:par>
                                <p:cTn id="159" presetID="2" presetClass="entr" presetSubtype="4" fill="hold" grpId="0" nodeType="afterEffect">
                                  <p:stCondLst>
                                    <p:cond delay="0"/>
                                  </p:stCondLst>
                                  <p:childTnLst>
                                    <p:set>
                                      <p:cBhvr>
                                        <p:cTn id="160" dur="1" fill="hold">
                                          <p:stCondLst>
                                            <p:cond delay="0"/>
                                          </p:stCondLst>
                                        </p:cTn>
                                        <p:tgtEl>
                                          <p:spTgt spid="11"/>
                                        </p:tgtEl>
                                        <p:attrNameLst>
                                          <p:attrName>style.visibility</p:attrName>
                                        </p:attrNameLst>
                                      </p:cBhvr>
                                      <p:to>
                                        <p:strVal val="visible"/>
                                      </p:to>
                                    </p:set>
                                    <p:anim calcmode="lin" valueType="num">
                                      <p:cBhvr additive="base">
                                        <p:cTn id="161" dur="250" fill="hold"/>
                                        <p:tgtEl>
                                          <p:spTgt spid="11"/>
                                        </p:tgtEl>
                                        <p:attrNameLst>
                                          <p:attrName>ppt_x</p:attrName>
                                        </p:attrNameLst>
                                      </p:cBhvr>
                                      <p:tavLst>
                                        <p:tav tm="0">
                                          <p:val>
                                            <p:strVal val="#ppt_x"/>
                                          </p:val>
                                        </p:tav>
                                        <p:tav tm="100000">
                                          <p:val>
                                            <p:strVal val="#ppt_x"/>
                                          </p:val>
                                        </p:tav>
                                      </p:tavLst>
                                    </p:anim>
                                    <p:anim calcmode="lin" valueType="num">
                                      <p:cBhvr additive="base">
                                        <p:cTn id="162" dur="250" fill="hold"/>
                                        <p:tgtEl>
                                          <p:spTgt spid="11"/>
                                        </p:tgtEl>
                                        <p:attrNameLst>
                                          <p:attrName>ppt_y</p:attrName>
                                        </p:attrNameLst>
                                      </p:cBhvr>
                                      <p:tavLst>
                                        <p:tav tm="0">
                                          <p:val>
                                            <p:strVal val="1+#ppt_h/2"/>
                                          </p:val>
                                        </p:tav>
                                        <p:tav tm="100000">
                                          <p:val>
                                            <p:strVal val="#ppt_y"/>
                                          </p:val>
                                        </p:tav>
                                      </p:tavLst>
                                    </p:anim>
                                  </p:childTnLst>
                                </p:cTn>
                              </p:par>
                            </p:childTnLst>
                          </p:cTn>
                        </p:par>
                        <p:par>
                          <p:cTn id="163" fill="hold">
                            <p:stCondLst>
                              <p:cond delay="15500"/>
                            </p:stCondLst>
                            <p:childTnLst>
                              <p:par>
                                <p:cTn id="164" presetID="2" presetClass="entr" presetSubtype="4" fill="hold" nodeType="afterEffect">
                                  <p:stCondLst>
                                    <p:cond delay="0"/>
                                  </p:stCondLst>
                                  <p:childTnLst>
                                    <p:set>
                                      <p:cBhvr>
                                        <p:cTn id="165" dur="1" fill="hold">
                                          <p:stCondLst>
                                            <p:cond delay="0"/>
                                          </p:stCondLst>
                                        </p:cTn>
                                        <p:tgtEl>
                                          <p:spTgt spid="31"/>
                                        </p:tgtEl>
                                        <p:attrNameLst>
                                          <p:attrName>style.visibility</p:attrName>
                                        </p:attrNameLst>
                                      </p:cBhvr>
                                      <p:to>
                                        <p:strVal val="visible"/>
                                      </p:to>
                                    </p:set>
                                    <p:anim calcmode="lin" valueType="num">
                                      <p:cBhvr additive="base">
                                        <p:cTn id="166" dur="250" fill="hold"/>
                                        <p:tgtEl>
                                          <p:spTgt spid="31"/>
                                        </p:tgtEl>
                                        <p:attrNameLst>
                                          <p:attrName>ppt_x</p:attrName>
                                        </p:attrNameLst>
                                      </p:cBhvr>
                                      <p:tavLst>
                                        <p:tav tm="0">
                                          <p:val>
                                            <p:strVal val="#ppt_x"/>
                                          </p:val>
                                        </p:tav>
                                        <p:tav tm="100000">
                                          <p:val>
                                            <p:strVal val="#ppt_x"/>
                                          </p:val>
                                        </p:tav>
                                      </p:tavLst>
                                    </p:anim>
                                    <p:anim calcmode="lin" valueType="num">
                                      <p:cBhvr additive="base">
                                        <p:cTn id="167" dur="250" fill="hold"/>
                                        <p:tgtEl>
                                          <p:spTgt spid="31"/>
                                        </p:tgtEl>
                                        <p:attrNameLst>
                                          <p:attrName>ppt_y</p:attrName>
                                        </p:attrNameLst>
                                      </p:cBhvr>
                                      <p:tavLst>
                                        <p:tav tm="0">
                                          <p:val>
                                            <p:strVal val="1+#ppt_h/2"/>
                                          </p:val>
                                        </p:tav>
                                        <p:tav tm="100000">
                                          <p:val>
                                            <p:strVal val="#ppt_y"/>
                                          </p:val>
                                        </p:tav>
                                      </p:tavLst>
                                    </p:anim>
                                  </p:childTnLst>
                                </p:cTn>
                              </p:par>
                            </p:childTnLst>
                          </p:cTn>
                        </p:par>
                        <p:par>
                          <p:cTn id="168" fill="hold">
                            <p:stCondLst>
                              <p:cond delay="16000"/>
                            </p:stCondLst>
                            <p:childTnLst>
                              <p:par>
                                <p:cTn id="169" presetID="2" presetClass="entr" presetSubtype="4" fill="hold" grpId="0" nodeType="afterEffect">
                                  <p:stCondLst>
                                    <p:cond delay="0"/>
                                  </p:stCondLst>
                                  <p:childTnLst>
                                    <p:set>
                                      <p:cBhvr>
                                        <p:cTn id="170" dur="1" fill="hold">
                                          <p:stCondLst>
                                            <p:cond delay="0"/>
                                          </p:stCondLst>
                                        </p:cTn>
                                        <p:tgtEl>
                                          <p:spTgt spid="10"/>
                                        </p:tgtEl>
                                        <p:attrNameLst>
                                          <p:attrName>style.visibility</p:attrName>
                                        </p:attrNameLst>
                                      </p:cBhvr>
                                      <p:to>
                                        <p:strVal val="visible"/>
                                      </p:to>
                                    </p:set>
                                    <p:anim calcmode="lin" valueType="num">
                                      <p:cBhvr additive="base">
                                        <p:cTn id="171" dur="250" fill="hold"/>
                                        <p:tgtEl>
                                          <p:spTgt spid="10"/>
                                        </p:tgtEl>
                                        <p:attrNameLst>
                                          <p:attrName>ppt_x</p:attrName>
                                        </p:attrNameLst>
                                      </p:cBhvr>
                                      <p:tavLst>
                                        <p:tav tm="0">
                                          <p:val>
                                            <p:strVal val="#ppt_x"/>
                                          </p:val>
                                        </p:tav>
                                        <p:tav tm="100000">
                                          <p:val>
                                            <p:strVal val="#ppt_x"/>
                                          </p:val>
                                        </p:tav>
                                      </p:tavLst>
                                    </p:anim>
                                    <p:anim calcmode="lin" valueType="num">
                                      <p:cBhvr additive="base">
                                        <p:cTn id="172"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6" grpId="0">
        <p:bldAsOne/>
      </p:bldGraphic>
      <p:bldGraphic spid="7" grpId="0">
        <p:bldAsOne/>
      </p:bldGraphic>
      <p:bldGraphic spid="8" grpId="0">
        <p:bldAsOne/>
      </p:bldGraphic>
      <p:bldP spid="10" grpId="0"/>
      <p:bldP spid="11" grpId="0" animBg="1"/>
      <p:bldP spid="12" grpId="0"/>
      <p:bldP spid="13" grpId="0" animBg="1"/>
      <p:bldP spid="14" grpId="0"/>
      <p:bldP spid="15" grpId="0" animBg="1"/>
      <p:bldP spid="18" grpId="0"/>
      <p:bldP spid="19" grpId="0" animBg="1"/>
      <p:bldP spid="20" grpId="0"/>
      <p:bldP spid="21" grpId="0" animBg="1"/>
      <p:bldP spid="22" grpId="0"/>
      <p:bldP spid="23" grpId="0"/>
      <p:bldP spid="24" grpId="0"/>
      <p:bldP spid="25" grpId="0"/>
      <p:bldGraphic spid="28" grpId="0">
        <p:bldAsOne/>
      </p:bldGraphic>
      <p:bldP spid="29" grpId="0"/>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cxnSp>
        <p:nvCxnSpPr>
          <p:cNvPr id="5" name="Straight Connector 31"/>
          <p:cNvCxnSpPr/>
          <p:nvPr/>
        </p:nvCxnSpPr>
        <p:spPr>
          <a:xfrm flipV="1">
            <a:off x="2362200" y="1828916"/>
            <a:ext cx="1518250" cy="15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4"/>
          <p:cNvCxnSpPr/>
          <p:nvPr/>
        </p:nvCxnSpPr>
        <p:spPr>
          <a:xfrm flipV="1">
            <a:off x="2438400" y="3271370"/>
            <a:ext cx="908650" cy="15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10"/>
          <p:cNvCxnSpPr/>
          <p:nvPr/>
        </p:nvCxnSpPr>
        <p:spPr>
          <a:xfrm>
            <a:off x="5670592" y="1541744"/>
            <a:ext cx="11430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1"/>
          <p:cNvCxnSpPr/>
          <p:nvPr/>
        </p:nvCxnSpPr>
        <p:spPr>
          <a:xfrm>
            <a:off x="5895297" y="2778028"/>
            <a:ext cx="609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13"/>
          <p:cNvCxnSpPr/>
          <p:nvPr/>
        </p:nvCxnSpPr>
        <p:spPr>
          <a:xfrm>
            <a:off x="5438097" y="4143642"/>
            <a:ext cx="14478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reeform 2"/>
          <p:cNvSpPr>
            <a:spLocks noEditPoints="1"/>
          </p:cNvSpPr>
          <p:nvPr/>
        </p:nvSpPr>
        <p:spPr bwMode="auto">
          <a:xfrm>
            <a:off x="3115801" y="2520921"/>
            <a:ext cx="1504048" cy="150404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 name="Freeform 3"/>
          <p:cNvSpPr>
            <a:spLocks noEditPoints="1"/>
          </p:cNvSpPr>
          <p:nvPr/>
        </p:nvSpPr>
        <p:spPr bwMode="auto">
          <a:xfrm>
            <a:off x="4619849" y="2029994"/>
            <a:ext cx="1504048" cy="1504048"/>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 name="Freeform 4"/>
          <p:cNvSpPr>
            <a:spLocks noEditPoints="1"/>
          </p:cNvSpPr>
          <p:nvPr/>
        </p:nvSpPr>
        <p:spPr bwMode="auto">
          <a:xfrm>
            <a:off x="4350491" y="3534042"/>
            <a:ext cx="1219200" cy="12192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3" name="Freeform 5"/>
          <p:cNvSpPr>
            <a:spLocks noEditPoints="1"/>
          </p:cNvSpPr>
          <p:nvPr/>
        </p:nvSpPr>
        <p:spPr bwMode="auto">
          <a:xfrm>
            <a:off x="3707862" y="1301721"/>
            <a:ext cx="1219200" cy="12192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4" name="Freeform 6"/>
          <p:cNvSpPr>
            <a:spLocks noEditPoints="1"/>
          </p:cNvSpPr>
          <p:nvPr/>
        </p:nvSpPr>
        <p:spPr bwMode="auto">
          <a:xfrm>
            <a:off x="4927062" y="1142831"/>
            <a:ext cx="838200" cy="838200"/>
          </a:xfrm>
          <a:custGeom>
            <a:avLst/>
            <a:gdLst>
              <a:gd name="T0" fmla="*/ 894 w 971"/>
              <a:gd name="T1" fmla="*/ 509 h 971"/>
              <a:gd name="T2" fmla="*/ 969 w 971"/>
              <a:gd name="T3" fmla="*/ 442 h 971"/>
              <a:gd name="T4" fmla="*/ 883 w 971"/>
              <a:gd name="T5" fmla="*/ 390 h 971"/>
              <a:gd name="T6" fmla="*/ 938 w 971"/>
              <a:gd name="T7" fmla="*/ 309 h 971"/>
              <a:gd name="T8" fmla="*/ 838 w 971"/>
              <a:gd name="T9" fmla="*/ 279 h 971"/>
              <a:gd name="T10" fmla="*/ 802 w 971"/>
              <a:gd name="T11" fmla="*/ 227 h 971"/>
              <a:gd name="T12" fmla="*/ 813 w 971"/>
              <a:gd name="T13" fmla="*/ 127 h 971"/>
              <a:gd name="T14" fmla="*/ 714 w 971"/>
              <a:gd name="T15" fmla="*/ 146 h 971"/>
              <a:gd name="T16" fmla="*/ 700 w 971"/>
              <a:gd name="T17" fmla="*/ 50 h 971"/>
              <a:gd name="T18" fmla="*/ 606 w 971"/>
              <a:gd name="T19" fmla="*/ 95 h 971"/>
              <a:gd name="T20" fmla="*/ 545 w 971"/>
              <a:gd name="T21" fmla="*/ 81 h 971"/>
              <a:gd name="T22" fmla="*/ 485 w 971"/>
              <a:gd name="T23" fmla="*/ 0 h 971"/>
              <a:gd name="T24" fmla="*/ 425 w 971"/>
              <a:gd name="T25" fmla="*/ 80 h 971"/>
              <a:gd name="T26" fmla="*/ 350 w 971"/>
              <a:gd name="T27" fmla="*/ 19 h 971"/>
              <a:gd name="T28" fmla="*/ 311 w 971"/>
              <a:gd name="T29" fmla="*/ 115 h 971"/>
              <a:gd name="T30" fmla="*/ 256 w 971"/>
              <a:gd name="T31" fmla="*/ 146 h 971"/>
              <a:gd name="T32" fmla="*/ 157 w 971"/>
              <a:gd name="T33" fmla="*/ 126 h 971"/>
              <a:gd name="T34" fmla="*/ 167 w 971"/>
              <a:gd name="T35" fmla="*/ 226 h 971"/>
              <a:gd name="T36" fmla="*/ 70 w 971"/>
              <a:gd name="T37" fmla="*/ 232 h 971"/>
              <a:gd name="T38" fmla="*/ 106 w 971"/>
              <a:gd name="T39" fmla="*/ 329 h 971"/>
              <a:gd name="T40" fmla="*/ 86 w 971"/>
              <a:gd name="T41" fmla="*/ 389 h 971"/>
              <a:gd name="T42" fmla="*/ 0 w 971"/>
              <a:gd name="T43" fmla="*/ 441 h 971"/>
              <a:gd name="T44" fmla="*/ 75 w 971"/>
              <a:gd name="T45" fmla="*/ 508 h 971"/>
              <a:gd name="T46" fmla="*/ 6 w 971"/>
              <a:gd name="T47" fmla="*/ 577 h 971"/>
              <a:gd name="T48" fmla="*/ 98 w 971"/>
              <a:gd name="T49" fmla="*/ 625 h 971"/>
              <a:gd name="T50" fmla="*/ 124 w 971"/>
              <a:gd name="T51" fmla="*/ 683 h 971"/>
              <a:gd name="T52" fmla="*/ 96 w 971"/>
              <a:gd name="T53" fmla="*/ 779 h 971"/>
              <a:gd name="T54" fmla="*/ 196 w 971"/>
              <a:gd name="T55" fmla="*/ 778 h 971"/>
              <a:gd name="T56" fmla="*/ 192 w 971"/>
              <a:gd name="T57" fmla="*/ 876 h 971"/>
              <a:gd name="T58" fmla="*/ 293 w 971"/>
              <a:gd name="T59" fmla="*/ 849 h 971"/>
              <a:gd name="T60" fmla="*/ 351 w 971"/>
              <a:gd name="T61" fmla="*/ 874 h 971"/>
              <a:gd name="T62" fmla="*/ 394 w 971"/>
              <a:gd name="T63" fmla="*/ 965 h 971"/>
              <a:gd name="T64" fmla="*/ 468 w 971"/>
              <a:gd name="T65" fmla="*/ 896 h 971"/>
              <a:gd name="T66" fmla="*/ 531 w 971"/>
              <a:gd name="T67" fmla="*/ 971 h 971"/>
              <a:gd name="T68" fmla="*/ 587 w 971"/>
              <a:gd name="T69" fmla="*/ 884 h 971"/>
              <a:gd name="T70" fmla="*/ 647 w 971"/>
              <a:gd name="T71" fmla="*/ 863 h 971"/>
              <a:gd name="T72" fmla="*/ 740 w 971"/>
              <a:gd name="T73" fmla="*/ 900 h 971"/>
              <a:gd name="T74" fmla="*/ 748 w 971"/>
              <a:gd name="T75" fmla="*/ 800 h 971"/>
              <a:gd name="T76" fmla="*/ 845 w 971"/>
              <a:gd name="T77" fmla="*/ 813 h 971"/>
              <a:gd name="T78" fmla="*/ 828 w 971"/>
              <a:gd name="T79" fmla="*/ 711 h 971"/>
              <a:gd name="T80" fmla="*/ 858 w 971"/>
              <a:gd name="T81" fmla="*/ 655 h 971"/>
              <a:gd name="T82" fmla="*/ 952 w 971"/>
              <a:gd name="T83" fmla="*/ 620 h 971"/>
              <a:gd name="T84" fmla="*/ 891 w 971"/>
              <a:gd name="T85" fmla="*/ 541 h 971"/>
              <a:gd name="T86" fmla="*/ 766 w 971"/>
              <a:gd name="T87" fmla="*/ 641 h 971"/>
              <a:gd name="T88" fmla="*/ 588 w 971"/>
              <a:gd name="T89" fmla="*/ 790 h 971"/>
              <a:gd name="T90" fmla="*/ 357 w 971"/>
              <a:gd name="T91" fmla="*/ 781 h 971"/>
              <a:gd name="T92" fmla="*/ 191 w 971"/>
              <a:gd name="T93" fmla="*/ 618 h 971"/>
              <a:gd name="T94" fmla="*/ 179 w 971"/>
              <a:gd name="T95" fmla="*/ 386 h 971"/>
              <a:gd name="T96" fmla="*/ 326 w 971"/>
              <a:gd name="T97" fmla="*/ 207 h 971"/>
              <a:gd name="T98" fmla="*/ 556 w 971"/>
              <a:gd name="T99" fmla="*/ 173 h 971"/>
              <a:gd name="T100" fmla="*/ 748 w 971"/>
              <a:gd name="T101" fmla="*/ 303 h 971"/>
              <a:gd name="T102" fmla="*/ 803 w 971"/>
              <a:gd name="T103" fmla="*/ 52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Text Box 10"/>
          <p:cNvSpPr txBox="1">
            <a:spLocks noChangeArrowheads="1"/>
          </p:cNvSpPr>
          <p:nvPr/>
        </p:nvSpPr>
        <p:spPr bwMode="auto">
          <a:xfrm>
            <a:off x="7073276" y="1123950"/>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rgbClr val="C00000"/>
                </a:solidFill>
                <a:latin typeface="Measure"/>
                <a:ea typeface="微软雅黑" panose="020B0503020204020204" pitchFamily="34" charset="-122"/>
                <a:cs typeface="Open Sans" pitchFamily="34" charset="0"/>
                <a:sym typeface="Measure"/>
              </a:rPr>
              <a:t>输入标题</a:t>
            </a:r>
            <a:endParaRPr lang="en-US" sz="1200" b="0" dirty="0">
              <a:solidFill>
                <a:srgbClr val="C00000"/>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6" name="Oval 16"/>
          <p:cNvSpPr>
            <a:spLocks noChangeArrowheads="1"/>
          </p:cNvSpPr>
          <p:nvPr/>
        </p:nvSpPr>
        <p:spPr bwMode="auto">
          <a:xfrm>
            <a:off x="6428697" y="1233999"/>
            <a:ext cx="539150" cy="547443"/>
          </a:xfrm>
          <a:prstGeom prst="ellipse">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7" name="Text Box 10"/>
          <p:cNvSpPr txBox="1">
            <a:spLocks noChangeArrowheads="1"/>
          </p:cNvSpPr>
          <p:nvPr/>
        </p:nvSpPr>
        <p:spPr bwMode="auto">
          <a:xfrm>
            <a:off x="6488086" y="1390730"/>
            <a:ext cx="420371" cy="230832"/>
          </a:xfrm>
          <a:prstGeom prst="rect">
            <a:avLst/>
          </a:prstGeom>
          <a:noFill/>
          <a:ln w="9525">
            <a:noFill/>
            <a:miter lim="800000"/>
          </a:ln>
        </p:spPr>
        <p:txBody>
          <a:bodyPr wrap="square" lIns="45720" tIns="22860" rIns="45720" bIns="22860">
            <a:spAutoFit/>
          </a:bodyPr>
          <a:lstStyle/>
          <a:p>
            <a:pPr algn="ctr" defTabSz="1088390"/>
            <a:r>
              <a:rPr lang="en-US" sz="1200" b="0">
                <a:solidFill>
                  <a:schemeClr val="bg1"/>
                </a:solidFill>
                <a:latin typeface="Measure"/>
                <a:ea typeface="微软雅黑" panose="020B0503020204020204" pitchFamily="34" charset="-122"/>
                <a:cs typeface="Open Sans" pitchFamily="34" charset="0"/>
                <a:sym typeface="Measure"/>
              </a:rPr>
              <a:t>10%</a:t>
            </a:r>
            <a:endParaRPr lang="en-US" sz="1000" b="0">
              <a:solidFill>
                <a:schemeClr val="bg1"/>
              </a:solidFill>
              <a:latin typeface="Measure"/>
              <a:ea typeface="微软雅黑" panose="020B0503020204020204" pitchFamily="34" charset="-122"/>
              <a:cs typeface="Open Sans" pitchFamily="34" charset="0"/>
              <a:sym typeface="Measure"/>
            </a:endParaRPr>
          </a:p>
        </p:txBody>
      </p:sp>
      <p:sp>
        <p:nvSpPr>
          <p:cNvPr id="18" name="Text Box 10"/>
          <p:cNvSpPr txBox="1">
            <a:spLocks noChangeArrowheads="1"/>
          </p:cNvSpPr>
          <p:nvPr/>
        </p:nvSpPr>
        <p:spPr bwMode="auto">
          <a:xfrm>
            <a:off x="7073276" y="2394257"/>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rgbClr val="C00000"/>
                </a:solidFill>
                <a:latin typeface="Measure"/>
                <a:ea typeface="微软雅黑" panose="020B0503020204020204" pitchFamily="34" charset="-122"/>
                <a:cs typeface="Open Sans" pitchFamily="34" charset="0"/>
                <a:sym typeface="Measure"/>
              </a:rPr>
              <a:t>输入标题</a:t>
            </a:r>
            <a:endParaRPr lang="en-US" sz="1200" b="0" dirty="0">
              <a:solidFill>
                <a:srgbClr val="C00000"/>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9" name="Oval 23"/>
          <p:cNvSpPr>
            <a:spLocks noChangeArrowheads="1"/>
          </p:cNvSpPr>
          <p:nvPr/>
        </p:nvSpPr>
        <p:spPr bwMode="auto">
          <a:xfrm>
            <a:off x="6428697" y="2504306"/>
            <a:ext cx="539150" cy="547443"/>
          </a:xfrm>
          <a:prstGeom prst="ellipse">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Text Box 10"/>
          <p:cNvSpPr txBox="1">
            <a:spLocks noChangeArrowheads="1"/>
          </p:cNvSpPr>
          <p:nvPr/>
        </p:nvSpPr>
        <p:spPr bwMode="auto">
          <a:xfrm>
            <a:off x="6488086" y="2661037"/>
            <a:ext cx="420371" cy="230832"/>
          </a:xfrm>
          <a:prstGeom prst="rect">
            <a:avLst/>
          </a:prstGeom>
          <a:noFill/>
          <a:ln w="9525">
            <a:noFill/>
            <a:miter lim="800000"/>
          </a:ln>
        </p:spPr>
        <p:txBody>
          <a:bodyPr wrap="square" lIns="45720" tIns="22860" rIns="45720" bIns="22860">
            <a:spAutoFit/>
          </a:bodyPr>
          <a:lstStyle/>
          <a:p>
            <a:pPr algn="ctr" defTabSz="1088390"/>
            <a:r>
              <a:rPr lang="en-US" sz="1200" b="0">
                <a:solidFill>
                  <a:schemeClr val="bg1"/>
                </a:solidFill>
                <a:latin typeface="Measure"/>
                <a:ea typeface="微软雅黑" panose="020B0503020204020204" pitchFamily="34" charset="-122"/>
                <a:cs typeface="Open Sans" pitchFamily="34" charset="0"/>
                <a:sym typeface="Measure"/>
              </a:rPr>
              <a:t>25%</a:t>
            </a:r>
            <a:endParaRPr lang="en-US" sz="1000" b="0">
              <a:solidFill>
                <a:schemeClr val="bg1"/>
              </a:solidFill>
              <a:latin typeface="Measure"/>
              <a:ea typeface="微软雅黑" panose="020B0503020204020204" pitchFamily="34" charset="-122"/>
              <a:cs typeface="Open Sans" pitchFamily="34" charset="0"/>
              <a:sym typeface="Measure"/>
            </a:endParaRPr>
          </a:p>
        </p:txBody>
      </p:sp>
      <p:sp>
        <p:nvSpPr>
          <p:cNvPr id="21" name="Text Box 10"/>
          <p:cNvSpPr txBox="1">
            <a:spLocks noChangeArrowheads="1"/>
          </p:cNvSpPr>
          <p:nvPr/>
        </p:nvSpPr>
        <p:spPr bwMode="auto">
          <a:xfrm>
            <a:off x="7106901" y="3759871"/>
            <a:ext cx="1656099"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rgbClr val="FF0000"/>
                </a:solidFill>
                <a:latin typeface="Measure"/>
                <a:ea typeface="微软雅黑" panose="020B0503020204020204" pitchFamily="34" charset="-122"/>
                <a:cs typeface="Open Sans" pitchFamily="34" charset="0"/>
                <a:sym typeface="Measure"/>
              </a:rPr>
              <a:t>输入标题</a:t>
            </a:r>
            <a:endParaRPr lang="en-US" sz="1200" b="0" dirty="0">
              <a:solidFill>
                <a:srgbClr val="FF0000"/>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2" name="Oval 26"/>
          <p:cNvSpPr>
            <a:spLocks noChangeArrowheads="1"/>
          </p:cNvSpPr>
          <p:nvPr/>
        </p:nvSpPr>
        <p:spPr bwMode="auto">
          <a:xfrm>
            <a:off x="6462322" y="3869920"/>
            <a:ext cx="539150" cy="547443"/>
          </a:xfrm>
          <a:prstGeom prst="ellipse">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3" name="Text Box 10"/>
          <p:cNvSpPr txBox="1">
            <a:spLocks noChangeArrowheads="1"/>
          </p:cNvSpPr>
          <p:nvPr/>
        </p:nvSpPr>
        <p:spPr bwMode="auto">
          <a:xfrm>
            <a:off x="6521711" y="4026651"/>
            <a:ext cx="420371" cy="230832"/>
          </a:xfrm>
          <a:prstGeom prst="rect">
            <a:avLst/>
          </a:prstGeom>
          <a:noFill/>
          <a:ln w="9525">
            <a:noFill/>
            <a:miter lim="800000"/>
          </a:ln>
        </p:spPr>
        <p:txBody>
          <a:bodyPr wrap="square" lIns="45720" tIns="22860" rIns="45720" bIns="22860">
            <a:spAutoFit/>
          </a:bodyPr>
          <a:lstStyle/>
          <a:p>
            <a:pPr algn="ctr" defTabSz="1088390"/>
            <a:r>
              <a:rPr lang="en-US" sz="1200" b="0">
                <a:solidFill>
                  <a:schemeClr val="bg1"/>
                </a:solidFill>
                <a:latin typeface="Measure"/>
                <a:ea typeface="微软雅黑" panose="020B0503020204020204" pitchFamily="34" charset="-122"/>
                <a:cs typeface="Open Sans" pitchFamily="34" charset="0"/>
                <a:sym typeface="Measure"/>
              </a:rPr>
              <a:t>20%</a:t>
            </a:r>
            <a:endParaRPr lang="en-US" sz="1000" b="0">
              <a:solidFill>
                <a:schemeClr val="bg1"/>
              </a:solidFill>
              <a:latin typeface="Measure"/>
              <a:ea typeface="微软雅黑" panose="020B0503020204020204" pitchFamily="34" charset="-122"/>
              <a:cs typeface="Open Sans" pitchFamily="34" charset="0"/>
              <a:sym typeface="Measure"/>
            </a:endParaRPr>
          </a:p>
        </p:txBody>
      </p:sp>
      <p:sp>
        <p:nvSpPr>
          <p:cNvPr id="24" name="Oval 28"/>
          <p:cNvSpPr>
            <a:spLocks noChangeArrowheads="1"/>
          </p:cNvSpPr>
          <p:nvPr/>
        </p:nvSpPr>
        <p:spPr bwMode="auto">
          <a:xfrm>
            <a:off x="2127850" y="1556769"/>
            <a:ext cx="539150" cy="547443"/>
          </a:xfrm>
          <a:prstGeom prst="ellipse">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5" name="Text Box 10"/>
          <p:cNvSpPr txBox="1">
            <a:spLocks noChangeArrowheads="1"/>
          </p:cNvSpPr>
          <p:nvPr/>
        </p:nvSpPr>
        <p:spPr bwMode="auto">
          <a:xfrm>
            <a:off x="2187239" y="1713500"/>
            <a:ext cx="420371" cy="230832"/>
          </a:xfrm>
          <a:prstGeom prst="rect">
            <a:avLst/>
          </a:prstGeom>
          <a:noFill/>
          <a:ln w="9525">
            <a:noFill/>
            <a:miter lim="800000"/>
          </a:ln>
        </p:spPr>
        <p:txBody>
          <a:bodyPr wrap="square" lIns="45720" tIns="22860" rIns="45720" bIns="22860">
            <a:spAutoFit/>
          </a:bodyPr>
          <a:lstStyle/>
          <a:p>
            <a:pPr algn="ctr" defTabSz="1088390"/>
            <a:r>
              <a:rPr lang="en-US" sz="1200" b="0" dirty="0">
                <a:solidFill>
                  <a:schemeClr val="bg1"/>
                </a:solidFill>
                <a:latin typeface="Measure"/>
                <a:ea typeface="微软雅黑" panose="020B0503020204020204" pitchFamily="34" charset="-122"/>
                <a:cs typeface="Open Sans" pitchFamily="34" charset="0"/>
                <a:sym typeface="Measure"/>
              </a:rPr>
              <a:t>20%</a:t>
            </a:r>
            <a:endParaRPr lang="en-US" sz="1000" b="0" dirty="0">
              <a:solidFill>
                <a:schemeClr val="bg1"/>
              </a:solidFill>
              <a:latin typeface="Measure"/>
              <a:ea typeface="微软雅黑" panose="020B0503020204020204" pitchFamily="34" charset="-122"/>
              <a:cs typeface="Open Sans" pitchFamily="34" charset="0"/>
              <a:sym typeface="Measure"/>
            </a:endParaRPr>
          </a:p>
        </p:txBody>
      </p:sp>
      <p:sp>
        <p:nvSpPr>
          <p:cNvPr id="26" name="Oval 32"/>
          <p:cNvSpPr>
            <a:spLocks noChangeArrowheads="1"/>
          </p:cNvSpPr>
          <p:nvPr/>
        </p:nvSpPr>
        <p:spPr bwMode="auto">
          <a:xfrm>
            <a:off x="2127850" y="2999223"/>
            <a:ext cx="539150" cy="547443"/>
          </a:xfrm>
          <a:prstGeom prst="ellipse">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7" name="Text Box 10"/>
          <p:cNvSpPr txBox="1">
            <a:spLocks noChangeArrowheads="1"/>
          </p:cNvSpPr>
          <p:nvPr/>
        </p:nvSpPr>
        <p:spPr bwMode="auto">
          <a:xfrm>
            <a:off x="2187239" y="3155954"/>
            <a:ext cx="420371" cy="230832"/>
          </a:xfrm>
          <a:prstGeom prst="rect">
            <a:avLst/>
          </a:prstGeom>
          <a:noFill/>
          <a:ln w="9525">
            <a:noFill/>
            <a:miter lim="800000"/>
          </a:ln>
        </p:spPr>
        <p:txBody>
          <a:bodyPr wrap="square" lIns="45720" tIns="22860" rIns="45720" bIns="22860">
            <a:spAutoFit/>
          </a:bodyPr>
          <a:lstStyle/>
          <a:p>
            <a:pPr algn="ctr" defTabSz="1088390"/>
            <a:r>
              <a:rPr lang="en-US" sz="1200" b="0">
                <a:solidFill>
                  <a:schemeClr val="bg1"/>
                </a:solidFill>
                <a:latin typeface="Measure"/>
                <a:ea typeface="微软雅黑" panose="020B0503020204020204" pitchFamily="34" charset="-122"/>
                <a:cs typeface="Open Sans" pitchFamily="34" charset="0"/>
                <a:sym typeface="Measure"/>
              </a:rPr>
              <a:t>25%</a:t>
            </a:r>
            <a:endParaRPr lang="en-US" sz="1000" b="0">
              <a:solidFill>
                <a:schemeClr val="bg1"/>
              </a:solidFill>
              <a:latin typeface="Measure"/>
              <a:ea typeface="微软雅黑" panose="020B0503020204020204" pitchFamily="34" charset="-122"/>
              <a:cs typeface="Open Sans" pitchFamily="34" charset="0"/>
              <a:sym typeface="Measure"/>
            </a:endParaRPr>
          </a:p>
        </p:txBody>
      </p:sp>
      <p:sp>
        <p:nvSpPr>
          <p:cNvPr id="28" name="Text Box 10"/>
          <p:cNvSpPr txBox="1">
            <a:spLocks noChangeArrowheads="1"/>
          </p:cNvSpPr>
          <p:nvPr/>
        </p:nvSpPr>
        <p:spPr bwMode="auto">
          <a:xfrm>
            <a:off x="401301" y="1428750"/>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rgbClr val="C00000"/>
                </a:solidFill>
                <a:latin typeface="Measure"/>
                <a:ea typeface="微软雅黑" panose="020B0503020204020204" pitchFamily="34" charset="-122"/>
                <a:cs typeface="Open Sans" pitchFamily="34" charset="0"/>
                <a:sym typeface="Measure"/>
              </a:rPr>
              <a:t>输入标题</a:t>
            </a:r>
            <a:endParaRPr lang="en-US" sz="1200" b="0" dirty="0">
              <a:solidFill>
                <a:srgbClr val="C00000"/>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29" name="Text Box 10"/>
          <p:cNvSpPr txBox="1">
            <a:spLocks noChangeArrowheads="1"/>
          </p:cNvSpPr>
          <p:nvPr/>
        </p:nvSpPr>
        <p:spPr bwMode="auto">
          <a:xfrm>
            <a:off x="401301" y="2814504"/>
            <a:ext cx="1656099" cy="1223412"/>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rgbClr val="FF0000"/>
                </a:solidFill>
                <a:latin typeface="Measure"/>
                <a:ea typeface="微软雅黑" panose="020B0503020204020204" pitchFamily="34" charset="-122"/>
                <a:cs typeface="Open Sans" pitchFamily="34" charset="0"/>
                <a:sym typeface="Measure"/>
              </a:rPr>
              <a:t>输入标题</a:t>
            </a:r>
            <a:endParaRPr lang="en-US" sz="1200" b="0" dirty="0">
              <a:solidFill>
                <a:srgbClr val="FF0000"/>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grpSp>
        <p:nvGrpSpPr>
          <p:cNvPr id="30" name="Group 39"/>
          <p:cNvGrpSpPr/>
          <p:nvPr/>
        </p:nvGrpSpPr>
        <p:grpSpPr>
          <a:xfrm>
            <a:off x="4731197" y="3937788"/>
            <a:ext cx="457788" cy="372514"/>
            <a:chOff x="1550139" y="1314466"/>
            <a:chExt cx="509139" cy="414300"/>
          </a:xfrm>
          <a:solidFill>
            <a:schemeClr val="bg1">
              <a:lumMod val="75000"/>
            </a:schemeClr>
          </a:solidFill>
        </p:grpSpPr>
        <p:sp>
          <p:nvSpPr>
            <p:cNvPr id="3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34" name="Freeform 34"/>
          <p:cNvSpPr/>
          <p:nvPr/>
        </p:nvSpPr>
        <p:spPr bwMode="auto">
          <a:xfrm>
            <a:off x="5188985" y="1409710"/>
            <a:ext cx="331787" cy="293292"/>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Freeform 55"/>
          <p:cNvSpPr>
            <a:spLocks noEditPoints="1"/>
          </p:cNvSpPr>
          <p:nvPr/>
        </p:nvSpPr>
        <p:spPr bwMode="auto">
          <a:xfrm>
            <a:off x="5110919" y="2548192"/>
            <a:ext cx="522155" cy="546443"/>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36" name="Group 45"/>
          <p:cNvGrpSpPr/>
          <p:nvPr/>
        </p:nvGrpSpPr>
        <p:grpSpPr>
          <a:xfrm>
            <a:off x="4060535" y="1658472"/>
            <a:ext cx="513854" cy="505698"/>
            <a:chOff x="1587575" y="2265358"/>
            <a:chExt cx="314468" cy="309477"/>
          </a:xfrm>
          <a:solidFill>
            <a:srgbClr val="F2B800"/>
          </a:solidFill>
        </p:grpSpPr>
        <p:sp>
          <p:nvSpPr>
            <p:cNvPr id="37"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8"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39" name="Group 48"/>
          <p:cNvGrpSpPr/>
          <p:nvPr/>
        </p:nvGrpSpPr>
        <p:grpSpPr>
          <a:xfrm>
            <a:off x="3652671" y="3061338"/>
            <a:ext cx="373822" cy="421638"/>
            <a:chOff x="5513440" y="1766202"/>
            <a:chExt cx="429274" cy="484183"/>
          </a:xfrm>
          <a:solidFill>
            <a:schemeClr val="bg1">
              <a:lumMod val="75000"/>
            </a:schemeClr>
          </a:solidFill>
        </p:grpSpPr>
        <p:sp>
          <p:nvSpPr>
            <p:cNvPr id="4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250" fill="hold"/>
                                        <p:tgtEl>
                                          <p:spTgt spid="13"/>
                                        </p:tgtEl>
                                        <p:attrNameLst>
                                          <p:attrName>ppt_x</p:attrName>
                                        </p:attrNameLst>
                                      </p:cBhvr>
                                      <p:tavLst>
                                        <p:tav tm="0">
                                          <p:val>
                                            <p:strVal val="#ppt_x"/>
                                          </p:val>
                                        </p:tav>
                                        <p:tav tm="100000">
                                          <p:val>
                                            <p:strVal val="#ppt_x"/>
                                          </p:val>
                                        </p:tav>
                                      </p:tavLst>
                                    </p:anim>
                                    <p:anim calcmode="lin" valueType="num">
                                      <p:cBhvr additive="base">
                                        <p:cTn id="22" dur="25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50" fill="hold"/>
                                        <p:tgtEl>
                                          <p:spTgt spid="5"/>
                                        </p:tgtEl>
                                        <p:attrNameLst>
                                          <p:attrName>ppt_x</p:attrName>
                                        </p:attrNameLst>
                                      </p:cBhvr>
                                      <p:tavLst>
                                        <p:tav tm="0">
                                          <p:val>
                                            <p:strVal val="#ppt_x"/>
                                          </p:val>
                                        </p:tav>
                                        <p:tav tm="100000">
                                          <p:val>
                                            <p:strVal val="#ppt_x"/>
                                          </p:val>
                                        </p:tav>
                                      </p:tavLst>
                                    </p:anim>
                                    <p:anim calcmode="lin" valueType="num">
                                      <p:cBhvr additive="base">
                                        <p:cTn id="32" dur="250" fill="hold"/>
                                        <p:tgtEl>
                                          <p:spTgt spid="5"/>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250" fill="hold"/>
                                        <p:tgtEl>
                                          <p:spTgt spid="24"/>
                                        </p:tgtEl>
                                        <p:attrNameLst>
                                          <p:attrName>ppt_x</p:attrName>
                                        </p:attrNameLst>
                                      </p:cBhvr>
                                      <p:tavLst>
                                        <p:tav tm="0">
                                          <p:val>
                                            <p:strVal val="#ppt_x"/>
                                          </p:val>
                                        </p:tav>
                                        <p:tav tm="100000">
                                          <p:val>
                                            <p:strVal val="#ppt_x"/>
                                          </p:val>
                                        </p:tav>
                                      </p:tavLst>
                                    </p:anim>
                                    <p:anim calcmode="lin" valueType="num">
                                      <p:cBhvr additive="base">
                                        <p:cTn id="37" dur="250" fill="hold"/>
                                        <p:tgtEl>
                                          <p:spTgt spid="24"/>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fill="hold"/>
                                        <p:tgtEl>
                                          <p:spTgt spid="25"/>
                                        </p:tgtEl>
                                        <p:attrNameLst>
                                          <p:attrName>ppt_x</p:attrName>
                                        </p:attrNameLst>
                                      </p:cBhvr>
                                      <p:tavLst>
                                        <p:tav tm="0">
                                          <p:val>
                                            <p:strVal val="#ppt_x"/>
                                          </p:val>
                                        </p:tav>
                                        <p:tav tm="100000">
                                          <p:val>
                                            <p:strVal val="#ppt_x"/>
                                          </p:val>
                                        </p:tav>
                                      </p:tavLst>
                                    </p:anim>
                                    <p:anim calcmode="lin" valueType="num">
                                      <p:cBhvr additive="base">
                                        <p:cTn id="42" dur="250" fill="hold"/>
                                        <p:tgtEl>
                                          <p:spTgt spid="25"/>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ppt_x"/>
                                          </p:val>
                                        </p:tav>
                                        <p:tav tm="100000">
                                          <p:val>
                                            <p:strVal val="#ppt_x"/>
                                          </p:val>
                                        </p:tav>
                                      </p:tavLst>
                                    </p:anim>
                                    <p:anim calcmode="lin" valueType="num">
                                      <p:cBhvr additive="base">
                                        <p:cTn id="47" dur="250" fill="hold"/>
                                        <p:tgtEl>
                                          <p:spTgt spid="28"/>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250" fill="hold"/>
                                        <p:tgtEl>
                                          <p:spTgt spid="10"/>
                                        </p:tgtEl>
                                        <p:attrNameLst>
                                          <p:attrName>ppt_x</p:attrName>
                                        </p:attrNameLst>
                                      </p:cBhvr>
                                      <p:tavLst>
                                        <p:tav tm="0">
                                          <p:val>
                                            <p:strVal val="#ppt_x"/>
                                          </p:val>
                                        </p:tav>
                                        <p:tav tm="100000">
                                          <p:val>
                                            <p:strVal val="#ppt_x"/>
                                          </p:val>
                                        </p:tav>
                                      </p:tavLst>
                                    </p:anim>
                                    <p:anim calcmode="lin" valueType="num">
                                      <p:cBhvr additive="base">
                                        <p:cTn id="52" dur="250" fill="hold"/>
                                        <p:tgtEl>
                                          <p:spTgt spid="10"/>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250" fill="hold"/>
                                        <p:tgtEl>
                                          <p:spTgt spid="39"/>
                                        </p:tgtEl>
                                        <p:attrNameLst>
                                          <p:attrName>ppt_x</p:attrName>
                                        </p:attrNameLst>
                                      </p:cBhvr>
                                      <p:tavLst>
                                        <p:tav tm="0">
                                          <p:val>
                                            <p:strVal val="#ppt_x"/>
                                          </p:val>
                                        </p:tav>
                                        <p:tav tm="100000">
                                          <p:val>
                                            <p:strVal val="#ppt_x"/>
                                          </p:val>
                                        </p:tav>
                                      </p:tavLst>
                                    </p:anim>
                                    <p:anim calcmode="lin" valueType="num">
                                      <p:cBhvr additive="base">
                                        <p:cTn id="57" dur="25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250" fill="hold"/>
                                        <p:tgtEl>
                                          <p:spTgt spid="6"/>
                                        </p:tgtEl>
                                        <p:attrNameLst>
                                          <p:attrName>ppt_x</p:attrName>
                                        </p:attrNameLst>
                                      </p:cBhvr>
                                      <p:tavLst>
                                        <p:tav tm="0">
                                          <p:val>
                                            <p:strVal val="#ppt_x"/>
                                          </p:val>
                                        </p:tav>
                                        <p:tav tm="100000">
                                          <p:val>
                                            <p:strVal val="#ppt_x"/>
                                          </p:val>
                                        </p:tav>
                                      </p:tavLst>
                                    </p:anim>
                                    <p:anim calcmode="lin" valueType="num">
                                      <p:cBhvr additive="base">
                                        <p:cTn id="62" dur="250" fill="hold"/>
                                        <p:tgtEl>
                                          <p:spTgt spid="6"/>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250" fill="hold"/>
                                        <p:tgtEl>
                                          <p:spTgt spid="26"/>
                                        </p:tgtEl>
                                        <p:attrNameLst>
                                          <p:attrName>ppt_x</p:attrName>
                                        </p:attrNameLst>
                                      </p:cBhvr>
                                      <p:tavLst>
                                        <p:tav tm="0">
                                          <p:val>
                                            <p:strVal val="#ppt_x"/>
                                          </p:val>
                                        </p:tav>
                                        <p:tav tm="100000">
                                          <p:val>
                                            <p:strVal val="#ppt_x"/>
                                          </p:val>
                                        </p:tav>
                                      </p:tavLst>
                                    </p:anim>
                                    <p:anim calcmode="lin" valueType="num">
                                      <p:cBhvr additive="base">
                                        <p:cTn id="67" dur="25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250" fill="hold"/>
                                        <p:tgtEl>
                                          <p:spTgt spid="27"/>
                                        </p:tgtEl>
                                        <p:attrNameLst>
                                          <p:attrName>ppt_x</p:attrName>
                                        </p:attrNameLst>
                                      </p:cBhvr>
                                      <p:tavLst>
                                        <p:tav tm="0">
                                          <p:val>
                                            <p:strVal val="#ppt_x"/>
                                          </p:val>
                                        </p:tav>
                                        <p:tav tm="100000">
                                          <p:val>
                                            <p:strVal val="#ppt_x"/>
                                          </p:val>
                                        </p:tav>
                                      </p:tavLst>
                                    </p:anim>
                                    <p:anim calcmode="lin" valueType="num">
                                      <p:cBhvr additive="base">
                                        <p:cTn id="72" dur="25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250" fill="hold"/>
                                        <p:tgtEl>
                                          <p:spTgt spid="29"/>
                                        </p:tgtEl>
                                        <p:attrNameLst>
                                          <p:attrName>ppt_x</p:attrName>
                                        </p:attrNameLst>
                                      </p:cBhvr>
                                      <p:tavLst>
                                        <p:tav tm="0">
                                          <p:val>
                                            <p:strVal val="#ppt_x"/>
                                          </p:val>
                                        </p:tav>
                                        <p:tav tm="100000">
                                          <p:val>
                                            <p:strVal val="#ppt_x"/>
                                          </p:val>
                                        </p:tav>
                                      </p:tavLst>
                                    </p:anim>
                                    <p:anim calcmode="lin" valueType="num">
                                      <p:cBhvr additive="base">
                                        <p:cTn id="77" dur="250" fill="hold"/>
                                        <p:tgtEl>
                                          <p:spTgt spid="29"/>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14"/>
                                        </p:tgtEl>
                                        <p:attrNameLst>
                                          <p:attrName>style.visibility</p:attrName>
                                        </p:attrNameLst>
                                      </p:cBhvr>
                                      <p:to>
                                        <p:strVal val="visible"/>
                                      </p:to>
                                    </p:set>
                                    <p:anim calcmode="lin" valueType="num">
                                      <p:cBhvr additive="base">
                                        <p:cTn id="81" dur="250" fill="hold"/>
                                        <p:tgtEl>
                                          <p:spTgt spid="14"/>
                                        </p:tgtEl>
                                        <p:attrNameLst>
                                          <p:attrName>ppt_x</p:attrName>
                                        </p:attrNameLst>
                                      </p:cBhvr>
                                      <p:tavLst>
                                        <p:tav tm="0">
                                          <p:val>
                                            <p:strVal val="#ppt_x"/>
                                          </p:val>
                                        </p:tav>
                                        <p:tav tm="100000">
                                          <p:val>
                                            <p:strVal val="#ppt_x"/>
                                          </p:val>
                                        </p:tav>
                                      </p:tavLst>
                                    </p:anim>
                                    <p:anim calcmode="lin" valueType="num">
                                      <p:cBhvr additive="base">
                                        <p:cTn id="82" dur="250" fill="hold"/>
                                        <p:tgtEl>
                                          <p:spTgt spid="14"/>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 calcmode="lin" valueType="num">
                                      <p:cBhvr additive="base">
                                        <p:cTn id="86" dur="250" fill="hold"/>
                                        <p:tgtEl>
                                          <p:spTgt spid="34"/>
                                        </p:tgtEl>
                                        <p:attrNameLst>
                                          <p:attrName>ppt_x</p:attrName>
                                        </p:attrNameLst>
                                      </p:cBhvr>
                                      <p:tavLst>
                                        <p:tav tm="0">
                                          <p:val>
                                            <p:strVal val="#ppt_x"/>
                                          </p:val>
                                        </p:tav>
                                        <p:tav tm="100000">
                                          <p:val>
                                            <p:strVal val="#ppt_x"/>
                                          </p:val>
                                        </p:tav>
                                      </p:tavLst>
                                    </p:anim>
                                    <p:anim calcmode="lin" valueType="num">
                                      <p:cBhvr additive="base">
                                        <p:cTn id="87" dur="250" fill="hold"/>
                                        <p:tgtEl>
                                          <p:spTgt spid="34"/>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nodeType="after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250" fill="hold"/>
                                        <p:tgtEl>
                                          <p:spTgt spid="7"/>
                                        </p:tgtEl>
                                        <p:attrNameLst>
                                          <p:attrName>ppt_x</p:attrName>
                                        </p:attrNameLst>
                                      </p:cBhvr>
                                      <p:tavLst>
                                        <p:tav tm="0">
                                          <p:val>
                                            <p:strVal val="#ppt_x"/>
                                          </p:val>
                                        </p:tav>
                                        <p:tav tm="100000">
                                          <p:val>
                                            <p:strVal val="#ppt_x"/>
                                          </p:val>
                                        </p:tav>
                                      </p:tavLst>
                                    </p:anim>
                                    <p:anim calcmode="lin" valueType="num">
                                      <p:cBhvr additive="base">
                                        <p:cTn id="92" dur="250" fill="hold"/>
                                        <p:tgtEl>
                                          <p:spTgt spid="7"/>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250" fill="hold"/>
                                        <p:tgtEl>
                                          <p:spTgt spid="16"/>
                                        </p:tgtEl>
                                        <p:attrNameLst>
                                          <p:attrName>ppt_x</p:attrName>
                                        </p:attrNameLst>
                                      </p:cBhvr>
                                      <p:tavLst>
                                        <p:tav tm="0">
                                          <p:val>
                                            <p:strVal val="#ppt_x"/>
                                          </p:val>
                                        </p:tav>
                                        <p:tav tm="100000">
                                          <p:val>
                                            <p:strVal val="#ppt_x"/>
                                          </p:val>
                                        </p:tav>
                                      </p:tavLst>
                                    </p:anim>
                                    <p:anim calcmode="lin" valueType="num">
                                      <p:cBhvr additive="base">
                                        <p:cTn id="97" dur="25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250" fill="hold"/>
                                        <p:tgtEl>
                                          <p:spTgt spid="17"/>
                                        </p:tgtEl>
                                        <p:attrNameLst>
                                          <p:attrName>ppt_x</p:attrName>
                                        </p:attrNameLst>
                                      </p:cBhvr>
                                      <p:tavLst>
                                        <p:tav tm="0">
                                          <p:val>
                                            <p:strVal val="#ppt_x"/>
                                          </p:val>
                                        </p:tav>
                                        <p:tav tm="100000">
                                          <p:val>
                                            <p:strVal val="#ppt_x"/>
                                          </p:val>
                                        </p:tav>
                                      </p:tavLst>
                                    </p:anim>
                                    <p:anim calcmode="lin" valueType="num">
                                      <p:cBhvr additive="base">
                                        <p:cTn id="102" dur="250" fill="hold"/>
                                        <p:tgtEl>
                                          <p:spTgt spid="17"/>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additive="base">
                                        <p:cTn id="106" dur="250" fill="hold"/>
                                        <p:tgtEl>
                                          <p:spTgt spid="15"/>
                                        </p:tgtEl>
                                        <p:attrNameLst>
                                          <p:attrName>ppt_x</p:attrName>
                                        </p:attrNameLst>
                                      </p:cBhvr>
                                      <p:tavLst>
                                        <p:tav tm="0">
                                          <p:val>
                                            <p:strVal val="#ppt_x"/>
                                          </p:val>
                                        </p:tav>
                                        <p:tav tm="100000">
                                          <p:val>
                                            <p:strVal val="#ppt_x"/>
                                          </p:val>
                                        </p:tav>
                                      </p:tavLst>
                                    </p:anim>
                                    <p:anim calcmode="lin" valueType="num">
                                      <p:cBhvr additive="base">
                                        <p:cTn id="107" dur="250" fill="hold"/>
                                        <p:tgtEl>
                                          <p:spTgt spid="15"/>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grpId="0" nodeType="afterEffect">
                                  <p:stCondLst>
                                    <p:cond delay="0"/>
                                  </p:stCondLst>
                                  <p:childTnLst>
                                    <p:set>
                                      <p:cBhvr>
                                        <p:cTn id="110" dur="1" fill="hold">
                                          <p:stCondLst>
                                            <p:cond delay="0"/>
                                          </p:stCondLst>
                                        </p:cTn>
                                        <p:tgtEl>
                                          <p:spTgt spid="11"/>
                                        </p:tgtEl>
                                        <p:attrNameLst>
                                          <p:attrName>style.visibility</p:attrName>
                                        </p:attrNameLst>
                                      </p:cBhvr>
                                      <p:to>
                                        <p:strVal val="visible"/>
                                      </p:to>
                                    </p:set>
                                    <p:anim calcmode="lin" valueType="num">
                                      <p:cBhvr additive="base">
                                        <p:cTn id="111" dur="250" fill="hold"/>
                                        <p:tgtEl>
                                          <p:spTgt spid="11"/>
                                        </p:tgtEl>
                                        <p:attrNameLst>
                                          <p:attrName>ppt_x</p:attrName>
                                        </p:attrNameLst>
                                      </p:cBhvr>
                                      <p:tavLst>
                                        <p:tav tm="0">
                                          <p:val>
                                            <p:strVal val="#ppt_x"/>
                                          </p:val>
                                        </p:tav>
                                        <p:tav tm="100000">
                                          <p:val>
                                            <p:strVal val="#ppt_x"/>
                                          </p:val>
                                        </p:tav>
                                      </p:tavLst>
                                    </p:anim>
                                    <p:anim calcmode="lin" valueType="num">
                                      <p:cBhvr additive="base">
                                        <p:cTn id="112" dur="250" fill="hold"/>
                                        <p:tgtEl>
                                          <p:spTgt spid="11"/>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250" fill="hold"/>
                                        <p:tgtEl>
                                          <p:spTgt spid="35"/>
                                        </p:tgtEl>
                                        <p:attrNameLst>
                                          <p:attrName>ppt_x</p:attrName>
                                        </p:attrNameLst>
                                      </p:cBhvr>
                                      <p:tavLst>
                                        <p:tav tm="0">
                                          <p:val>
                                            <p:strVal val="#ppt_x"/>
                                          </p:val>
                                        </p:tav>
                                        <p:tav tm="100000">
                                          <p:val>
                                            <p:strVal val="#ppt_x"/>
                                          </p:val>
                                        </p:tav>
                                      </p:tavLst>
                                    </p:anim>
                                    <p:anim calcmode="lin" valueType="num">
                                      <p:cBhvr additive="base">
                                        <p:cTn id="117" dur="25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nodeType="after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250" fill="hold"/>
                                        <p:tgtEl>
                                          <p:spTgt spid="8"/>
                                        </p:tgtEl>
                                        <p:attrNameLst>
                                          <p:attrName>ppt_x</p:attrName>
                                        </p:attrNameLst>
                                      </p:cBhvr>
                                      <p:tavLst>
                                        <p:tav tm="0">
                                          <p:val>
                                            <p:strVal val="#ppt_x"/>
                                          </p:val>
                                        </p:tav>
                                        <p:tav tm="100000">
                                          <p:val>
                                            <p:strVal val="#ppt_x"/>
                                          </p:val>
                                        </p:tav>
                                      </p:tavLst>
                                    </p:anim>
                                    <p:anim calcmode="lin" valueType="num">
                                      <p:cBhvr additive="base">
                                        <p:cTn id="122" dur="250" fill="hold"/>
                                        <p:tgtEl>
                                          <p:spTgt spid="8"/>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 calcmode="lin" valueType="num">
                                      <p:cBhvr additive="base">
                                        <p:cTn id="126" dur="250" fill="hold"/>
                                        <p:tgtEl>
                                          <p:spTgt spid="19"/>
                                        </p:tgtEl>
                                        <p:attrNameLst>
                                          <p:attrName>ppt_x</p:attrName>
                                        </p:attrNameLst>
                                      </p:cBhvr>
                                      <p:tavLst>
                                        <p:tav tm="0">
                                          <p:val>
                                            <p:strVal val="#ppt_x"/>
                                          </p:val>
                                        </p:tav>
                                        <p:tav tm="100000">
                                          <p:val>
                                            <p:strVal val="#ppt_x"/>
                                          </p:val>
                                        </p:tav>
                                      </p:tavLst>
                                    </p:anim>
                                    <p:anim calcmode="lin" valueType="num">
                                      <p:cBhvr additive="base">
                                        <p:cTn id="127" dur="250" fill="hold"/>
                                        <p:tgtEl>
                                          <p:spTgt spid="19"/>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4" fill="hold" grpId="0" nodeType="afterEffect">
                                  <p:stCondLst>
                                    <p:cond delay="0"/>
                                  </p:stCondLst>
                                  <p:childTnLst>
                                    <p:set>
                                      <p:cBhvr>
                                        <p:cTn id="130" dur="1" fill="hold">
                                          <p:stCondLst>
                                            <p:cond delay="0"/>
                                          </p:stCondLst>
                                        </p:cTn>
                                        <p:tgtEl>
                                          <p:spTgt spid="20"/>
                                        </p:tgtEl>
                                        <p:attrNameLst>
                                          <p:attrName>style.visibility</p:attrName>
                                        </p:attrNameLst>
                                      </p:cBhvr>
                                      <p:to>
                                        <p:strVal val="visible"/>
                                      </p:to>
                                    </p:set>
                                    <p:anim calcmode="lin" valueType="num">
                                      <p:cBhvr additive="base">
                                        <p:cTn id="131" dur="250" fill="hold"/>
                                        <p:tgtEl>
                                          <p:spTgt spid="20"/>
                                        </p:tgtEl>
                                        <p:attrNameLst>
                                          <p:attrName>ppt_x</p:attrName>
                                        </p:attrNameLst>
                                      </p:cBhvr>
                                      <p:tavLst>
                                        <p:tav tm="0">
                                          <p:val>
                                            <p:strVal val="#ppt_x"/>
                                          </p:val>
                                        </p:tav>
                                        <p:tav tm="100000">
                                          <p:val>
                                            <p:strVal val="#ppt_x"/>
                                          </p:val>
                                        </p:tav>
                                      </p:tavLst>
                                    </p:anim>
                                    <p:anim calcmode="lin" valueType="num">
                                      <p:cBhvr additive="base">
                                        <p:cTn id="132" dur="250" fill="hold"/>
                                        <p:tgtEl>
                                          <p:spTgt spid="20"/>
                                        </p:tgtEl>
                                        <p:attrNameLst>
                                          <p:attrName>ppt_y</p:attrName>
                                        </p:attrNameLst>
                                      </p:cBhvr>
                                      <p:tavLst>
                                        <p:tav tm="0">
                                          <p:val>
                                            <p:strVal val="1+#ppt_h/2"/>
                                          </p:val>
                                        </p:tav>
                                        <p:tav tm="100000">
                                          <p:val>
                                            <p:strVal val="#ppt_y"/>
                                          </p:val>
                                        </p:tav>
                                      </p:tavLst>
                                    </p:anim>
                                  </p:childTnLst>
                                </p:cTn>
                              </p:par>
                            </p:childTnLst>
                          </p:cTn>
                        </p:par>
                        <p:par>
                          <p:cTn id="133" fill="hold">
                            <p:stCondLst>
                              <p:cond delay="12500"/>
                            </p:stCondLst>
                            <p:childTnLst>
                              <p:par>
                                <p:cTn id="134" presetID="2" presetClass="entr" presetSubtype="4" fill="hold" grpId="0" nodeType="afterEffect">
                                  <p:stCondLst>
                                    <p:cond delay="0"/>
                                  </p:stCondLst>
                                  <p:childTnLst>
                                    <p:set>
                                      <p:cBhvr>
                                        <p:cTn id="135" dur="1" fill="hold">
                                          <p:stCondLst>
                                            <p:cond delay="0"/>
                                          </p:stCondLst>
                                        </p:cTn>
                                        <p:tgtEl>
                                          <p:spTgt spid="18"/>
                                        </p:tgtEl>
                                        <p:attrNameLst>
                                          <p:attrName>style.visibility</p:attrName>
                                        </p:attrNameLst>
                                      </p:cBhvr>
                                      <p:to>
                                        <p:strVal val="visible"/>
                                      </p:to>
                                    </p:set>
                                    <p:anim calcmode="lin" valueType="num">
                                      <p:cBhvr additive="base">
                                        <p:cTn id="136" dur="250" fill="hold"/>
                                        <p:tgtEl>
                                          <p:spTgt spid="18"/>
                                        </p:tgtEl>
                                        <p:attrNameLst>
                                          <p:attrName>ppt_x</p:attrName>
                                        </p:attrNameLst>
                                      </p:cBhvr>
                                      <p:tavLst>
                                        <p:tav tm="0">
                                          <p:val>
                                            <p:strVal val="#ppt_x"/>
                                          </p:val>
                                        </p:tav>
                                        <p:tav tm="100000">
                                          <p:val>
                                            <p:strVal val="#ppt_x"/>
                                          </p:val>
                                        </p:tav>
                                      </p:tavLst>
                                    </p:anim>
                                    <p:anim calcmode="lin" valueType="num">
                                      <p:cBhvr additive="base">
                                        <p:cTn id="137" dur="250" fill="hold"/>
                                        <p:tgtEl>
                                          <p:spTgt spid="18"/>
                                        </p:tgtEl>
                                        <p:attrNameLst>
                                          <p:attrName>ppt_y</p:attrName>
                                        </p:attrNameLst>
                                      </p:cBhvr>
                                      <p:tavLst>
                                        <p:tav tm="0">
                                          <p:val>
                                            <p:strVal val="1+#ppt_h/2"/>
                                          </p:val>
                                        </p:tav>
                                        <p:tav tm="100000">
                                          <p:val>
                                            <p:strVal val="#ppt_y"/>
                                          </p:val>
                                        </p:tav>
                                      </p:tavLst>
                                    </p:anim>
                                  </p:childTnLst>
                                </p:cTn>
                              </p:par>
                            </p:childTnLst>
                          </p:cTn>
                        </p:par>
                        <p:par>
                          <p:cTn id="138" fill="hold">
                            <p:stCondLst>
                              <p:cond delay="13000"/>
                            </p:stCondLst>
                            <p:childTnLst>
                              <p:par>
                                <p:cTn id="139" presetID="2" presetClass="entr" presetSubtype="4" fill="hold" grpId="0" nodeType="afterEffect">
                                  <p:stCondLst>
                                    <p:cond delay="0"/>
                                  </p:stCondLst>
                                  <p:childTnLst>
                                    <p:set>
                                      <p:cBhvr>
                                        <p:cTn id="140" dur="1" fill="hold">
                                          <p:stCondLst>
                                            <p:cond delay="0"/>
                                          </p:stCondLst>
                                        </p:cTn>
                                        <p:tgtEl>
                                          <p:spTgt spid="12"/>
                                        </p:tgtEl>
                                        <p:attrNameLst>
                                          <p:attrName>style.visibility</p:attrName>
                                        </p:attrNameLst>
                                      </p:cBhvr>
                                      <p:to>
                                        <p:strVal val="visible"/>
                                      </p:to>
                                    </p:set>
                                    <p:anim calcmode="lin" valueType="num">
                                      <p:cBhvr additive="base">
                                        <p:cTn id="141" dur="250" fill="hold"/>
                                        <p:tgtEl>
                                          <p:spTgt spid="12"/>
                                        </p:tgtEl>
                                        <p:attrNameLst>
                                          <p:attrName>ppt_x</p:attrName>
                                        </p:attrNameLst>
                                      </p:cBhvr>
                                      <p:tavLst>
                                        <p:tav tm="0">
                                          <p:val>
                                            <p:strVal val="#ppt_x"/>
                                          </p:val>
                                        </p:tav>
                                        <p:tav tm="100000">
                                          <p:val>
                                            <p:strVal val="#ppt_x"/>
                                          </p:val>
                                        </p:tav>
                                      </p:tavLst>
                                    </p:anim>
                                    <p:anim calcmode="lin" valueType="num">
                                      <p:cBhvr additive="base">
                                        <p:cTn id="142" dur="250" fill="hold"/>
                                        <p:tgtEl>
                                          <p:spTgt spid="12"/>
                                        </p:tgtEl>
                                        <p:attrNameLst>
                                          <p:attrName>ppt_y</p:attrName>
                                        </p:attrNameLst>
                                      </p:cBhvr>
                                      <p:tavLst>
                                        <p:tav tm="0">
                                          <p:val>
                                            <p:strVal val="1+#ppt_h/2"/>
                                          </p:val>
                                        </p:tav>
                                        <p:tav tm="100000">
                                          <p:val>
                                            <p:strVal val="#ppt_y"/>
                                          </p:val>
                                        </p:tav>
                                      </p:tavLst>
                                    </p:anim>
                                  </p:childTnLst>
                                </p:cTn>
                              </p:par>
                            </p:childTnLst>
                          </p:cTn>
                        </p:par>
                        <p:par>
                          <p:cTn id="143" fill="hold">
                            <p:stCondLst>
                              <p:cond delay="13500"/>
                            </p:stCondLst>
                            <p:childTnLst>
                              <p:par>
                                <p:cTn id="144" presetID="2" presetClass="entr" presetSubtype="4"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250" fill="hold"/>
                                        <p:tgtEl>
                                          <p:spTgt spid="30"/>
                                        </p:tgtEl>
                                        <p:attrNameLst>
                                          <p:attrName>ppt_x</p:attrName>
                                        </p:attrNameLst>
                                      </p:cBhvr>
                                      <p:tavLst>
                                        <p:tav tm="0">
                                          <p:val>
                                            <p:strVal val="#ppt_x"/>
                                          </p:val>
                                        </p:tav>
                                        <p:tav tm="100000">
                                          <p:val>
                                            <p:strVal val="#ppt_x"/>
                                          </p:val>
                                        </p:tav>
                                      </p:tavLst>
                                    </p:anim>
                                    <p:anim calcmode="lin" valueType="num">
                                      <p:cBhvr additive="base">
                                        <p:cTn id="147" dur="250" fill="hold"/>
                                        <p:tgtEl>
                                          <p:spTgt spid="30"/>
                                        </p:tgtEl>
                                        <p:attrNameLst>
                                          <p:attrName>ppt_y</p:attrName>
                                        </p:attrNameLst>
                                      </p:cBhvr>
                                      <p:tavLst>
                                        <p:tav tm="0">
                                          <p:val>
                                            <p:strVal val="1+#ppt_h/2"/>
                                          </p:val>
                                        </p:tav>
                                        <p:tav tm="100000">
                                          <p:val>
                                            <p:strVal val="#ppt_y"/>
                                          </p:val>
                                        </p:tav>
                                      </p:tavLst>
                                    </p:anim>
                                  </p:childTnLst>
                                </p:cTn>
                              </p:par>
                            </p:childTnLst>
                          </p:cTn>
                        </p:par>
                        <p:par>
                          <p:cTn id="148" fill="hold">
                            <p:stCondLst>
                              <p:cond delay="14000"/>
                            </p:stCondLst>
                            <p:childTnLst>
                              <p:par>
                                <p:cTn id="149" presetID="2" presetClass="entr" presetSubtype="4" fill="hold" nodeType="afterEffect">
                                  <p:stCondLst>
                                    <p:cond delay="0"/>
                                  </p:stCondLst>
                                  <p:childTnLst>
                                    <p:set>
                                      <p:cBhvr>
                                        <p:cTn id="150" dur="1" fill="hold">
                                          <p:stCondLst>
                                            <p:cond delay="0"/>
                                          </p:stCondLst>
                                        </p:cTn>
                                        <p:tgtEl>
                                          <p:spTgt spid="9"/>
                                        </p:tgtEl>
                                        <p:attrNameLst>
                                          <p:attrName>style.visibility</p:attrName>
                                        </p:attrNameLst>
                                      </p:cBhvr>
                                      <p:to>
                                        <p:strVal val="visible"/>
                                      </p:to>
                                    </p:set>
                                    <p:anim calcmode="lin" valueType="num">
                                      <p:cBhvr additive="base">
                                        <p:cTn id="151" dur="250" fill="hold"/>
                                        <p:tgtEl>
                                          <p:spTgt spid="9"/>
                                        </p:tgtEl>
                                        <p:attrNameLst>
                                          <p:attrName>ppt_x</p:attrName>
                                        </p:attrNameLst>
                                      </p:cBhvr>
                                      <p:tavLst>
                                        <p:tav tm="0">
                                          <p:val>
                                            <p:strVal val="#ppt_x"/>
                                          </p:val>
                                        </p:tav>
                                        <p:tav tm="100000">
                                          <p:val>
                                            <p:strVal val="#ppt_x"/>
                                          </p:val>
                                        </p:tav>
                                      </p:tavLst>
                                    </p:anim>
                                    <p:anim calcmode="lin" valueType="num">
                                      <p:cBhvr additive="base">
                                        <p:cTn id="152" dur="250" fill="hold"/>
                                        <p:tgtEl>
                                          <p:spTgt spid="9"/>
                                        </p:tgtEl>
                                        <p:attrNameLst>
                                          <p:attrName>ppt_y</p:attrName>
                                        </p:attrNameLst>
                                      </p:cBhvr>
                                      <p:tavLst>
                                        <p:tav tm="0">
                                          <p:val>
                                            <p:strVal val="1+#ppt_h/2"/>
                                          </p:val>
                                        </p:tav>
                                        <p:tav tm="100000">
                                          <p:val>
                                            <p:strVal val="#ppt_y"/>
                                          </p:val>
                                        </p:tav>
                                      </p:tavLst>
                                    </p:anim>
                                  </p:childTnLst>
                                </p:cTn>
                              </p:par>
                            </p:childTnLst>
                          </p:cTn>
                        </p:par>
                        <p:par>
                          <p:cTn id="153" fill="hold">
                            <p:stCondLst>
                              <p:cond delay="14500"/>
                            </p:stCondLst>
                            <p:childTnLst>
                              <p:par>
                                <p:cTn id="154" presetID="2" presetClass="entr" presetSubtype="4" fill="hold" grpId="0" nodeType="afterEffect">
                                  <p:stCondLst>
                                    <p:cond delay="0"/>
                                  </p:stCondLst>
                                  <p:childTnLst>
                                    <p:set>
                                      <p:cBhvr>
                                        <p:cTn id="155" dur="1" fill="hold">
                                          <p:stCondLst>
                                            <p:cond delay="0"/>
                                          </p:stCondLst>
                                        </p:cTn>
                                        <p:tgtEl>
                                          <p:spTgt spid="22"/>
                                        </p:tgtEl>
                                        <p:attrNameLst>
                                          <p:attrName>style.visibility</p:attrName>
                                        </p:attrNameLst>
                                      </p:cBhvr>
                                      <p:to>
                                        <p:strVal val="visible"/>
                                      </p:to>
                                    </p:set>
                                    <p:anim calcmode="lin" valueType="num">
                                      <p:cBhvr additive="base">
                                        <p:cTn id="156" dur="250" fill="hold"/>
                                        <p:tgtEl>
                                          <p:spTgt spid="22"/>
                                        </p:tgtEl>
                                        <p:attrNameLst>
                                          <p:attrName>ppt_x</p:attrName>
                                        </p:attrNameLst>
                                      </p:cBhvr>
                                      <p:tavLst>
                                        <p:tav tm="0">
                                          <p:val>
                                            <p:strVal val="#ppt_x"/>
                                          </p:val>
                                        </p:tav>
                                        <p:tav tm="100000">
                                          <p:val>
                                            <p:strVal val="#ppt_x"/>
                                          </p:val>
                                        </p:tav>
                                      </p:tavLst>
                                    </p:anim>
                                    <p:anim calcmode="lin" valueType="num">
                                      <p:cBhvr additive="base">
                                        <p:cTn id="157" dur="250" fill="hold"/>
                                        <p:tgtEl>
                                          <p:spTgt spid="22"/>
                                        </p:tgtEl>
                                        <p:attrNameLst>
                                          <p:attrName>ppt_y</p:attrName>
                                        </p:attrNameLst>
                                      </p:cBhvr>
                                      <p:tavLst>
                                        <p:tav tm="0">
                                          <p:val>
                                            <p:strVal val="1+#ppt_h/2"/>
                                          </p:val>
                                        </p:tav>
                                        <p:tav tm="100000">
                                          <p:val>
                                            <p:strVal val="#ppt_y"/>
                                          </p:val>
                                        </p:tav>
                                      </p:tavLst>
                                    </p:anim>
                                  </p:childTnLst>
                                </p:cTn>
                              </p:par>
                            </p:childTnLst>
                          </p:cTn>
                        </p:par>
                        <p:par>
                          <p:cTn id="158" fill="hold">
                            <p:stCondLst>
                              <p:cond delay="15000"/>
                            </p:stCondLst>
                            <p:childTnLst>
                              <p:par>
                                <p:cTn id="159" presetID="2" presetClass="entr" presetSubtype="4" fill="hold" grpId="0" nodeType="afterEffect">
                                  <p:stCondLst>
                                    <p:cond delay="0"/>
                                  </p:stCondLst>
                                  <p:childTnLst>
                                    <p:set>
                                      <p:cBhvr>
                                        <p:cTn id="160" dur="1" fill="hold">
                                          <p:stCondLst>
                                            <p:cond delay="0"/>
                                          </p:stCondLst>
                                        </p:cTn>
                                        <p:tgtEl>
                                          <p:spTgt spid="23"/>
                                        </p:tgtEl>
                                        <p:attrNameLst>
                                          <p:attrName>style.visibility</p:attrName>
                                        </p:attrNameLst>
                                      </p:cBhvr>
                                      <p:to>
                                        <p:strVal val="visible"/>
                                      </p:to>
                                    </p:set>
                                    <p:anim calcmode="lin" valueType="num">
                                      <p:cBhvr additive="base">
                                        <p:cTn id="161" dur="250" fill="hold"/>
                                        <p:tgtEl>
                                          <p:spTgt spid="23"/>
                                        </p:tgtEl>
                                        <p:attrNameLst>
                                          <p:attrName>ppt_x</p:attrName>
                                        </p:attrNameLst>
                                      </p:cBhvr>
                                      <p:tavLst>
                                        <p:tav tm="0">
                                          <p:val>
                                            <p:strVal val="#ppt_x"/>
                                          </p:val>
                                        </p:tav>
                                        <p:tav tm="100000">
                                          <p:val>
                                            <p:strVal val="#ppt_x"/>
                                          </p:val>
                                        </p:tav>
                                      </p:tavLst>
                                    </p:anim>
                                    <p:anim calcmode="lin" valueType="num">
                                      <p:cBhvr additive="base">
                                        <p:cTn id="162" dur="250" fill="hold"/>
                                        <p:tgtEl>
                                          <p:spTgt spid="23"/>
                                        </p:tgtEl>
                                        <p:attrNameLst>
                                          <p:attrName>ppt_y</p:attrName>
                                        </p:attrNameLst>
                                      </p:cBhvr>
                                      <p:tavLst>
                                        <p:tav tm="0">
                                          <p:val>
                                            <p:strVal val="1+#ppt_h/2"/>
                                          </p:val>
                                        </p:tav>
                                        <p:tav tm="100000">
                                          <p:val>
                                            <p:strVal val="#ppt_y"/>
                                          </p:val>
                                        </p:tav>
                                      </p:tavLst>
                                    </p:anim>
                                  </p:childTnLst>
                                </p:cTn>
                              </p:par>
                            </p:childTnLst>
                          </p:cTn>
                        </p:par>
                        <p:par>
                          <p:cTn id="163" fill="hold">
                            <p:stCondLst>
                              <p:cond delay="15500"/>
                            </p:stCondLst>
                            <p:childTnLst>
                              <p:par>
                                <p:cTn id="164" presetID="2" presetClass="entr" presetSubtype="4" fill="hold" grpId="0" nodeType="afterEffect">
                                  <p:stCondLst>
                                    <p:cond delay="0"/>
                                  </p:stCondLst>
                                  <p:childTnLst>
                                    <p:set>
                                      <p:cBhvr>
                                        <p:cTn id="165" dur="1" fill="hold">
                                          <p:stCondLst>
                                            <p:cond delay="0"/>
                                          </p:stCondLst>
                                        </p:cTn>
                                        <p:tgtEl>
                                          <p:spTgt spid="21"/>
                                        </p:tgtEl>
                                        <p:attrNameLst>
                                          <p:attrName>style.visibility</p:attrName>
                                        </p:attrNameLst>
                                      </p:cBhvr>
                                      <p:to>
                                        <p:strVal val="visible"/>
                                      </p:to>
                                    </p:set>
                                    <p:anim calcmode="lin" valueType="num">
                                      <p:cBhvr additive="base">
                                        <p:cTn id="166" dur="250" fill="hold"/>
                                        <p:tgtEl>
                                          <p:spTgt spid="21"/>
                                        </p:tgtEl>
                                        <p:attrNameLst>
                                          <p:attrName>ppt_x</p:attrName>
                                        </p:attrNameLst>
                                      </p:cBhvr>
                                      <p:tavLst>
                                        <p:tav tm="0">
                                          <p:val>
                                            <p:strVal val="#ppt_x"/>
                                          </p:val>
                                        </p:tav>
                                        <p:tav tm="100000">
                                          <p:val>
                                            <p:strVal val="#ppt_x"/>
                                          </p:val>
                                        </p:tav>
                                      </p:tavLst>
                                    </p:anim>
                                    <p:anim calcmode="lin" valueType="num">
                                      <p:cBhvr additive="base">
                                        <p:cTn id="167" dur="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p:bldP spid="16" grpId="0" animBg="1"/>
      <p:bldP spid="17" grpId="0"/>
      <p:bldP spid="18" grpId="0"/>
      <p:bldP spid="19" grpId="0" animBg="1"/>
      <p:bldP spid="20" grpId="0"/>
      <p:bldP spid="21" grpId="0"/>
      <p:bldP spid="22" grpId="0" animBg="1"/>
      <p:bldP spid="23" grpId="0"/>
      <p:bldP spid="24" grpId="0" animBg="1"/>
      <p:bldP spid="25" grpId="0"/>
      <p:bldP spid="26" grpId="0" animBg="1"/>
      <p:bldP spid="27" grpId="0"/>
      <p:bldP spid="28" grpId="0"/>
      <p:bldP spid="29" grpId="0"/>
      <p:bldP spid="34" grpId="0" animBg="1"/>
      <p:bldP spid="3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15720"/>
          <a:stretch>
            <a:fillRect/>
          </a:stretch>
        </p:blipFill>
        <p:spPr>
          <a:xfrm>
            <a:off x="-1698" y="0"/>
            <a:ext cx="9145698" cy="5145088"/>
          </a:xfrm>
          <a:prstGeom prst="rect">
            <a:avLst/>
          </a:prstGeom>
        </p:spPr>
      </p:pic>
      <p:sp>
        <p:nvSpPr>
          <p:cNvPr id="3" name="矩形 259"/>
          <p:cNvSpPr>
            <a:spLocks noChangeArrowheads="1"/>
          </p:cNvSpPr>
          <p:nvPr/>
        </p:nvSpPr>
        <p:spPr bwMode="auto">
          <a:xfrm>
            <a:off x="2079776" y="340296"/>
            <a:ext cx="50845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b="0" cap="all" dirty="0">
                <a:solidFill>
                  <a:srgbClr val="F2B800"/>
                </a:solidFill>
                <a:latin typeface="Measure"/>
                <a:ea typeface="微软雅黑" panose="020B0503020204020204" pitchFamily="34" charset="-122"/>
                <a:cs typeface="Arial" panose="020B0604020202020204" pitchFamily="34" charset="0"/>
                <a:sym typeface="Measure"/>
              </a:rPr>
              <a:t>目录</a:t>
            </a:r>
            <a:r>
              <a:rPr lang="en-US" altLang="zh-CN" sz="8800" b="0" cap="all" dirty="0">
                <a:solidFill>
                  <a:srgbClr val="F2B800"/>
                </a:solidFill>
                <a:latin typeface="Measure"/>
                <a:ea typeface="微软雅黑" panose="020B0503020204020204" pitchFamily="34" charset="-122"/>
                <a:cs typeface="Arial" panose="020B0604020202020204" pitchFamily="34" charset="0"/>
                <a:sym typeface="Measure"/>
              </a:rPr>
              <a:t> 05</a:t>
            </a:r>
          </a:p>
        </p:txBody>
      </p:sp>
      <p:sp>
        <p:nvSpPr>
          <p:cNvPr id="4" name="标题层"/>
          <p:cNvSpPr txBox="1"/>
          <p:nvPr/>
        </p:nvSpPr>
        <p:spPr bwMode="auto">
          <a:xfrm>
            <a:off x="2437884" y="1810962"/>
            <a:ext cx="4266535" cy="523220"/>
          </a:xfrm>
          <a:prstGeom prst="rect">
            <a:avLst/>
          </a:prstGeom>
          <a:noFill/>
          <a:effectLst/>
        </p:spPr>
        <p:txBody>
          <a:bodyPr wrap="square">
            <a:spAutoFit/>
          </a:bodyPr>
          <a:lstStyle/>
          <a:p>
            <a:pPr algn="ctr" fontAlgn="auto">
              <a:spcBef>
                <a:spcPts val="0"/>
              </a:spcBef>
              <a:spcAft>
                <a:spcPts val="0"/>
              </a:spcAft>
              <a:defRPr/>
            </a:pPr>
            <a:r>
              <a:rPr lang="en-US" altLang="zh-CN" sz="2800" b="0" dirty="0">
                <a:solidFill>
                  <a:srgbClr val="F2B800"/>
                </a:solidFill>
                <a:latin typeface="Measure"/>
                <a:ea typeface="微软雅黑" panose="020B0503020204020204" pitchFamily="34" charset="-122"/>
                <a:sym typeface="Measure"/>
              </a:rPr>
              <a:t>【</a:t>
            </a:r>
            <a:r>
              <a:rPr lang="zh-CN" altLang="en-US" sz="2800" b="0" dirty="0">
                <a:solidFill>
                  <a:srgbClr val="F2B800"/>
                </a:solidFill>
                <a:latin typeface="Measure"/>
                <a:ea typeface="微软雅黑" panose="020B0503020204020204" pitchFamily="34" charset="-122"/>
                <a:sym typeface="Measure"/>
              </a:rPr>
              <a:t>银行理财财务总结</a:t>
            </a:r>
            <a:r>
              <a:rPr lang="en-US" altLang="zh-CN" sz="2800" b="0" dirty="0">
                <a:solidFill>
                  <a:srgbClr val="F2B800"/>
                </a:solidFill>
                <a:latin typeface="Measure"/>
                <a:ea typeface="微软雅黑" panose="020B0503020204020204" pitchFamily="34" charset="-122"/>
                <a:sym typeface="Measure"/>
              </a:rPr>
              <a:t>PPT】</a:t>
            </a:r>
            <a:endParaRPr lang="zh-CN" altLang="en-US" sz="2800" b="0" dirty="0">
              <a:solidFill>
                <a:srgbClr val="F2B800"/>
              </a:solidFill>
              <a:latin typeface="Measure"/>
              <a:ea typeface="微软雅黑" panose="020B0503020204020204" pitchFamily="34" charset="-122"/>
              <a:sym typeface="Measure"/>
            </a:endParaRPr>
          </a:p>
        </p:txBody>
      </p:sp>
      <p:cxnSp>
        <p:nvCxnSpPr>
          <p:cNvPr id="5" name="直接连接符 4"/>
          <p:cNvCxnSpPr/>
          <p:nvPr/>
        </p:nvCxnSpPr>
        <p:spPr>
          <a:xfrm>
            <a:off x="2699792" y="17084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par>
                                <p:cTn id="22" presetID="2" presetClass="entr" presetSubtype="2" decel="5250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400" fill="hold"/>
                                        <p:tgtEl>
                                          <p:spTgt spid="4"/>
                                        </p:tgtEl>
                                        <p:attrNameLst>
                                          <p:attrName>ppt_x</p:attrName>
                                        </p:attrNameLst>
                                      </p:cBhvr>
                                      <p:tavLst>
                                        <p:tav tm="0">
                                          <p:val>
                                            <p:strVal val="1+#ppt_w/2"/>
                                          </p:val>
                                        </p:tav>
                                        <p:tav tm="100000">
                                          <p:val>
                                            <p:strVal val="#ppt_x"/>
                                          </p:val>
                                        </p:tav>
                                      </p:tavLst>
                                    </p:anim>
                                    <p:anim calcmode="lin" valueType="num">
                                      <p:cBhvr additive="base">
                                        <p:cTn id="25" dur="4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32" name="Oval 36"/>
          <p:cNvSpPr/>
          <p:nvPr/>
        </p:nvSpPr>
        <p:spPr>
          <a:xfrm>
            <a:off x="5719381" y="2094027"/>
            <a:ext cx="716318" cy="720428"/>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33" name="Text Box 10"/>
          <p:cNvSpPr txBox="1">
            <a:spLocks noChangeArrowheads="1"/>
          </p:cNvSpPr>
          <p:nvPr/>
        </p:nvSpPr>
        <p:spPr bwMode="auto">
          <a:xfrm>
            <a:off x="6692734" y="1900055"/>
            <a:ext cx="1609064"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点击输入文本内容点击输入文本内容点击输入点击输入文本内容文本内容点击输入文本内容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34" name="Oval 38"/>
          <p:cNvSpPr/>
          <p:nvPr/>
        </p:nvSpPr>
        <p:spPr>
          <a:xfrm>
            <a:off x="5719381" y="3008427"/>
            <a:ext cx="716318" cy="720428"/>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35" name="Text Box 10"/>
          <p:cNvSpPr txBox="1">
            <a:spLocks noChangeArrowheads="1"/>
          </p:cNvSpPr>
          <p:nvPr/>
        </p:nvSpPr>
        <p:spPr bwMode="auto">
          <a:xfrm>
            <a:off x="6707353" y="2814455"/>
            <a:ext cx="160906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36" name="Oval 40"/>
          <p:cNvSpPr/>
          <p:nvPr/>
        </p:nvSpPr>
        <p:spPr>
          <a:xfrm>
            <a:off x="5719381" y="3999027"/>
            <a:ext cx="716318" cy="720428"/>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37" name="Text Box 10"/>
          <p:cNvSpPr txBox="1">
            <a:spLocks noChangeArrowheads="1"/>
          </p:cNvSpPr>
          <p:nvPr/>
        </p:nvSpPr>
        <p:spPr bwMode="auto">
          <a:xfrm>
            <a:off x="6692734" y="3851301"/>
            <a:ext cx="1623682"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grpSp>
        <p:nvGrpSpPr>
          <p:cNvPr id="38" name="Group 42"/>
          <p:cNvGrpSpPr/>
          <p:nvPr/>
        </p:nvGrpSpPr>
        <p:grpSpPr>
          <a:xfrm>
            <a:off x="5917341" y="4204503"/>
            <a:ext cx="320399" cy="309477"/>
            <a:chOff x="5099140" y="1309474"/>
            <a:chExt cx="439257" cy="424283"/>
          </a:xfrm>
          <a:solidFill>
            <a:schemeClr val="bg1"/>
          </a:solidFill>
        </p:grpSpPr>
        <p:sp>
          <p:nvSpPr>
            <p:cNvPr id="39"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4"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5"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6"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7"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1"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2"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53" name="Freeform 35"/>
          <p:cNvSpPr>
            <a:spLocks noEditPoints="1"/>
          </p:cNvSpPr>
          <p:nvPr/>
        </p:nvSpPr>
        <p:spPr bwMode="auto">
          <a:xfrm>
            <a:off x="5887303" y="2312567"/>
            <a:ext cx="380474" cy="256684"/>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54" name="Group 58"/>
          <p:cNvGrpSpPr/>
          <p:nvPr/>
        </p:nvGrpSpPr>
        <p:grpSpPr>
          <a:xfrm>
            <a:off x="5920981" y="3223286"/>
            <a:ext cx="313118" cy="353169"/>
            <a:chOff x="5513440" y="1766202"/>
            <a:chExt cx="429274" cy="484183"/>
          </a:xfrm>
          <a:solidFill>
            <a:schemeClr val="bg1"/>
          </a:solidFill>
        </p:grpSpPr>
        <p:sp>
          <p:nvSpPr>
            <p:cNvPr id="5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58" name="Oval 62"/>
          <p:cNvSpPr/>
          <p:nvPr/>
        </p:nvSpPr>
        <p:spPr>
          <a:xfrm>
            <a:off x="5719381" y="1110332"/>
            <a:ext cx="716318" cy="720428"/>
          </a:xfrm>
          <a:prstGeom prst="ellipse">
            <a:avLst/>
          </a:prstGeom>
          <a:solidFill>
            <a:srgbClr val="F2B8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latin typeface="Measure"/>
              <a:ea typeface="微软雅黑" panose="020B0503020204020204" pitchFamily="34" charset="-122"/>
              <a:sym typeface="Measure"/>
            </a:endParaRPr>
          </a:p>
        </p:txBody>
      </p:sp>
      <p:sp>
        <p:nvSpPr>
          <p:cNvPr id="59" name="Text Box 10"/>
          <p:cNvSpPr txBox="1">
            <a:spLocks noChangeArrowheads="1"/>
          </p:cNvSpPr>
          <p:nvPr/>
        </p:nvSpPr>
        <p:spPr bwMode="auto">
          <a:xfrm>
            <a:off x="6692734" y="916360"/>
            <a:ext cx="1609064"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grpSp>
        <p:nvGrpSpPr>
          <p:cNvPr id="60" name="Group 71"/>
          <p:cNvGrpSpPr/>
          <p:nvPr/>
        </p:nvGrpSpPr>
        <p:grpSpPr>
          <a:xfrm>
            <a:off x="5904392" y="1267139"/>
            <a:ext cx="324452" cy="406813"/>
            <a:chOff x="5106627" y="2260366"/>
            <a:chExt cx="324452" cy="406813"/>
          </a:xfrm>
          <a:solidFill>
            <a:schemeClr val="bg1"/>
          </a:solidFill>
        </p:grpSpPr>
        <p:sp>
          <p:nvSpPr>
            <p:cNvPr id="61"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2"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3"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4"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pic>
        <p:nvPicPr>
          <p:cNvPr id="66" name="图片 65"/>
          <p:cNvPicPr>
            <a:picLocks noChangeAspect="1"/>
          </p:cNvPicPr>
          <p:nvPr/>
        </p:nvPicPr>
        <p:blipFill rotWithShape="1">
          <a:blip r:embed="rId3">
            <a:extLst>
              <a:ext uri="{28A0092B-C50C-407E-A947-70E740481C1C}">
                <a14:useLocalDpi xmlns:a14="http://schemas.microsoft.com/office/drawing/2010/main" val="0"/>
              </a:ext>
            </a:extLst>
          </a:blip>
          <a:srcRect t="11902" r="10140"/>
          <a:stretch>
            <a:fillRect/>
          </a:stretch>
        </p:blipFill>
        <p:spPr>
          <a:xfrm>
            <a:off x="638135" y="1405655"/>
            <a:ext cx="4736741" cy="30959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randombar(horizontal)">
                                      <p:cBhvr>
                                        <p:cTn id="22" dur="1250"/>
                                        <p:tgtEl>
                                          <p:spTgt spid="66"/>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additive="base">
                                        <p:cTn id="26" dur="250" fill="hold"/>
                                        <p:tgtEl>
                                          <p:spTgt spid="58"/>
                                        </p:tgtEl>
                                        <p:attrNameLst>
                                          <p:attrName>ppt_x</p:attrName>
                                        </p:attrNameLst>
                                      </p:cBhvr>
                                      <p:tavLst>
                                        <p:tav tm="0">
                                          <p:val>
                                            <p:strVal val="#ppt_x"/>
                                          </p:val>
                                        </p:tav>
                                        <p:tav tm="100000">
                                          <p:val>
                                            <p:strVal val="#ppt_x"/>
                                          </p:val>
                                        </p:tav>
                                      </p:tavLst>
                                    </p:anim>
                                    <p:anim calcmode="lin" valueType="num">
                                      <p:cBhvr additive="base">
                                        <p:cTn id="27" dur="250" fill="hold"/>
                                        <p:tgtEl>
                                          <p:spTgt spid="5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250" fill="hold"/>
                                        <p:tgtEl>
                                          <p:spTgt spid="60"/>
                                        </p:tgtEl>
                                        <p:attrNameLst>
                                          <p:attrName>ppt_x</p:attrName>
                                        </p:attrNameLst>
                                      </p:cBhvr>
                                      <p:tavLst>
                                        <p:tav tm="0">
                                          <p:val>
                                            <p:strVal val="#ppt_x"/>
                                          </p:val>
                                        </p:tav>
                                        <p:tav tm="100000">
                                          <p:val>
                                            <p:strVal val="#ppt_x"/>
                                          </p:val>
                                        </p:tav>
                                      </p:tavLst>
                                    </p:anim>
                                    <p:anim calcmode="lin" valueType="num">
                                      <p:cBhvr additive="base">
                                        <p:cTn id="32" dur="250" fill="hold"/>
                                        <p:tgtEl>
                                          <p:spTgt spid="6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250" fill="hold"/>
                                        <p:tgtEl>
                                          <p:spTgt spid="59"/>
                                        </p:tgtEl>
                                        <p:attrNameLst>
                                          <p:attrName>ppt_x</p:attrName>
                                        </p:attrNameLst>
                                      </p:cBhvr>
                                      <p:tavLst>
                                        <p:tav tm="0">
                                          <p:val>
                                            <p:strVal val="#ppt_x"/>
                                          </p:val>
                                        </p:tav>
                                        <p:tav tm="100000">
                                          <p:val>
                                            <p:strVal val="#ppt_x"/>
                                          </p:val>
                                        </p:tav>
                                      </p:tavLst>
                                    </p:anim>
                                    <p:anim calcmode="lin" valueType="num">
                                      <p:cBhvr additive="base">
                                        <p:cTn id="37" dur="25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50" fill="hold"/>
                                        <p:tgtEl>
                                          <p:spTgt spid="32"/>
                                        </p:tgtEl>
                                        <p:attrNameLst>
                                          <p:attrName>ppt_x</p:attrName>
                                        </p:attrNameLst>
                                      </p:cBhvr>
                                      <p:tavLst>
                                        <p:tav tm="0">
                                          <p:val>
                                            <p:strVal val="#ppt_x"/>
                                          </p:val>
                                        </p:tav>
                                        <p:tav tm="100000">
                                          <p:val>
                                            <p:strVal val="#ppt_x"/>
                                          </p:val>
                                        </p:tav>
                                      </p:tavLst>
                                    </p:anim>
                                    <p:anim calcmode="lin" valueType="num">
                                      <p:cBhvr additive="base">
                                        <p:cTn id="42" dur="25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250" fill="hold"/>
                                        <p:tgtEl>
                                          <p:spTgt spid="33"/>
                                        </p:tgtEl>
                                        <p:attrNameLst>
                                          <p:attrName>ppt_x</p:attrName>
                                        </p:attrNameLst>
                                      </p:cBhvr>
                                      <p:tavLst>
                                        <p:tav tm="0">
                                          <p:val>
                                            <p:strVal val="#ppt_x"/>
                                          </p:val>
                                        </p:tav>
                                        <p:tav tm="100000">
                                          <p:val>
                                            <p:strVal val="#ppt_x"/>
                                          </p:val>
                                        </p:tav>
                                      </p:tavLst>
                                    </p:anim>
                                    <p:anim calcmode="lin" valueType="num">
                                      <p:cBhvr additive="base">
                                        <p:cTn id="52" dur="250" fill="hold"/>
                                        <p:tgtEl>
                                          <p:spTgt spid="33"/>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additive="base">
                                        <p:cTn id="61" dur="250" fill="hold"/>
                                        <p:tgtEl>
                                          <p:spTgt spid="54"/>
                                        </p:tgtEl>
                                        <p:attrNameLst>
                                          <p:attrName>ppt_x</p:attrName>
                                        </p:attrNameLst>
                                      </p:cBhvr>
                                      <p:tavLst>
                                        <p:tav tm="0">
                                          <p:val>
                                            <p:strVal val="#ppt_x"/>
                                          </p:val>
                                        </p:tav>
                                        <p:tav tm="100000">
                                          <p:val>
                                            <p:strVal val="#ppt_x"/>
                                          </p:val>
                                        </p:tav>
                                      </p:tavLst>
                                    </p:anim>
                                    <p:anim calcmode="lin" valueType="num">
                                      <p:cBhvr additive="base">
                                        <p:cTn id="62" dur="250" fill="hold"/>
                                        <p:tgtEl>
                                          <p:spTgt spid="54"/>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250" fill="hold"/>
                                        <p:tgtEl>
                                          <p:spTgt spid="35"/>
                                        </p:tgtEl>
                                        <p:attrNameLst>
                                          <p:attrName>ppt_x</p:attrName>
                                        </p:attrNameLst>
                                      </p:cBhvr>
                                      <p:tavLst>
                                        <p:tav tm="0">
                                          <p:val>
                                            <p:strVal val="#ppt_x"/>
                                          </p:val>
                                        </p:tav>
                                        <p:tav tm="100000">
                                          <p:val>
                                            <p:strVal val="#ppt_x"/>
                                          </p:val>
                                        </p:tav>
                                      </p:tavLst>
                                    </p:anim>
                                    <p:anim calcmode="lin" valueType="num">
                                      <p:cBhvr additive="base">
                                        <p:cTn id="67" dur="25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250" fill="hold"/>
                                        <p:tgtEl>
                                          <p:spTgt spid="36"/>
                                        </p:tgtEl>
                                        <p:attrNameLst>
                                          <p:attrName>ppt_x</p:attrName>
                                        </p:attrNameLst>
                                      </p:cBhvr>
                                      <p:tavLst>
                                        <p:tav tm="0">
                                          <p:val>
                                            <p:strVal val="#ppt_x"/>
                                          </p:val>
                                        </p:tav>
                                        <p:tav tm="100000">
                                          <p:val>
                                            <p:strVal val="#ppt_x"/>
                                          </p:val>
                                        </p:tav>
                                      </p:tavLst>
                                    </p:anim>
                                    <p:anim calcmode="lin" valueType="num">
                                      <p:cBhvr additive="base">
                                        <p:cTn id="72" dur="250" fill="hold"/>
                                        <p:tgtEl>
                                          <p:spTgt spid="36"/>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250" fill="hold"/>
                                        <p:tgtEl>
                                          <p:spTgt spid="38"/>
                                        </p:tgtEl>
                                        <p:attrNameLst>
                                          <p:attrName>ppt_x</p:attrName>
                                        </p:attrNameLst>
                                      </p:cBhvr>
                                      <p:tavLst>
                                        <p:tav tm="0">
                                          <p:val>
                                            <p:strVal val="#ppt_x"/>
                                          </p:val>
                                        </p:tav>
                                        <p:tav tm="100000">
                                          <p:val>
                                            <p:strVal val="#ppt_x"/>
                                          </p:val>
                                        </p:tav>
                                      </p:tavLst>
                                    </p:anim>
                                    <p:anim calcmode="lin" valueType="num">
                                      <p:cBhvr additive="base">
                                        <p:cTn id="77" dur="250" fill="hold"/>
                                        <p:tgtEl>
                                          <p:spTgt spid="38"/>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250" fill="hold"/>
                                        <p:tgtEl>
                                          <p:spTgt spid="37"/>
                                        </p:tgtEl>
                                        <p:attrNameLst>
                                          <p:attrName>ppt_x</p:attrName>
                                        </p:attrNameLst>
                                      </p:cBhvr>
                                      <p:tavLst>
                                        <p:tav tm="0">
                                          <p:val>
                                            <p:strVal val="#ppt_x"/>
                                          </p:val>
                                        </p:tav>
                                        <p:tav tm="100000">
                                          <p:val>
                                            <p:strVal val="#ppt_x"/>
                                          </p:val>
                                        </p:tav>
                                      </p:tavLst>
                                    </p:anim>
                                    <p:anim calcmode="lin" valueType="num">
                                      <p:cBhvr additive="base">
                                        <p:cTn id="82" dur="25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p:bldP spid="34" grpId="0" animBg="1"/>
      <p:bldP spid="35" grpId="0"/>
      <p:bldP spid="36" grpId="0" animBg="1"/>
      <p:bldP spid="37" grpId="0"/>
      <p:bldP spid="53" grpId="0" animBg="1"/>
      <p:bldP spid="58" grpId="0" animBg="1"/>
      <p:bldP spid="5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5" name="Freeform 6"/>
          <p:cNvSpPr/>
          <p:nvPr/>
        </p:nvSpPr>
        <p:spPr bwMode="auto">
          <a:xfrm>
            <a:off x="2971800" y="1308025"/>
            <a:ext cx="1528763" cy="1520825"/>
          </a:xfrm>
          <a:custGeom>
            <a:avLst/>
            <a:gdLst>
              <a:gd name="T0" fmla="*/ 648 w 650"/>
              <a:gd name="T1" fmla="*/ 0 h 647"/>
              <a:gd name="T2" fmla="*/ 625 w 650"/>
              <a:gd name="T3" fmla="*/ 20 h 647"/>
              <a:gd name="T4" fmla="*/ 578 w 650"/>
              <a:gd name="T5" fmla="*/ 89 h 647"/>
              <a:gd name="T6" fmla="*/ 551 w 650"/>
              <a:gd name="T7" fmla="*/ 13 h 647"/>
              <a:gd name="T8" fmla="*/ 521 w 650"/>
              <a:gd name="T9" fmla="*/ 18 h 647"/>
              <a:gd name="T10" fmla="*/ 522 w 650"/>
              <a:gd name="T11" fmla="*/ 99 h 647"/>
              <a:gd name="T12" fmla="*/ 454 w 650"/>
              <a:gd name="T13" fmla="*/ 50 h 647"/>
              <a:gd name="T14" fmla="*/ 426 w 650"/>
              <a:gd name="T15" fmla="*/ 40 h 647"/>
              <a:gd name="T16" fmla="*/ 411 w 650"/>
              <a:gd name="T17" fmla="*/ 66 h 647"/>
              <a:gd name="T18" fmla="*/ 391 w 650"/>
              <a:gd name="T19" fmla="*/ 147 h 647"/>
              <a:gd name="T20" fmla="*/ 339 w 650"/>
              <a:gd name="T21" fmla="*/ 85 h 647"/>
              <a:gd name="T22" fmla="*/ 313 w 650"/>
              <a:gd name="T23" fmla="*/ 100 h 647"/>
              <a:gd name="T24" fmla="*/ 341 w 650"/>
              <a:gd name="T25" fmla="*/ 176 h 647"/>
              <a:gd name="T26" fmla="*/ 261 w 650"/>
              <a:gd name="T27" fmla="*/ 153 h 647"/>
              <a:gd name="T28" fmla="*/ 231 w 650"/>
              <a:gd name="T29" fmla="*/ 153 h 647"/>
              <a:gd name="T30" fmla="*/ 226 w 650"/>
              <a:gd name="T31" fmla="*/ 182 h 647"/>
              <a:gd name="T32" fmla="*/ 235 w 650"/>
              <a:gd name="T33" fmla="*/ 266 h 647"/>
              <a:gd name="T34" fmla="*/ 165 w 650"/>
              <a:gd name="T35" fmla="*/ 225 h 647"/>
              <a:gd name="T36" fmla="*/ 146 w 650"/>
              <a:gd name="T37" fmla="*/ 248 h 647"/>
              <a:gd name="T38" fmla="*/ 198 w 650"/>
              <a:gd name="T39" fmla="*/ 309 h 647"/>
              <a:gd name="T40" fmla="*/ 114 w 650"/>
              <a:gd name="T41" fmla="*/ 316 h 647"/>
              <a:gd name="T42" fmla="*/ 86 w 650"/>
              <a:gd name="T43" fmla="*/ 325 h 647"/>
              <a:gd name="T44" fmla="*/ 92 w 650"/>
              <a:gd name="T45" fmla="*/ 355 h 647"/>
              <a:gd name="T46" fmla="*/ 128 w 650"/>
              <a:gd name="T47" fmla="*/ 430 h 647"/>
              <a:gd name="T48" fmla="*/ 49 w 650"/>
              <a:gd name="T49" fmla="*/ 416 h 647"/>
              <a:gd name="T50" fmla="*/ 38 w 650"/>
              <a:gd name="T51" fmla="*/ 444 h 647"/>
              <a:gd name="T52" fmla="*/ 109 w 650"/>
              <a:gd name="T53" fmla="*/ 484 h 647"/>
              <a:gd name="T54" fmla="*/ 32 w 650"/>
              <a:gd name="T55" fmla="*/ 519 h 647"/>
              <a:gd name="T56" fmla="*/ 9 w 650"/>
              <a:gd name="T57" fmla="*/ 537 h 647"/>
              <a:gd name="T58" fmla="*/ 24 w 650"/>
              <a:gd name="T59" fmla="*/ 563 h 647"/>
              <a:gd name="T60" fmla="*/ 85 w 650"/>
              <a:gd name="T61" fmla="*/ 621 h 647"/>
              <a:gd name="T62" fmla="*/ 5 w 650"/>
              <a:gd name="T63" fmla="*/ 635 h 647"/>
              <a:gd name="T64" fmla="*/ 650 w 650"/>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7">
                <a:moveTo>
                  <a:pt x="650" y="1"/>
                </a:moveTo>
                <a:cubicBezTo>
                  <a:pt x="649" y="0"/>
                  <a:pt x="649" y="0"/>
                  <a:pt x="648" y="0"/>
                </a:cubicBezTo>
                <a:cubicBezTo>
                  <a:pt x="642" y="0"/>
                  <a:pt x="637" y="3"/>
                  <a:pt x="633" y="6"/>
                </a:cubicBezTo>
                <a:cubicBezTo>
                  <a:pt x="629" y="9"/>
                  <a:pt x="626" y="14"/>
                  <a:pt x="625" y="20"/>
                </a:cubicBezTo>
                <a:cubicBezTo>
                  <a:pt x="625" y="26"/>
                  <a:pt x="622" y="58"/>
                  <a:pt x="619" y="86"/>
                </a:cubicBezTo>
                <a:cubicBezTo>
                  <a:pt x="605" y="87"/>
                  <a:pt x="592" y="88"/>
                  <a:pt x="578" y="89"/>
                </a:cubicBezTo>
                <a:cubicBezTo>
                  <a:pt x="571" y="62"/>
                  <a:pt x="562" y="32"/>
                  <a:pt x="561" y="26"/>
                </a:cubicBezTo>
                <a:cubicBezTo>
                  <a:pt x="559" y="20"/>
                  <a:pt x="555" y="16"/>
                  <a:pt x="551" y="13"/>
                </a:cubicBezTo>
                <a:cubicBezTo>
                  <a:pt x="546" y="11"/>
                  <a:pt x="541" y="9"/>
                  <a:pt x="535" y="10"/>
                </a:cubicBezTo>
                <a:cubicBezTo>
                  <a:pt x="530" y="11"/>
                  <a:pt x="525" y="14"/>
                  <a:pt x="521" y="18"/>
                </a:cubicBezTo>
                <a:cubicBezTo>
                  <a:pt x="518" y="23"/>
                  <a:pt x="516" y="28"/>
                  <a:pt x="517" y="33"/>
                </a:cubicBezTo>
                <a:cubicBezTo>
                  <a:pt x="517" y="40"/>
                  <a:pt x="519" y="71"/>
                  <a:pt x="522" y="99"/>
                </a:cubicBezTo>
                <a:cubicBezTo>
                  <a:pt x="508" y="102"/>
                  <a:pt x="495" y="106"/>
                  <a:pt x="482" y="110"/>
                </a:cubicBezTo>
                <a:cubicBezTo>
                  <a:pt x="470" y="84"/>
                  <a:pt x="456" y="56"/>
                  <a:pt x="454" y="50"/>
                </a:cubicBezTo>
                <a:cubicBezTo>
                  <a:pt x="451" y="45"/>
                  <a:pt x="447" y="42"/>
                  <a:pt x="442" y="40"/>
                </a:cubicBezTo>
                <a:cubicBezTo>
                  <a:pt x="437" y="38"/>
                  <a:pt x="431" y="38"/>
                  <a:pt x="426" y="40"/>
                </a:cubicBezTo>
                <a:cubicBezTo>
                  <a:pt x="421" y="42"/>
                  <a:pt x="417" y="45"/>
                  <a:pt x="414" y="50"/>
                </a:cubicBezTo>
                <a:cubicBezTo>
                  <a:pt x="411" y="55"/>
                  <a:pt x="410" y="60"/>
                  <a:pt x="411" y="66"/>
                </a:cubicBezTo>
                <a:cubicBezTo>
                  <a:pt x="413" y="72"/>
                  <a:pt x="421" y="102"/>
                  <a:pt x="428" y="130"/>
                </a:cubicBezTo>
                <a:cubicBezTo>
                  <a:pt x="416" y="135"/>
                  <a:pt x="403" y="141"/>
                  <a:pt x="391" y="147"/>
                </a:cubicBezTo>
                <a:cubicBezTo>
                  <a:pt x="375" y="124"/>
                  <a:pt x="356" y="98"/>
                  <a:pt x="353" y="93"/>
                </a:cubicBezTo>
                <a:cubicBezTo>
                  <a:pt x="349" y="89"/>
                  <a:pt x="344" y="86"/>
                  <a:pt x="339" y="85"/>
                </a:cubicBezTo>
                <a:cubicBezTo>
                  <a:pt x="334" y="84"/>
                  <a:pt x="328" y="85"/>
                  <a:pt x="323" y="88"/>
                </a:cubicBezTo>
                <a:cubicBezTo>
                  <a:pt x="319" y="90"/>
                  <a:pt x="315" y="95"/>
                  <a:pt x="313" y="100"/>
                </a:cubicBezTo>
                <a:cubicBezTo>
                  <a:pt x="312" y="105"/>
                  <a:pt x="311" y="110"/>
                  <a:pt x="314" y="116"/>
                </a:cubicBezTo>
                <a:cubicBezTo>
                  <a:pt x="317" y="121"/>
                  <a:pt x="330" y="150"/>
                  <a:pt x="341" y="176"/>
                </a:cubicBezTo>
                <a:cubicBezTo>
                  <a:pt x="330" y="183"/>
                  <a:pt x="319" y="191"/>
                  <a:pt x="308" y="200"/>
                </a:cubicBezTo>
                <a:cubicBezTo>
                  <a:pt x="287" y="180"/>
                  <a:pt x="265" y="157"/>
                  <a:pt x="261" y="153"/>
                </a:cubicBezTo>
                <a:cubicBezTo>
                  <a:pt x="257" y="149"/>
                  <a:pt x="251" y="147"/>
                  <a:pt x="246" y="147"/>
                </a:cubicBezTo>
                <a:cubicBezTo>
                  <a:pt x="241" y="147"/>
                  <a:pt x="235" y="149"/>
                  <a:pt x="231" y="153"/>
                </a:cubicBezTo>
                <a:cubicBezTo>
                  <a:pt x="227" y="156"/>
                  <a:pt x="224" y="161"/>
                  <a:pt x="223" y="166"/>
                </a:cubicBezTo>
                <a:cubicBezTo>
                  <a:pt x="222" y="172"/>
                  <a:pt x="223" y="177"/>
                  <a:pt x="226" y="182"/>
                </a:cubicBezTo>
                <a:cubicBezTo>
                  <a:pt x="230" y="187"/>
                  <a:pt x="248" y="213"/>
                  <a:pt x="264" y="237"/>
                </a:cubicBezTo>
                <a:cubicBezTo>
                  <a:pt x="254" y="246"/>
                  <a:pt x="244" y="255"/>
                  <a:pt x="235" y="266"/>
                </a:cubicBezTo>
                <a:cubicBezTo>
                  <a:pt x="211" y="249"/>
                  <a:pt x="186" y="231"/>
                  <a:pt x="180" y="228"/>
                </a:cubicBezTo>
                <a:cubicBezTo>
                  <a:pt x="176" y="225"/>
                  <a:pt x="170" y="224"/>
                  <a:pt x="165" y="225"/>
                </a:cubicBezTo>
                <a:cubicBezTo>
                  <a:pt x="160" y="225"/>
                  <a:pt x="155" y="228"/>
                  <a:pt x="151" y="232"/>
                </a:cubicBezTo>
                <a:cubicBezTo>
                  <a:pt x="147" y="237"/>
                  <a:pt x="146" y="242"/>
                  <a:pt x="146" y="248"/>
                </a:cubicBezTo>
                <a:cubicBezTo>
                  <a:pt x="146" y="253"/>
                  <a:pt x="148" y="258"/>
                  <a:pt x="151" y="262"/>
                </a:cubicBezTo>
                <a:cubicBezTo>
                  <a:pt x="156" y="267"/>
                  <a:pt x="178" y="289"/>
                  <a:pt x="198" y="309"/>
                </a:cubicBezTo>
                <a:cubicBezTo>
                  <a:pt x="190" y="320"/>
                  <a:pt x="182" y="332"/>
                  <a:pt x="174" y="343"/>
                </a:cubicBezTo>
                <a:cubicBezTo>
                  <a:pt x="149" y="331"/>
                  <a:pt x="120" y="318"/>
                  <a:pt x="114" y="316"/>
                </a:cubicBezTo>
                <a:cubicBezTo>
                  <a:pt x="109" y="313"/>
                  <a:pt x="103" y="313"/>
                  <a:pt x="98" y="315"/>
                </a:cubicBezTo>
                <a:cubicBezTo>
                  <a:pt x="93" y="317"/>
                  <a:pt x="89" y="320"/>
                  <a:pt x="86" y="325"/>
                </a:cubicBezTo>
                <a:cubicBezTo>
                  <a:pt x="83" y="330"/>
                  <a:pt x="83" y="336"/>
                  <a:pt x="84" y="341"/>
                </a:cubicBezTo>
                <a:cubicBezTo>
                  <a:pt x="85" y="346"/>
                  <a:pt x="87" y="351"/>
                  <a:pt x="92" y="355"/>
                </a:cubicBezTo>
                <a:cubicBezTo>
                  <a:pt x="97" y="358"/>
                  <a:pt x="123" y="376"/>
                  <a:pt x="146" y="393"/>
                </a:cubicBezTo>
                <a:cubicBezTo>
                  <a:pt x="139" y="405"/>
                  <a:pt x="134" y="417"/>
                  <a:pt x="128" y="430"/>
                </a:cubicBezTo>
                <a:cubicBezTo>
                  <a:pt x="101" y="423"/>
                  <a:pt x="71" y="415"/>
                  <a:pt x="64" y="414"/>
                </a:cubicBezTo>
                <a:cubicBezTo>
                  <a:pt x="59" y="412"/>
                  <a:pt x="53" y="413"/>
                  <a:pt x="49" y="416"/>
                </a:cubicBezTo>
                <a:cubicBezTo>
                  <a:pt x="44" y="418"/>
                  <a:pt x="40" y="423"/>
                  <a:pt x="38" y="428"/>
                </a:cubicBezTo>
                <a:cubicBezTo>
                  <a:pt x="37" y="433"/>
                  <a:pt x="37" y="439"/>
                  <a:pt x="38" y="444"/>
                </a:cubicBezTo>
                <a:cubicBezTo>
                  <a:pt x="40" y="449"/>
                  <a:pt x="44" y="453"/>
                  <a:pt x="49" y="456"/>
                </a:cubicBezTo>
                <a:cubicBezTo>
                  <a:pt x="55" y="458"/>
                  <a:pt x="83" y="472"/>
                  <a:pt x="109" y="484"/>
                </a:cubicBezTo>
                <a:cubicBezTo>
                  <a:pt x="105" y="497"/>
                  <a:pt x="101" y="510"/>
                  <a:pt x="98" y="524"/>
                </a:cubicBezTo>
                <a:cubicBezTo>
                  <a:pt x="70" y="522"/>
                  <a:pt x="38" y="519"/>
                  <a:pt x="32" y="519"/>
                </a:cubicBezTo>
                <a:cubicBezTo>
                  <a:pt x="27" y="518"/>
                  <a:pt x="21" y="520"/>
                  <a:pt x="17" y="523"/>
                </a:cubicBezTo>
                <a:cubicBezTo>
                  <a:pt x="13" y="527"/>
                  <a:pt x="10" y="532"/>
                  <a:pt x="9" y="537"/>
                </a:cubicBezTo>
                <a:cubicBezTo>
                  <a:pt x="8" y="543"/>
                  <a:pt x="9" y="548"/>
                  <a:pt x="12" y="553"/>
                </a:cubicBezTo>
                <a:cubicBezTo>
                  <a:pt x="15" y="558"/>
                  <a:pt x="19" y="561"/>
                  <a:pt x="24" y="563"/>
                </a:cubicBezTo>
                <a:cubicBezTo>
                  <a:pt x="31" y="564"/>
                  <a:pt x="61" y="573"/>
                  <a:pt x="88" y="580"/>
                </a:cubicBezTo>
                <a:cubicBezTo>
                  <a:pt x="86" y="594"/>
                  <a:pt x="85" y="608"/>
                  <a:pt x="85" y="621"/>
                </a:cubicBezTo>
                <a:cubicBezTo>
                  <a:pt x="56" y="624"/>
                  <a:pt x="25" y="627"/>
                  <a:pt x="19" y="628"/>
                </a:cubicBezTo>
                <a:cubicBezTo>
                  <a:pt x="13" y="628"/>
                  <a:pt x="8" y="631"/>
                  <a:pt x="5" y="635"/>
                </a:cubicBezTo>
                <a:cubicBezTo>
                  <a:pt x="2" y="638"/>
                  <a:pt x="0" y="642"/>
                  <a:pt x="0" y="647"/>
                </a:cubicBezTo>
                <a:cubicBezTo>
                  <a:pt x="650" y="647"/>
                  <a:pt x="650" y="647"/>
                  <a:pt x="650" y="647"/>
                </a:cubicBezTo>
                <a:lnTo>
                  <a:pt x="650" y="1"/>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 name="Freeform 7"/>
          <p:cNvSpPr/>
          <p:nvPr/>
        </p:nvSpPr>
        <p:spPr bwMode="auto">
          <a:xfrm>
            <a:off x="2971800" y="2824088"/>
            <a:ext cx="1528763" cy="1519238"/>
          </a:xfrm>
          <a:custGeom>
            <a:avLst/>
            <a:gdLst>
              <a:gd name="T0" fmla="*/ 648 w 650"/>
              <a:gd name="T1" fmla="*/ 646 h 646"/>
              <a:gd name="T2" fmla="*/ 625 w 650"/>
              <a:gd name="T3" fmla="*/ 626 h 646"/>
              <a:gd name="T4" fmla="*/ 578 w 650"/>
              <a:gd name="T5" fmla="*/ 557 h 646"/>
              <a:gd name="T6" fmla="*/ 551 w 650"/>
              <a:gd name="T7" fmla="*/ 633 h 646"/>
              <a:gd name="T8" fmla="*/ 521 w 650"/>
              <a:gd name="T9" fmla="*/ 628 h 646"/>
              <a:gd name="T10" fmla="*/ 522 w 650"/>
              <a:gd name="T11" fmla="*/ 547 h 646"/>
              <a:gd name="T12" fmla="*/ 454 w 650"/>
              <a:gd name="T13" fmla="*/ 596 h 646"/>
              <a:gd name="T14" fmla="*/ 426 w 650"/>
              <a:gd name="T15" fmla="*/ 607 h 646"/>
              <a:gd name="T16" fmla="*/ 411 w 650"/>
              <a:gd name="T17" fmla="*/ 581 h 646"/>
              <a:gd name="T18" fmla="*/ 391 w 650"/>
              <a:gd name="T19" fmla="*/ 499 h 646"/>
              <a:gd name="T20" fmla="*/ 339 w 650"/>
              <a:gd name="T21" fmla="*/ 561 h 646"/>
              <a:gd name="T22" fmla="*/ 313 w 650"/>
              <a:gd name="T23" fmla="*/ 547 h 646"/>
              <a:gd name="T24" fmla="*/ 341 w 650"/>
              <a:gd name="T25" fmla="*/ 470 h 646"/>
              <a:gd name="T26" fmla="*/ 261 w 650"/>
              <a:gd name="T27" fmla="*/ 493 h 646"/>
              <a:gd name="T28" fmla="*/ 231 w 650"/>
              <a:gd name="T29" fmla="*/ 494 h 646"/>
              <a:gd name="T30" fmla="*/ 226 w 650"/>
              <a:gd name="T31" fmla="*/ 465 h 646"/>
              <a:gd name="T32" fmla="*/ 235 w 650"/>
              <a:gd name="T33" fmla="*/ 381 h 646"/>
              <a:gd name="T34" fmla="*/ 165 w 650"/>
              <a:gd name="T35" fmla="*/ 422 h 646"/>
              <a:gd name="T36" fmla="*/ 146 w 650"/>
              <a:gd name="T37" fmla="*/ 399 h 646"/>
              <a:gd name="T38" fmla="*/ 198 w 650"/>
              <a:gd name="T39" fmla="*/ 337 h 646"/>
              <a:gd name="T40" fmla="*/ 114 w 650"/>
              <a:gd name="T41" fmla="*/ 331 h 646"/>
              <a:gd name="T42" fmla="*/ 86 w 650"/>
              <a:gd name="T43" fmla="*/ 321 h 646"/>
              <a:gd name="T44" fmla="*/ 92 w 650"/>
              <a:gd name="T45" fmla="*/ 292 h 646"/>
              <a:gd name="T46" fmla="*/ 128 w 650"/>
              <a:gd name="T47" fmla="*/ 216 h 646"/>
              <a:gd name="T48" fmla="*/ 49 w 650"/>
              <a:gd name="T49" fmla="*/ 230 h 646"/>
              <a:gd name="T50" fmla="*/ 38 w 650"/>
              <a:gd name="T51" fmla="*/ 202 h 646"/>
              <a:gd name="T52" fmla="*/ 109 w 650"/>
              <a:gd name="T53" fmla="*/ 162 h 646"/>
              <a:gd name="T54" fmla="*/ 32 w 650"/>
              <a:gd name="T55" fmla="*/ 128 h 646"/>
              <a:gd name="T56" fmla="*/ 9 w 650"/>
              <a:gd name="T57" fmla="*/ 109 h 646"/>
              <a:gd name="T58" fmla="*/ 24 w 650"/>
              <a:gd name="T59" fmla="*/ 84 h 646"/>
              <a:gd name="T60" fmla="*/ 85 w 650"/>
              <a:gd name="T61" fmla="*/ 25 h 646"/>
              <a:gd name="T62" fmla="*/ 5 w 650"/>
              <a:gd name="T63" fmla="*/ 11 h 646"/>
              <a:gd name="T64" fmla="*/ 650 w 650"/>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646">
                <a:moveTo>
                  <a:pt x="650" y="646"/>
                </a:moveTo>
                <a:cubicBezTo>
                  <a:pt x="649" y="646"/>
                  <a:pt x="649" y="646"/>
                  <a:pt x="648" y="646"/>
                </a:cubicBezTo>
                <a:cubicBezTo>
                  <a:pt x="642" y="646"/>
                  <a:pt x="637" y="644"/>
                  <a:pt x="633" y="640"/>
                </a:cubicBezTo>
                <a:cubicBezTo>
                  <a:pt x="629" y="637"/>
                  <a:pt x="626" y="632"/>
                  <a:pt x="625" y="626"/>
                </a:cubicBezTo>
                <a:cubicBezTo>
                  <a:pt x="625" y="620"/>
                  <a:pt x="622" y="589"/>
                  <a:pt x="619" y="560"/>
                </a:cubicBezTo>
                <a:cubicBezTo>
                  <a:pt x="605" y="560"/>
                  <a:pt x="592" y="558"/>
                  <a:pt x="578" y="557"/>
                </a:cubicBezTo>
                <a:cubicBezTo>
                  <a:pt x="571" y="584"/>
                  <a:pt x="562" y="614"/>
                  <a:pt x="561" y="621"/>
                </a:cubicBezTo>
                <a:cubicBezTo>
                  <a:pt x="559" y="626"/>
                  <a:pt x="555" y="630"/>
                  <a:pt x="551" y="633"/>
                </a:cubicBezTo>
                <a:cubicBezTo>
                  <a:pt x="546" y="636"/>
                  <a:pt x="541" y="637"/>
                  <a:pt x="535" y="636"/>
                </a:cubicBezTo>
                <a:cubicBezTo>
                  <a:pt x="530" y="635"/>
                  <a:pt x="525" y="632"/>
                  <a:pt x="521" y="628"/>
                </a:cubicBezTo>
                <a:cubicBezTo>
                  <a:pt x="518" y="624"/>
                  <a:pt x="516" y="619"/>
                  <a:pt x="517" y="613"/>
                </a:cubicBezTo>
                <a:cubicBezTo>
                  <a:pt x="517" y="607"/>
                  <a:pt x="519" y="575"/>
                  <a:pt x="522" y="547"/>
                </a:cubicBezTo>
                <a:cubicBezTo>
                  <a:pt x="508" y="544"/>
                  <a:pt x="495" y="540"/>
                  <a:pt x="482" y="536"/>
                </a:cubicBezTo>
                <a:cubicBezTo>
                  <a:pt x="470" y="562"/>
                  <a:pt x="456" y="590"/>
                  <a:pt x="454" y="596"/>
                </a:cubicBezTo>
                <a:cubicBezTo>
                  <a:pt x="451" y="601"/>
                  <a:pt x="447" y="605"/>
                  <a:pt x="442" y="607"/>
                </a:cubicBezTo>
                <a:cubicBezTo>
                  <a:pt x="437" y="608"/>
                  <a:pt x="431" y="608"/>
                  <a:pt x="426" y="607"/>
                </a:cubicBezTo>
                <a:cubicBezTo>
                  <a:pt x="421" y="605"/>
                  <a:pt x="417" y="601"/>
                  <a:pt x="414" y="596"/>
                </a:cubicBezTo>
                <a:cubicBezTo>
                  <a:pt x="411" y="592"/>
                  <a:pt x="410" y="586"/>
                  <a:pt x="411" y="581"/>
                </a:cubicBezTo>
                <a:cubicBezTo>
                  <a:pt x="413" y="574"/>
                  <a:pt x="421" y="544"/>
                  <a:pt x="428" y="517"/>
                </a:cubicBezTo>
                <a:cubicBezTo>
                  <a:pt x="416" y="511"/>
                  <a:pt x="403" y="505"/>
                  <a:pt x="391" y="499"/>
                </a:cubicBezTo>
                <a:cubicBezTo>
                  <a:pt x="375" y="522"/>
                  <a:pt x="356" y="548"/>
                  <a:pt x="353" y="553"/>
                </a:cubicBezTo>
                <a:cubicBezTo>
                  <a:pt x="349" y="558"/>
                  <a:pt x="344" y="560"/>
                  <a:pt x="339" y="561"/>
                </a:cubicBezTo>
                <a:cubicBezTo>
                  <a:pt x="334" y="562"/>
                  <a:pt x="328" y="562"/>
                  <a:pt x="323" y="559"/>
                </a:cubicBezTo>
                <a:cubicBezTo>
                  <a:pt x="319" y="556"/>
                  <a:pt x="315" y="552"/>
                  <a:pt x="313" y="547"/>
                </a:cubicBezTo>
                <a:cubicBezTo>
                  <a:pt x="312" y="542"/>
                  <a:pt x="311" y="536"/>
                  <a:pt x="314" y="531"/>
                </a:cubicBezTo>
                <a:cubicBezTo>
                  <a:pt x="317" y="525"/>
                  <a:pt x="330" y="496"/>
                  <a:pt x="341" y="470"/>
                </a:cubicBezTo>
                <a:cubicBezTo>
                  <a:pt x="330" y="463"/>
                  <a:pt x="319" y="455"/>
                  <a:pt x="308" y="447"/>
                </a:cubicBezTo>
                <a:cubicBezTo>
                  <a:pt x="287" y="467"/>
                  <a:pt x="265" y="489"/>
                  <a:pt x="261" y="493"/>
                </a:cubicBezTo>
                <a:cubicBezTo>
                  <a:pt x="257" y="497"/>
                  <a:pt x="251" y="499"/>
                  <a:pt x="246" y="499"/>
                </a:cubicBezTo>
                <a:cubicBezTo>
                  <a:pt x="241" y="499"/>
                  <a:pt x="235" y="497"/>
                  <a:pt x="231" y="494"/>
                </a:cubicBezTo>
                <a:cubicBezTo>
                  <a:pt x="227" y="490"/>
                  <a:pt x="224" y="485"/>
                  <a:pt x="223" y="480"/>
                </a:cubicBezTo>
                <a:cubicBezTo>
                  <a:pt x="222" y="475"/>
                  <a:pt x="223" y="469"/>
                  <a:pt x="226" y="465"/>
                </a:cubicBezTo>
                <a:cubicBezTo>
                  <a:pt x="230" y="459"/>
                  <a:pt x="248" y="433"/>
                  <a:pt x="264" y="410"/>
                </a:cubicBezTo>
                <a:cubicBezTo>
                  <a:pt x="254" y="400"/>
                  <a:pt x="244" y="391"/>
                  <a:pt x="235" y="381"/>
                </a:cubicBezTo>
                <a:cubicBezTo>
                  <a:pt x="211" y="397"/>
                  <a:pt x="186" y="415"/>
                  <a:pt x="180" y="418"/>
                </a:cubicBezTo>
                <a:cubicBezTo>
                  <a:pt x="176" y="422"/>
                  <a:pt x="170" y="423"/>
                  <a:pt x="165" y="422"/>
                </a:cubicBezTo>
                <a:cubicBezTo>
                  <a:pt x="160" y="421"/>
                  <a:pt x="155" y="418"/>
                  <a:pt x="151" y="414"/>
                </a:cubicBezTo>
                <a:cubicBezTo>
                  <a:pt x="147" y="409"/>
                  <a:pt x="146" y="404"/>
                  <a:pt x="146" y="399"/>
                </a:cubicBezTo>
                <a:cubicBezTo>
                  <a:pt x="146" y="394"/>
                  <a:pt x="148" y="388"/>
                  <a:pt x="151" y="384"/>
                </a:cubicBezTo>
                <a:cubicBezTo>
                  <a:pt x="156" y="379"/>
                  <a:pt x="178" y="357"/>
                  <a:pt x="198" y="337"/>
                </a:cubicBezTo>
                <a:cubicBezTo>
                  <a:pt x="190" y="326"/>
                  <a:pt x="182" y="315"/>
                  <a:pt x="174" y="303"/>
                </a:cubicBezTo>
                <a:cubicBezTo>
                  <a:pt x="149" y="315"/>
                  <a:pt x="120" y="328"/>
                  <a:pt x="114" y="331"/>
                </a:cubicBezTo>
                <a:cubicBezTo>
                  <a:pt x="109" y="333"/>
                  <a:pt x="103" y="333"/>
                  <a:pt x="98" y="331"/>
                </a:cubicBezTo>
                <a:cubicBezTo>
                  <a:pt x="93" y="329"/>
                  <a:pt x="89" y="326"/>
                  <a:pt x="86" y="321"/>
                </a:cubicBezTo>
                <a:cubicBezTo>
                  <a:pt x="83" y="316"/>
                  <a:pt x="83" y="311"/>
                  <a:pt x="84" y="305"/>
                </a:cubicBezTo>
                <a:cubicBezTo>
                  <a:pt x="85" y="300"/>
                  <a:pt x="87" y="295"/>
                  <a:pt x="92" y="292"/>
                </a:cubicBezTo>
                <a:cubicBezTo>
                  <a:pt x="97" y="288"/>
                  <a:pt x="123" y="270"/>
                  <a:pt x="146" y="253"/>
                </a:cubicBezTo>
                <a:cubicBezTo>
                  <a:pt x="139" y="241"/>
                  <a:pt x="134" y="229"/>
                  <a:pt x="128" y="216"/>
                </a:cubicBezTo>
                <a:cubicBezTo>
                  <a:pt x="101" y="223"/>
                  <a:pt x="71" y="231"/>
                  <a:pt x="64" y="233"/>
                </a:cubicBezTo>
                <a:cubicBezTo>
                  <a:pt x="59" y="234"/>
                  <a:pt x="53" y="233"/>
                  <a:pt x="49" y="230"/>
                </a:cubicBezTo>
                <a:cubicBezTo>
                  <a:pt x="44" y="228"/>
                  <a:pt x="40" y="224"/>
                  <a:pt x="38" y="218"/>
                </a:cubicBezTo>
                <a:cubicBezTo>
                  <a:pt x="37" y="213"/>
                  <a:pt x="37" y="207"/>
                  <a:pt x="38" y="202"/>
                </a:cubicBezTo>
                <a:cubicBezTo>
                  <a:pt x="40" y="198"/>
                  <a:pt x="44" y="193"/>
                  <a:pt x="49" y="191"/>
                </a:cubicBezTo>
                <a:cubicBezTo>
                  <a:pt x="55" y="188"/>
                  <a:pt x="83" y="174"/>
                  <a:pt x="109" y="162"/>
                </a:cubicBezTo>
                <a:cubicBezTo>
                  <a:pt x="105" y="149"/>
                  <a:pt x="101" y="136"/>
                  <a:pt x="98" y="122"/>
                </a:cubicBezTo>
                <a:cubicBezTo>
                  <a:pt x="70" y="125"/>
                  <a:pt x="38" y="127"/>
                  <a:pt x="32" y="128"/>
                </a:cubicBezTo>
                <a:cubicBezTo>
                  <a:pt x="27" y="128"/>
                  <a:pt x="21" y="126"/>
                  <a:pt x="17" y="123"/>
                </a:cubicBezTo>
                <a:cubicBezTo>
                  <a:pt x="13" y="119"/>
                  <a:pt x="10" y="115"/>
                  <a:pt x="9" y="109"/>
                </a:cubicBezTo>
                <a:cubicBezTo>
                  <a:pt x="8" y="103"/>
                  <a:pt x="9" y="98"/>
                  <a:pt x="12" y="93"/>
                </a:cubicBezTo>
                <a:cubicBezTo>
                  <a:pt x="15" y="89"/>
                  <a:pt x="19" y="85"/>
                  <a:pt x="24" y="84"/>
                </a:cubicBezTo>
                <a:cubicBezTo>
                  <a:pt x="31" y="82"/>
                  <a:pt x="61" y="73"/>
                  <a:pt x="88" y="66"/>
                </a:cubicBezTo>
                <a:cubicBezTo>
                  <a:pt x="86" y="52"/>
                  <a:pt x="85" y="39"/>
                  <a:pt x="85" y="25"/>
                </a:cubicBezTo>
                <a:cubicBezTo>
                  <a:pt x="56" y="22"/>
                  <a:pt x="25" y="19"/>
                  <a:pt x="19" y="19"/>
                </a:cubicBezTo>
                <a:cubicBezTo>
                  <a:pt x="13" y="18"/>
                  <a:pt x="8" y="15"/>
                  <a:pt x="5" y="11"/>
                </a:cubicBezTo>
                <a:cubicBezTo>
                  <a:pt x="2" y="8"/>
                  <a:pt x="0" y="4"/>
                  <a:pt x="0" y="0"/>
                </a:cubicBezTo>
                <a:cubicBezTo>
                  <a:pt x="650" y="0"/>
                  <a:pt x="650" y="0"/>
                  <a:pt x="650" y="0"/>
                </a:cubicBezTo>
                <a:lnTo>
                  <a:pt x="650" y="646"/>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 name="Freeform 8"/>
          <p:cNvSpPr/>
          <p:nvPr/>
        </p:nvSpPr>
        <p:spPr bwMode="auto">
          <a:xfrm>
            <a:off x="4495800" y="1308025"/>
            <a:ext cx="1530350" cy="1520825"/>
          </a:xfrm>
          <a:custGeom>
            <a:avLst/>
            <a:gdLst>
              <a:gd name="T0" fmla="*/ 3 w 651"/>
              <a:gd name="T1" fmla="*/ 0 h 647"/>
              <a:gd name="T2" fmla="*/ 25 w 651"/>
              <a:gd name="T3" fmla="*/ 20 h 647"/>
              <a:gd name="T4" fmla="*/ 72 w 651"/>
              <a:gd name="T5" fmla="*/ 89 h 647"/>
              <a:gd name="T6" fmla="*/ 100 w 651"/>
              <a:gd name="T7" fmla="*/ 13 h 647"/>
              <a:gd name="T8" fmla="*/ 129 w 651"/>
              <a:gd name="T9" fmla="*/ 18 h 647"/>
              <a:gd name="T10" fmla="*/ 129 w 651"/>
              <a:gd name="T11" fmla="*/ 99 h 647"/>
              <a:gd name="T12" fmla="*/ 197 w 651"/>
              <a:gd name="T13" fmla="*/ 50 h 647"/>
              <a:gd name="T14" fmla="*/ 224 w 651"/>
              <a:gd name="T15" fmla="*/ 40 h 647"/>
              <a:gd name="T16" fmla="*/ 239 w 651"/>
              <a:gd name="T17" fmla="*/ 66 h 647"/>
              <a:gd name="T18" fmla="*/ 259 w 651"/>
              <a:gd name="T19" fmla="*/ 147 h 647"/>
              <a:gd name="T20" fmla="*/ 311 w 651"/>
              <a:gd name="T21" fmla="*/ 85 h 647"/>
              <a:gd name="T22" fmla="*/ 337 w 651"/>
              <a:gd name="T23" fmla="*/ 100 h 647"/>
              <a:gd name="T24" fmla="*/ 309 w 651"/>
              <a:gd name="T25" fmla="*/ 176 h 647"/>
              <a:gd name="T26" fmla="*/ 390 w 651"/>
              <a:gd name="T27" fmla="*/ 153 h 647"/>
              <a:gd name="T28" fmla="*/ 419 w 651"/>
              <a:gd name="T29" fmla="*/ 153 h 647"/>
              <a:gd name="T30" fmla="*/ 424 w 651"/>
              <a:gd name="T31" fmla="*/ 182 h 647"/>
              <a:gd name="T32" fmla="*/ 416 w 651"/>
              <a:gd name="T33" fmla="*/ 266 h 647"/>
              <a:gd name="T34" fmla="*/ 486 w 651"/>
              <a:gd name="T35" fmla="*/ 225 h 647"/>
              <a:gd name="T36" fmla="*/ 505 w 651"/>
              <a:gd name="T37" fmla="*/ 248 h 647"/>
              <a:gd name="T38" fmla="*/ 452 w 651"/>
              <a:gd name="T39" fmla="*/ 309 h 647"/>
              <a:gd name="T40" fmla="*/ 536 w 651"/>
              <a:gd name="T41" fmla="*/ 316 h 647"/>
              <a:gd name="T42" fmla="*/ 564 w 651"/>
              <a:gd name="T43" fmla="*/ 325 h 647"/>
              <a:gd name="T44" fmla="*/ 558 w 651"/>
              <a:gd name="T45" fmla="*/ 355 h 647"/>
              <a:gd name="T46" fmla="*/ 522 w 651"/>
              <a:gd name="T47" fmla="*/ 430 h 647"/>
              <a:gd name="T48" fmla="*/ 602 w 651"/>
              <a:gd name="T49" fmla="*/ 416 h 647"/>
              <a:gd name="T50" fmla="*/ 612 w 651"/>
              <a:gd name="T51" fmla="*/ 444 h 647"/>
              <a:gd name="T52" fmla="*/ 542 w 651"/>
              <a:gd name="T53" fmla="*/ 484 h 647"/>
              <a:gd name="T54" fmla="*/ 618 w 651"/>
              <a:gd name="T55" fmla="*/ 519 h 647"/>
              <a:gd name="T56" fmla="*/ 641 w 651"/>
              <a:gd name="T57" fmla="*/ 537 h 647"/>
              <a:gd name="T58" fmla="*/ 626 w 651"/>
              <a:gd name="T59" fmla="*/ 563 h 647"/>
              <a:gd name="T60" fmla="*/ 566 w 651"/>
              <a:gd name="T61" fmla="*/ 621 h 647"/>
              <a:gd name="T62" fmla="*/ 646 w 651"/>
              <a:gd name="T63" fmla="*/ 635 h 647"/>
              <a:gd name="T64" fmla="*/ 0 w 651"/>
              <a:gd name="T65" fmla="*/ 647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7">
                <a:moveTo>
                  <a:pt x="0" y="1"/>
                </a:moveTo>
                <a:cubicBezTo>
                  <a:pt x="1" y="0"/>
                  <a:pt x="2" y="0"/>
                  <a:pt x="3" y="0"/>
                </a:cubicBezTo>
                <a:cubicBezTo>
                  <a:pt x="8" y="0"/>
                  <a:pt x="13" y="3"/>
                  <a:pt x="18" y="6"/>
                </a:cubicBezTo>
                <a:cubicBezTo>
                  <a:pt x="22" y="9"/>
                  <a:pt x="24" y="14"/>
                  <a:pt x="25" y="20"/>
                </a:cubicBezTo>
                <a:cubicBezTo>
                  <a:pt x="26" y="26"/>
                  <a:pt x="29" y="58"/>
                  <a:pt x="31" y="86"/>
                </a:cubicBezTo>
                <a:cubicBezTo>
                  <a:pt x="45" y="87"/>
                  <a:pt x="59" y="88"/>
                  <a:pt x="72" y="89"/>
                </a:cubicBezTo>
                <a:cubicBezTo>
                  <a:pt x="80" y="62"/>
                  <a:pt x="88" y="32"/>
                  <a:pt x="90" y="26"/>
                </a:cubicBezTo>
                <a:cubicBezTo>
                  <a:pt x="91" y="20"/>
                  <a:pt x="95" y="16"/>
                  <a:pt x="100" y="13"/>
                </a:cubicBezTo>
                <a:cubicBezTo>
                  <a:pt x="104" y="11"/>
                  <a:pt x="110" y="9"/>
                  <a:pt x="115" y="10"/>
                </a:cubicBezTo>
                <a:cubicBezTo>
                  <a:pt x="121" y="11"/>
                  <a:pt x="125" y="14"/>
                  <a:pt x="129" y="18"/>
                </a:cubicBezTo>
                <a:cubicBezTo>
                  <a:pt x="132" y="23"/>
                  <a:pt x="134" y="28"/>
                  <a:pt x="134" y="33"/>
                </a:cubicBezTo>
                <a:cubicBezTo>
                  <a:pt x="133" y="40"/>
                  <a:pt x="131" y="71"/>
                  <a:pt x="129" y="99"/>
                </a:cubicBezTo>
                <a:cubicBezTo>
                  <a:pt x="142" y="102"/>
                  <a:pt x="155" y="106"/>
                  <a:pt x="168" y="110"/>
                </a:cubicBezTo>
                <a:cubicBezTo>
                  <a:pt x="180" y="84"/>
                  <a:pt x="194" y="56"/>
                  <a:pt x="197" y="50"/>
                </a:cubicBezTo>
                <a:cubicBezTo>
                  <a:pt x="199" y="45"/>
                  <a:pt x="203" y="42"/>
                  <a:pt x="208" y="40"/>
                </a:cubicBezTo>
                <a:cubicBezTo>
                  <a:pt x="214" y="38"/>
                  <a:pt x="219" y="38"/>
                  <a:pt x="224" y="40"/>
                </a:cubicBezTo>
                <a:cubicBezTo>
                  <a:pt x="230" y="42"/>
                  <a:pt x="234" y="45"/>
                  <a:pt x="236" y="50"/>
                </a:cubicBezTo>
                <a:cubicBezTo>
                  <a:pt x="239" y="55"/>
                  <a:pt x="240" y="60"/>
                  <a:pt x="239" y="66"/>
                </a:cubicBezTo>
                <a:cubicBezTo>
                  <a:pt x="237" y="72"/>
                  <a:pt x="229" y="102"/>
                  <a:pt x="222" y="130"/>
                </a:cubicBezTo>
                <a:cubicBezTo>
                  <a:pt x="235" y="135"/>
                  <a:pt x="247" y="141"/>
                  <a:pt x="259" y="147"/>
                </a:cubicBezTo>
                <a:cubicBezTo>
                  <a:pt x="276" y="124"/>
                  <a:pt x="294" y="98"/>
                  <a:pt x="298" y="93"/>
                </a:cubicBezTo>
                <a:cubicBezTo>
                  <a:pt x="301" y="89"/>
                  <a:pt x="306" y="86"/>
                  <a:pt x="311" y="85"/>
                </a:cubicBezTo>
                <a:cubicBezTo>
                  <a:pt x="316" y="84"/>
                  <a:pt x="322" y="85"/>
                  <a:pt x="327" y="88"/>
                </a:cubicBezTo>
                <a:cubicBezTo>
                  <a:pt x="332" y="90"/>
                  <a:pt x="335" y="95"/>
                  <a:pt x="337" y="100"/>
                </a:cubicBezTo>
                <a:cubicBezTo>
                  <a:pt x="339" y="105"/>
                  <a:pt x="339" y="110"/>
                  <a:pt x="336" y="116"/>
                </a:cubicBezTo>
                <a:cubicBezTo>
                  <a:pt x="334" y="121"/>
                  <a:pt x="321" y="150"/>
                  <a:pt x="309" y="176"/>
                </a:cubicBezTo>
                <a:cubicBezTo>
                  <a:pt x="321" y="183"/>
                  <a:pt x="332" y="191"/>
                  <a:pt x="343" y="200"/>
                </a:cubicBezTo>
                <a:cubicBezTo>
                  <a:pt x="363" y="180"/>
                  <a:pt x="385" y="157"/>
                  <a:pt x="390" y="153"/>
                </a:cubicBezTo>
                <a:cubicBezTo>
                  <a:pt x="394" y="149"/>
                  <a:pt x="399" y="147"/>
                  <a:pt x="404" y="147"/>
                </a:cubicBezTo>
                <a:cubicBezTo>
                  <a:pt x="410" y="147"/>
                  <a:pt x="415" y="149"/>
                  <a:pt x="419" y="153"/>
                </a:cubicBezTo>
                <a:cubicBezTo>
                  <a:pt x="424" y="156"/>
                  <a:pt x="426" y="161"/>
                  <a:pt x="427" y="166"/>
                </a:cubicBezTo>
                <a:cubicBezTo>
                  <a:pt x="428" y="172"/>
                  <a:pt x="427" y="177"/>
                  <a:pt x="424" y="182"/>
                </a:cubicBezTo>
                <a:cubicBezTo>
                  <a:pt x="420" y="187"/>
                  <a:pt x="403" y="213"/>
                  <a:pt x="386" y="237"/>
                </a:cubicBezTo>
                <a:cubicBezTo>
                  <a:pt x="397" y="246"/>
                  <a:pt x="406" y="255"/>
                  <a:pt x="416" y="266"/>
                </a:cubicBezTo>
                <a:cubicBezTo>
                  <a:pt x="439" y="249"/>
                  <a:pt x="465" y="231"/>
                  <a:pt x="470" y="228"/>
                </a:cubicBezTo>
                <a:cubicBezTo>
                  <a:pt x="475" y="225"/>
                  <a:pt x="480" y="224"/>
                  <a:pt x="486" y="225"/>
                </a:cubicBezTo>
                <a:cubicBezTo>
                  <a:pt x="491" y="225"/>
                  <a:pt x="496" y="228"/>
                  <a:pt x="499" y="232"/>
                </a:cubicBezTo>
                <a:cubicBezTo>
                  <a:pt x="503" y="237"/>
                  <a:pt x="505" y="242"/>
                  <a:pt x="505" y="248"/>
                </a:cubicBezTo>
                <a:cubicBezTo>
                  <a:pt x="505" y="253"/>
                  <a:pt x="503" y="258"/>
                  <a:pt x="499" y="262"/>
                </a:cubicBezTo>
                <a:cubicBezTo>
                  <a:pt x="494" y="267"/>
                  <a:pt x="472" y="289"/>
                  <a:pt x="452" y="309"/>
                </a:cubicBezTo>
                <a:cubicBezTo>
                  <a:pt x="461" y="320"/>
                  <a:pt x="469" y="332"/>
                  <a:pt x="476" y="343"/>
                </a:cubicBezTo>
                <a:cubicBezTo>
                  <a:pt x="502" y="331"/>
                  <a:pt x="530" y="318"/>
                  <a:pt x="536" y="316"/>
                </a:cubicBezTo>
                <a:cubicBezTo>
                  <a:pt x="541" y="313"/>
                  <a:pt x="547" y="313"/>
                  <a:pt x="552" y="315"/>
                </a:cubicBezTo>
                <a:cubicBezTo>
                  <a:pt x="557" y="317"/>
                  <a:pt x="561" y="320"/>
                  <a:pt x="564" y="325"/>
                </a:cubicBezTo>
                <a:cubicBezTo>
                  <a:pt x="567" y="330"/>
                  <a:pt x="568" y="336"/>
                  <a:pt x="567" y="341"/>
                </a:cubicBezTo>
                <a:cubicBezTo>
                  <a:pt x="566" y="346"/>
                  <a:pt x="563" y="351"/>
                  <a:pt x="558" y="355"/>
                </a:cubicBezTo>
                <a:cubicBezTo>
                  <a:pt x="553" y="358"/>
                  <a:pt x="528" y="376"/>
                  <a:pt x="505" y="393"/>
                </a:cubicBezTo>
                <a:cubicBezTo>
                  <a:pt x="511" y="405"/>
                  <a:pt x="517" y="417"/>
                  <a:pt x="522" y="430"/>
                </a:cubicBezTo>
                <a:cubicBezTo>
                  <a:pt x="549" y="423"/>
                  <a:pt x="580" y="415"/>
                  <a:pt x="586" y="414"/>
                </a:cubicBezTo>
                <a:cubicBezTo>
                  <a:pt x="591" y="412"/>
                  <a:pt x="597" y="413"/>
                  <a:pt x="602" y="416"/>
                </a:cubicBezTo>
                <a:cubicBezTo>
                  <a:pt x="606" y="418"/>
                  <a:pt x="610" y="423"/>
                  <a:pt x="612" y="428"/>
                </a:cubicBezTo>
                <a:cubicBezTo>
                  <a:pt x="614" y="433"/>
                  <a:pt x="614" y="439"/>
                  <a:pt x="612" y="444"/>
                </a:cubicBezTo>
                <a:cubicBezTo>
                  <a:pt x="610" y="449"/>
                  <a:pt x="606" y="453"/>
                  <a:pt x="601" y="456"/>
                </a:cubicBezTo>
                <a:cubicBezTo>
                  <a:pt x="595" y="458"/>
                  <a:pt x="567" y="472"/>
                  <a:pt x="542" y="484"/>
                </a:cubicBezTo>
                <a:cubicBezTo>
                  <a:pt x="546" y="497"/>
                  <a:pt x="549" y="510"/>
                  <a:pt x="552" y="524"/>
                </a:cubicBezTo>
                <a:cubicBezTo>
                  <a:pt x="581" y="522"/>
                  <a:pt x="612" y="519"/>
                  <a:pt x="618" y="519"/>
                </a:cubicBezTo>
                <a:cubicBezTo>
                  <a:pt x="624" y="518"/>
                  <a:pt x="629" y="520"/>
                  <a:pt x="633" y="523"/>
                </a:cubicBezTo>
                <a:cubicBezTo>
                  <a:pt x="637" y="527"/>
                  <a:pt x="640" y="532"/>
                  <a:pt x="641" y="537"/>
                </a:cubicBezTo>
                <a:cubicBezTo>
                  <a:pt x="642" y="543"/>
                  <a:pt x="641" y="548"/>
                  <a:pt x="638" y="553"/>
                </a:cubicBezTo>
                <a:cubicBezTo>
                  <a:pt x="636" y="558"/>
                  <a:pt x="631" y="561"/>
                  <a:pt x="626" y="563"/>
                </a:cubicBezTo>
                <a:cubicBezTo>
                  <a:pt x="620" y="564"/>
                  <a:pt x="589" y="573"/>
                  <a:pt x="562" y="580"/>
                </a:cubicBezTo>
                <a:cubicBezTo>
                  <a:pt x="564" y="594"/>
                  <a:pt x="565" y="608"/>
                  <a:pt x="566" y="621"/>
                </a:cubicBezTo>
                <a:cubicBezTo>
                  <a:pt x="594" y="624"/>
                  <a:pt x="625" y="627"/>
                  <a:pt x="632" y="628"/>
                </a:cubicBezTo>
                <a:cubicBezTo>
                  <a:pt x="637" y="628"/>
                  <a:pt x="642" y="631"/>
                  <a:pt x="646" y="635"/>
                </a:cubicBezTo>
                <a:cubicBezTo>
                  <a:pt x="648" y="638"/>
                  <a:pt x="650" y="642"/>
                  <a:pt x="651" y="647"/>
                </a:cubicBezTo>
                <a:cubicBezTo>
                  <a:pt x="0" y="647"/>
                  <a:pt x="0" y="647"/>
                  <a:pt x="0" y="647"/>
                </a:cubicBezTo>
                <a:lnTo>
                  <a:pt x="0" y="1"/>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 name="Freeform 9"/>
          <p:cNvSpPr/>
          <p:nvPr/>
        </p:nvSpPr>
        <p:spPr bwMode="auto">
          <a:xfrm>
            <a:off x="4495800" y="2824088"/>
            <a:ext cx="1530350" cy="1519238"/>
          </a:xfrm>
          <a:custGeom>
            <a:avLst/>
            <a:gdLst>
              <a:gd name="T0" fmla="*/ 3 w 651"/>
              <a:gd name="T1" fmla="*/ 646 h 646"/>
              <a:gd name="T2" fmla="*/ 25 w 651"/>
              <a:gd name="T3" fmla="*/ 626 h 646"/>
              <a:gd name="T4" fmla="*/ 72 w 651"/>
              <a:gd name="T5" fmla="*/ 557 h 646"/>
              <a:gd name="T6" fmla="*/ 100 w 651"/>
              <a:gd name="T7" fmla="*/ 633 h 646"/>
              <a:gd name="T8" fmla="*/ 129 w 651"/>
              <a:gd name="T9" fmla="*/ 628 h 646"/>
              <a:gd name="T10" fmla="*/ 129 w 651"/>
              <a:gd name="T11" fmla="*/ 547 h 646"/>
              <a:gd name="T12" fmla="*/ 197 w 651"/>
              <a:gd name="T13" fmla="*/ 596 h 646"/>
              <a:gd name="T14" fmla="*/ 224 w 651"/>
              <a:gd name="T15" fmla="*/ 607 h 646"/>
              <a:gd name="T16" fmla="*/ 239 w 651"/>
              <a:gd name="T17" fmla="*/ 581 h 646"/>
              <a:gd name="T18" fmla="*/ 259 w 651"/>
              <a:gd name="T19" fmla="*/ 499 h 646"/>
              <a:gd name="T20" fmla="*/ 311 w 651"/>
              <a:gd name="T21" fmla="*/ 561 h 646"/>
              <a:gd name="T22" fmla="*/ 337 w 651"/>
              <a:gd name="T23" fmla="*/ 547 h 646"/>
              <a:gd name="T24" fmla="*/ 309 w 651"/>
              <a:gd name="T25" fmla="*/ 470 h 646"/>
              <a:gd name="T26" fmla="*/ 390 w 651"/>
              <a:gd name="T27" fmla="*/ 493 h 646"/>
              <a:gd name="T28" fmla="*/ 419 w 651"/>
              <a:gd name="T29" fmla="*/ 494 h 646"/>
              <a:gd name="T30" fmla="*/ 424 w 651"/>
              <a:gd name="T31" fmla="*/ 465 h 646"/>
              <a:gd name="T32" fmla="*/ 416 w 651"/>
              <a:gd name="T33" fmla="*/ 381 h 646"/>
              <a:gd name="T34" fmla="*/ 486 w 651"/>
              <a:gd name="T35" fmla="*/ 422 h 646"/>
              <a:gd name="T36" fmla="*/ 505 w 651"/>
              <a:gd name="T37" fmla="*/ 399 h 646"/>
              <a:gd name="T38" fmla="*/ 452 w 651"/>
              <a:gd name="T39" fmla="*/ 337 h 646"/>
              <a:gd name="T40" fmla="*/ 536 w 651"/>
              <a:gd name="T41" fmla="*/ 331 h 646"/>
              <a:gd name="T42" fmla="*/ 564 w 651"/>
              <a:gd name="T43" fmla="*/ 321 h 646"/>
              <a:gd name="T44" fmla="*/ 558 w 651"/>
              <a:gd name="T45" fmla="*/ 292 h 646"/>
              <a:gd name="T46" fmla="*/ 522 w 651"/>
              <a:gd name="T47" fmla="*/ 216 h 646"/>
              <a:gd name="T48" fmla="*/ 602 w 651"/>
              <a:gd name="T49" fmla="*/ 230 h 646"/>
              <a:gd name="T50" fmla="*/ 612 w 651"/>
              <a:gd name="T51" fmla="*/ 202 h 646"/>
              <a:gd name="T52" fmla="*/ 542 w 651"/>
              <a:gd name="T53" fmla="*/ 162 h 646"/>
              <a:gd name="T54" fmla="*/ 618 w 651"/>
              <a:gd name="T55" fmla="*/ 128 h 646"/>
              <a:gd name="T56" fmla="*/ 641 w 651"/>
              <a:gd name="T57" fmla="*/ 109 h 646"/>
              <a:gd name="T58" fmla="*/ 626 w 651"/>
              <a:gd name="T59" fmla="*/ 84 h 646"/>
              <a:gd name="T60" fmla="*/ 566 w 651"/>
              <a:gd name="T61" fmla="*/ 25 h 646"/>
              <a:gd name="T62" fmla="*/ 646 w 651"/>
              <a:gd name="T63" fmla="*/ 11 h 646"/>
              <a:gd name="T64" fmla="*/ 0 w 651"/>
              <a:gd name="T65"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1" h="646">
                <a:moveTo>
                  <a:pt x="0" y="646"/>
                </a:moveTo>
                <a:cubicBezTo>
                  <a:pt x="1" y="646"/>
                  <a:pt x="2" y="646"/>
                  <a:pt x="3" y="646"/>
                </a:cubicBezTo>
                <a:cubicBezTo>
                  <a:pt x="8" y="646"/>
                  <a:pt x="13" y="644"/>
                  <a:pt x="18" y="640"/>
                </a:cubicBezTo>
                <a:cubicBezTo>
                  <a:pt x="22" y="637"/>
                  <a:pt x="24" y="632"/>
                  <a:pt x="25" y="626"/>
                </a:cubicBezTo>
                <a:cubicBezTo>
                  <a:pt x="26" y="620"/>
                  <a:pt x="29" y="589"/>
                  <a:pt x="31" y="560"/>
                </a:cubicBezTo>
                <a:cubicBezTo>
                  <a:pt x="45" y="560"/>
                  <a:pt x="59" y="558"/>
                  <a:pt x="72" y="557"/>
                </a:cubicBezTo>
                <a:cubicBezTo>
                  <a:pt x="80" y="584"/>
                  <a:pt x="88" y="614"/>
                  <a:pt x="90" y="621"/>
                </a:cubicBezTo>
                <a:cubicBezTo>
                  <a:pt x="91" y="626"/>
                  <a:pt x="95" y="630"/>
                  <a:pt x="100" y="633"/>
                </a:cubicBezTo>
                <a:cubicBezTo>
                  <a:pt x="104" y="636"/>
                  <a:pt x="110" y="637"/>
                  <a:pt x="115" y="636"/>
                </a:cubicBezTo>
                <a:cubicBezTo>
                  <a:pt x="121" y="635"/>
                  <a:pt x="125" y="632"/>
                  <a:pt x="129" y="628"/>
                </a:cubicBezTo>
                <a:cubicBezTo>
                  <a:pt x="132" y="624"/>
                  <a:pt x="134" y="619"/>
                  <a:pt x="134" y="613"/>
                </a:cubicBezTo>
                <a:cubicBezTo>
                  <a:pt x="133" y="607"/>
                  <a:pt x="131" y="575"/>
                  <a:pt x="129" y="547"/>
                </a:cubicBezTo>
                <a:cubicBezTo>
                  <a:pt x="142" y="544"/>
                  <a:pt x="155" y="540"/>
                  <a:pt x="168" y="536"/>
                </a:cubicBezTo>
                <a:cubicBezTo>
                  <a:pt x="180" y="562"/>
                  <a:pt x="194" y="590"/>
                  <a:pt x="197" y="596"/>
                </a:cubicBezTo>
                <a:cubicBezTo>
                  <a:pt x="199" y="601"/>
                  <a:pt x="203" y="605"/>
                  <a:pt x="208" y="607"/>
                </a:cubicBezTo>
                <a:cubicBezTo>
                  <a:pt x="214" y="608"/>
                  <a:pt x="219" y="608"/>
                  <a:pt x="224" y="607"/>
                </a:cubicBezTo>
                <a:cubicBezTo>
                  <a:pt x="230" y="605"/>
                  <a:pt x="234" y="601"/>
                  <a:pt x="236" y="596"/>
                </a:cubicBezTo>
                <a:cubicBezTo>
                  <a:pt x="239" y="592"/>
                  <a:pt x="240" y="586"/>
                  <a:pt x="239" y="581"/>
                </a:cubicBezTo>
                <a:cubicBezTo>
                  <a:pt x="237" y="574"/>
                  <a:pt x="229" y="544"/>
                  <a:pt x="222" y="517"/>
                </a:cubicBezTo>
                <a:cubicBezTo>
                  <a:pt x="235" y="511"/>
                  <a:pt x="247" y="505"/>
                  <a:pt x="259" y="499"/>
                </a:cubicBezTo>
                <a:cubicBezTo>
                  <a:pt x="276" y="522"/>
                  <a:pt x="294" y="548"/>
                  <a:pt x="298" y="553"/>
                </a:cubicBezTo>
                <a:cubicBezTo>
                  <a:pt x="301" y="558"/>
                  <a:pt x="306" y="560"/>
                  <a:pt x="311" y="561"/>
                </a:cubicBezTo>
                <a:cubicBezTo>
                  <a:pt x="316" y="562"/>
                  <a:pt x="322" y="562"/>
                  <a:pt x="327" y="559"/>
                </a:cubicBezTo>
                <a:cubicBezTo>
                  <a:pt x="332" y="556"/>
                  <a:pt x="335" y="552"/>
                  <a:pt x="337" y="547"/>
                </a:cubicBezTo>
                <a:cubicBezTo>
                  <a:pt x="339" y="542"/>
                  <a:pt x="339" y="536"/>
                  <a:pt x="336" y="531"/>
                </a:cubicBezTo>
                <a:cubicBezTo>
                  <a:pt x="334" y="525"/>
                  <a:pt x="321" y="496"/>
                  <a:pt x="309" y="470"/>
                </a:cubicBezTo>
                <a:cubicBezTo>
                  <a:pt x="321" y="463"/>
                  <a:pt x="332" y="455"/>
                  <a:pt x="343" y="447"/>
                </a:cubicBezTo>
                <a:cubicBezTo>
                  <a:pt x="363" y="467"/>
                  <a:pt x="385" y="489"/>
                  <a:pt x="390" y="493"/>
                </a:cubicBezTo>
                <a:cubicBezTo>
                  <a:pt x="394" y="497"/>
                  <a:pt x="399" y="499"/>
                  <a:pt x="404" y="499"/>
                </a:cubicBezTo>
                <a:cubicBezTo>
                  <a:pt x="410" y="499"/>
                  <a:pt x="415" y="497"/>
                  <a:pt x="419" y="494"/>
                </a:cubicBezTo>
                <a:cubicBezTo>
                  <a:pt x="424" y="490"/>
                  <a:pt x="426" y="485"/>
                  <a:pt x="427" y="480"/>
                </a:cubicBezTo>
                <a:cubicBezTo>
                  <a:pt x="428" y="475"/>
                  <a:pt x="427" y="469"/>
                  <a:pt x="424" y="465"/>
                </a:cubicBezTo>
                <a:cubicBezTo>
                  <a:pt x="420" y="459"/>
                  <a:pt x="403" y="433"/>
                  <a:pt x="386" y="410"/>
                </a:cubicBezTo>
                <a:cubicBezTo>
                  <a:pt x="397" y="400"/>
                  <a:pt x="406" y="391"/>
                  <a:pt x="416" y="381"/>
                </a:cubicBezTo>
                <a:cubicBezTo>
                  <a:pt x="439" y="397"/>
                  <a:pt x="465" y="415"/>
                  <a:pt x="470" y="418"/>
                </a:cubicBezTo>
                <a:cubicBezTo>
                  <a:pt x="475" y="422"/>
                  <a:pt x="480" y="423"/>
                  <a:pt x="486" y="422"/>
                </a:cubicBezTo>
                <a:cubicBezTo>
                  <a:pt x="491" y="421"/>
                  <a:pt x="496" y="418"/>
                  <a:pt x="499" y="414"/>
                </a:cubicBezTo>
                <a:cubicBezTo>
                  <a:pt x="503" y="409"/>
                  <a:pt x="505" y="404"/>
                  <a:pt x="505" y="399"/>
                </a:cubicBezTo>
                <a:cubicBezTo>
                  <a:pt x="505" y="394"/>
                  <a:pt x="503" y="388"/>
                  <a:pt x="499" y="384"/>
                </a:cubicBezTo>
                <a:cubicBezTo>
                  <a:pt x="494" y="379"/>
                  <a:pt x="472" y="357"/>
                  <a:pt x="452" y="337"/>
                </a:cubicBezTo>
                <a:cubicBezTo>
                  <a:pt x="461" y="326"/>
                  <a:pt x="469" y="315"/>
                  <a:pt x="476" y="303"/>
                </a:cubicBezTo>
                <a:cubicBezTo>
                  <a:pt x="502" y="315"/>
                  <a:pt x="530" y="328"/>
                  <a:pt x="536" y="331"/>
                </a:cubicBezTo>
                <a:cubicBezTo>
                  <a:pt x="541" y="333"/>
                  <a:pt x="547" y="333"/>
                  <a:pt x="552" y="331"/>
                </a:cubicBezTo>
                <a:cubicBezTo>
                  <a:pt x="557" y="329"/>
                  <a:pt x="561" y="326"/>
                  <a:pt x="564" y="321"/>
                </a:cubicBezTo>
                <a:cubicBezTo>
                  <a:pt x="567" y="316"/>
                  <a:pt x="568" y="311"/>
                  <a:pt x="567" y="305"/>
                </a:cubicBezTo>
                <a:cubicBezTo>
                  <a:pt x="566" y="300"/>
                  <a:pt x="563" y="295"/>
                  <a:pt x="558" y="292"/>
                </a:cubicBezTo>
                <a:cubicBezTo>
                  <a:pt x="553" y="288"/>
                  <a:pt x="528" y="270"/>
                  <a:pt x="505" y="253"/>
                </a:cubicBezTo>
                <a:cubicBezTo>
                  <a:pt x="511" y="241"/>
                  <a:pt x="517" y="229"/>
                  <a:pt x="522" y="216"/>
                </a:cubicBezTo>
                <a:cubicBezTo>
                  <a:pt x="549" y="223"/>
                  <a:pt x="580" y="231"/>
                  <a:pt x="586" y="233"/>
                </a:cubicBezTo>
                <a:cubicBezTo>
                  <a:pt x="591" y="234"/>
                  <a:pt x="597" y="233"/>
                  <a:pt x="602" y="230"/>
                </a:cubicBezTo>
                <a:cubicBezTo>
                  <a:pt x="606" y="228"/>
                  <a:pt x="610" y="224"/>
                  <a:pt x="612" y="218"/>
                </a:cubicBezTo>
                <a:cubicBezTo>
                  <a:pt x="614" y="213"/>
                  <a:pt x="614" y="207"/>
                  <a:pt x="612" y="202"/>
                </a:cubicBezTo>
                <a:cubicBezTo>
                  <a:pt x="610" y="198"/>
                  <a:pt x="606" y="193"/>
                  <a:pt x="601" y="191"/>
                </a:cubicBezTo>
                <a:cubicBezTo>
                  <a:pt x="595" y="188"/>
                  <a:pt x="567" y="174"/>
                  <a:pt x="542" y="162"/>
                </a:cubicBezTo>
                <a:cubicBezTo>
                  <a:pt x="546" y="149"/>
                  <a:pt x="549" y="136"/>
                  <a:pt x="552" y="122"/>
                </a:cubicBezTo>
                <a:cubicBezTo>
                  <a:pt x="581" y="125"/>
                  <a:pt x="612" y="127"/>
                  <a:pt x="618" y="128"/>
                </a:cubicBezTo>
                <a:cubicBezTo>
                  <a:pt x="624" y="128"/>
                  <a:pt x="629" y="126"/>
                  <a:pt x="633" y="123"/>
                </a:cubicBezTo>
                <a:cubicBezTo>
                  <a:pt x="637" y="119"/>
                  <a:pt x="640" y="115"/>
                  <a:pt x="641" y="109"/>
                </a:cubicBezTo>
                <a:cubicBezTo>
                  <a:pt x="642" y="103"/>
                  <a:pt x="641" y="98"/>
                  <a:pt x="638" y="93"/>
                </a:cubicBezTo>
                <a:cubicBezTo>
                  <a:pt x="636" y="89"/>
                  <a:pt x="631" y="85"/>
                  <a:pt x="626" y="84"/>
                </a:cubicBezTo>
                <a:cubicBezTo>
                  <a:pt x="620" y="82"/>
                  <a:pt x="589" y="73"/>
                  <a:pt x="562" y="66"/>
                </a:cubicBezTo>
                <a:cubicBezTo>
                  <a:pt x="564" y="52"/>
                  <a:pt x="565" y="39"/>
                  <a:pt x="566" y="25"/>
                </a:cubicBezTo>
                <a:cubicBezTo>
                  <a:pt x="594" y="22"/>
                  <a:pt x="625" y="19"/>
                  <a:pt x="632" y="19"/>
                </a:cubicBezTo>
                <a:cubicBezTo>
                  <a:pt x="637" y="18"/>
                  <a:pt x="642" y="15"/>
                  <a:pt x="646" y="11"/>
                </a:cubicBezTo>
                <a:cubicBezTo>
                  <a:pt x="648" y="8"/>
                  <a:pt x="650" y="4"/>
                  <a:pt x="651" y="0"/>
                </a:cubicBezTo>
                <a:cubicBezTo>
                  <a:pt x="0" y="0"/>
                  <a:pt x="0" y="0"/>
                  <a:pt x="0" y="0"/>
                </a:cubicBezTo>
                <a:lnTo>
                  <a:pt x="0" y="646"/>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9" name="Group 11"/>
          <p:cNvGrpSpPr/>
          <p:nvPr/>
        </p:nvGrpSpPr>
        <p:grpSpPr>
          <a:xfrm>
            <a:off x="3733800" y="2175800"/>
            <a:ext cx="441754" cy="421788"/>
            <a:chOff x="4417791" y="3086470"/>
            <a:chExt cx="441754" cy="421788"/>
          </a:xfrm>
          <a:solidFill>
            <a:schemeClr val="bg1"/>
          </a:solidFill>
        </p:grpSpPr>
        <p:sp>
          <p:nvSpPr>
            <p:cNvPr id="10" name="Freeform 64"/>
            <p:cNvSpPr>
              <a:spLocks noEditPoints="1"/>
            </p:cNvSpPr>
            <p:nvPr/>
          </p:nvSpPr>
          <p:spPr bwMode="auto">
            <a:xfrm>
              <a:off x="4417791" y="3086470"/>
              <a:ext cx="441754" cy="421788"/>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 name="Oval 65"/>
            <p:cNvSpPr>
              <a:spLocks noChangeArrowheads="1"/>
            </p:cNvSpPr>
            <p:nvPr/>
          </p:nvSpPr>
          <p:spPr bwMode="auto">
            <a:xfrm>
              <a:off x="4627437" y="3365998"/>
              <a:ext cx="29949" cy="32446"/>
            </a:xfrm>
            <a:prstGeom prst="ellipse">
              <a:avLst/>
            </a:prstGeom>
            <a:grp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12" name="Group 14"/>
          <p:cNvGrpSpPr/>
          <p:nvPr/>
        </p:nvGrpSpPr>
        <p:grpSpPr>
          <a:xfrm>
            <a:off x="4803409" y="3062213"/>
            <a:ext cx="378191" cy="457200"/>
            <a:chOff x="3526798" y="4057329"/>
            <a:chExt cx="284519" cy="359394"/>
          </a:xfrm>
          <a:solidFill>
            <a:schemeClr val="bg1"/>
          </a:solidFill>
        </p:grpSpPr>
        <p:sp>
          <p:nvSpPr>
            <p:cNvPr id="13" name="Freeform 107"/>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4" name="Freeform 108"/>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109"/>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16" name="Group 18"/>
          <p:cNvGrpSpPr/>
          <p:nvPr/>
        </p:nvGrpSpPr>
        <p:grpSpPr>
          <a:xfrm>
            <a:off x="4825873" y="2109659"/>
            <a:ext cx="279527" cy="509141"/>
            <a:chOff x="3536781" y="2689641"/>
            <a:chExt cx="279527" cy="509141"/>
          </a:xfrm>
          <a:solidFill>
            <a:schemeClr val="bg1"/>
          </a:solidFill>
        </p:grpSpPr>
        <p:sp>
          <p:nvSpPr>
            <p:cNvPr id="17"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122"/>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123"/>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Freeform 124"/>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22" name="Group 24"/>
          <p:cNvGrpSpPr/>
          <p:nvPr/>
        </p:nvGrpSpPr>
        <p:grpSpPr>
          <a:xfrm>
            <a:off x="3736182" y="3062213"/>
            <a:ext cx="444744" cy="429583"/>
            <a:chOff x="5099140" y="1309474"/>
            <a:chExt cx="439257" cy="424283"/>
          </a:xfrm>
          <a:solidFill>
            <a:schemeClr val="bg1"/>
          </a:solidFill>
        </p:grpSpPr>
        <p:sp>
          <p:nvSpPr>
            <p:cNvPr id="23" name="Rectangle 18"/>
            <p:cNvSpPr>
              <a:spLocks noChangeArrowheads="1"/>
            </p:cNvSpPr>
            <p:nvPr/>
          </p:nvSpPr>
          <p:spPr bwMode="auto">
            <a:xfrm>
              <a:off x="5256374" y="1479187"/>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Rectangle 19"/>
            <p:cNvSpPr>
              <a:spLocks noChangeArrowheads="1"/>
            </p:cNvSpPr>
            <p:nvPr/>
          </p:nvSpPr>
          <p:spPr bwMode="auto">
            <a:xfrm>
              <a:off x="533124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5" name="Rectangle 20"/>
            <p:cNvSpPr>
              <a:spLocks noChangeArrowheads="1"/>
            </p:cNvSpPr>
            <p:nvPr/>
          </p:nvSpPr>
          <p:spPr bwMode="auto">
            <a:xfrm>
              <a:off x="5408617" y="1479187"/>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6" name="Rectangle 21"/>
            <p:cNvSpPr>
              <a:spLocks noChangeArrowheads="1"/>
            </p:cNvSpPr>
            <p:nvPr/>
          </p:nvSpPr>
          <p:spPr bwMode="auto">
            <a:xfrm>
              <a:off x="5256374" y="1546573"/>
              <a:ext cx="47421"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7" name="Rectangle 22"/>
            <p:cNvSpPr>
              <a:spLocks noChangeArrowheads="1"/>
            </p:cNvSpPr>
            <p:nvPr/>
          </p:nvSpPr>
          <p:spPr bwMode="auto">
            <a:xfrm>
              <a:off x="533124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8" name="Rectangle 23"/>
            <p:cNvSpPr>
              <a:spLocks noChangeArrowheads="1"/>
            </p:cNvSpPr>
            <p:nvPr/>
          </p:nvSpPr>
          <p:spPr bwMode="auto">
            <a:xfrm>
              <a:off x="5408617"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Rectangle 24"/>
            <p:cNvSpPr>
              <a:spLocks noChangeArrowheads="1"/>
            </p:cNvSpPr>
            <p:nvPr/>
          </p:nvSpPr>
          <p:spPr bwMode="auto">
            <a:xfrm>
              <a:off x="5256374" y="1618951"/>
              <a:ext cx="47421"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0" name="Rectangle 25"/>
            <p:cNvSpPr>
              <a:spLocks noChangeArrowheads="1"/>
            </p:cNvSpPr>
            <p:nvPr/>
          </p:nvSpPr>
          <p:spPr bwMode="auto">
            <a:xfrm>
              <a:off x="5179005" y="1546573"/>
              <a:ext cx="49916" cy="4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Rectangle 26"/>
            <p:cNvSpPr>
              <a:spLocks noChangeArrowheads="1"/>
            </p:cNvSpPr>
            <p:nvPr/>
          </p:nvSpPr>
          <p:spPr bwMode="auto">
            <a:xfrm>
              <a:off x="5179005"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Rectangle 27"/>
            <p:cNvSpPr>
              <a:spLocks noChangeArrowheads="1"/>
            </p:cNvSpPr>
            <p:nvPr/>
          </p:nvSpPr>
          <p:spPr bwMode="auto">
            <a:xfrm>
              <a:off x="533124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Rectangle 28"/>
            <p:cNvSpPr>
              <a:spLocks noChangeArrowheads="1"/>
            </p:cNvSpPr>
            <p:nvPr/>
          </p:nvSpPr>
          <p:spPr bwMode="auto">
            <a:xfrm>
              <a:off x="5408617" y="1618951"/>
              <a:ext cx="49916" cy="449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4" name="Freeform 29"/>
            <p:cNvSpPr>
              <a:spLocks noEditPoints="1"/>
            </p:cNvSpPr>
            <p:nvPr/>
          </p:nvSpPr>
          <p:spPr bwMode="auto">
            <a:xfrm>
              <a:off x="5099140" y="1339424"/>
              <a:ext cx="439257" cy="394333"/>
            </a:xfrm>
            <a:custGeom>
              <a:avLst/>
              <a:gdLst>
                <a:gd name="T0" fmla="*/ 174 w 176"/>
                <a:gd name="T1" fmla="*/ 0 h 158"/>
                <a:gd name="T2" fmla="*/ 150 w 176"/>
                <a:gd name="T3" fmla="*/ 0 h 158"/>
                <a:gd name="T4" fmla="*/ 150 w 176"/>
                <a:gd name="T5" fmla="*/ 16 h 158"/>
                <a:gd name="T6" fmla="*/ 126 w 176"/>
                <a:gd name="T7" fmla="*/ 16 h 158"/>
                <a:gd name="T8" fmla="*/ 126 w 176"/>
                <a:gd name="T9" fmla="*/ 0 h 158"/>
                <a:gd name="T10" fmla="*/ 52 w 176"/>
                <a:gd name="T11" fmla="*/ 0 h 158"/>
                <a:gd name="T12" fmla="*/ 52 w 176"/>
                <a:gd name="T13" fmla="*/ 16 h 158"/>
                <a:gd name="T14" fmla="*/ 28 w 176"/>
                <a:gd name="T15" fmla="*/ 16 h 158"/>
                <a:gd name="T16" fmla="*/ 28 w 176"/>
                <a:gd name="T17" fmla="*/ 0 h 158"/>
                <a:gd name="T18" fmla="*/ 0 w 176"/>
                <a:gd name="T19" fmla="*/ 0 h 158"/>
                <a:gd name="T20" fmla="*/ 0 w 176"/>
                <a:gd name="T21" fmla="*/ 158 h 158"/>
                <a:gd name="T22" fmla="*/ 13 w 176"/>
                <a:gd name="T23" fmla="*/ 158 h 158"/>
                <a:gd name="T24" fmla="*/ 162 w 176"/>
                <a:gd name="T25" fmla="*/ 158 h 158"/>
                <a:gd name="T26" fmla="*/ 176 w 176"/>
                <a:gd name="T27" fmla="*/ 158 h 158"/>
                <a:gd name="T28" fmla="*/ 174 w 176"/>
                <a:gd name="T29" fmla="*/ 0 h 158"/>
                <a:gd name="T30" fmla="*/ 162 w 176"/>
                <a:gd name="T31" fmla="*/ 144 h 158"/>
                <a:gd name="T32" fmla="*/ 13 w 176"/>
                <a:gd name="T33" fmla="*/ 144 h 158"/>
                <a:gd name="T34" fmla="*/ 13 w 176"/>
                <a:gd name="T35" fmla="*/ 44 h 158"/>
                <a:gd name="T36" fmla="*/ 162 w 176"/>
                <a:gd name="T37" fmla="*/ 44 h 158"/>
                <a:gd name="T38" fmla="*/ 162 w 176"/>
                <a:gd name="T39" fmla="*/ 14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Rectangle 30"/>
            <p:cNvSpPr>
              <a:spLocks noChangeArrowheads="1"/>
            </p:cNvSpPr>
            <p:nvPr/>
          </p:nvSpPr>
          <p:spPr bwMode="auto">
            <a:xfrm>
              <a:off x="5181500" y="1309474"/>
              <a:ext cx="37438"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Rectangle 31"/>
            <p:cNvSpPr>
              <a:spLocks noChangeArrowheads="1"/>
            </p:cNvSpPr>
            <p:nvPr/>
          </p:nvSpPr>
          <p:spPr bwMode="auto">
            <a:xfrm>
              <a:off x="5428583" y="1309474"/>
              <a:ext cx="34941" cy="598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37" name="Text Box 10"/>
          <p:cNvSpPr txBox="1">
            <a:spLocks noChangeArrowheads="1"/>
          </p:cNvSpPr>
          <p:nvPr/>
        </p:nvSpPr>
        <p:spPr bwMode="auto">
          <a:xfrm>
            <a:off x="6163263" y="1657775"/>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38" name="Text Box 10"/>
          <p:cNvSpPr txBox="1">
            <a:spLocks noChangeArrowheads="1"/>
          </p:cNvSpPr>
          <p:nvPr/>
        </p:nvSpPr>
        <p:spPr bwMode="auto">
          <a:xfrm>
            <a:off x="6156176" y="3154288"/>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39" name="Text Box 10"/>
          <p:cNvSpPr txBox="1">
            <a:spLocks noChangeArrowheads="1"/>
          </p:cNvSpPr>
          <p:nvPr/>
        </p:nvSpPr>
        <p:spPr bwMode="auto">
          <a:xfrm>
            <a:off x="899235" y="1657775"/>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0" name="Text Box 10"/>
          <p:cNvSpPr txBox="1">
            <a:spLocks noChangeArrowheads="1"/>
          </p:cNvSpPr>
          <p:nvPr/>
        </p:nvSpPr>
        <p:spPr bwMode="auto">
          <a:xfrm>
            <a:off x="892148" y="3154288"/>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50" fill="hold"/>
                                        <p:tgtEl>
                                          <p:spTgt spid="5"/>
                                        </p:tgtEl>
                                        <p:attrNameLst>
                                          <p:attrName>ppt_x</p:attrName>
                                        </p:attrNameLst>
                                      </p:cBhvr>
                                      <p:tavLst>
                                        <p:tav tm="0">
                                          <p:val>
                                            <p:strVal val="#ppt_x"/>
                                          </p:val>
                                        </p:tav>
                                        <p:tav tm="100000">
                                          <p:val>
                                            <p:strVal val="#ppt_x"/>
                                          </p:val>
                                        </p:tav>
                                      </p:tavLst>
                                    </p:anim>
                                    <p:anim calcmode="lin" valueType="num">
                                      <p:cBhvr additive="base">
                                        <p:cTn id="22" dur="25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250" fill="hold"/>
                                        <p:tgtEl>
                                          <p:spTgt spid="9"/>
                                        </p:tgtEl>
                                        <p:attrNameLst>
                                          <p:attrName>ppt_x</p:attrName>
                                        </p:attrNameLst>
                                      </p:cBhvr>
                                      <p:tavLst>
                                        <p:tav tm="0">
                                          <p:val>
                                            <p:strVal val="#ppt_x"/>
                                          </p:val>
                                        </p:tav>
                                        <p:tav tm="100000">
                                          <p:val>
                                            <p:strVal val="#ppt_x"/>
                                          </p:val>
                                        </p:tav>
                                      </p:tavLst>
                                    </p:anim>
                                    <p:anim calcmode="lin" valueType="num">
                                      <p:cBhvr additive="base">
                                        <p:cTn id="27" dur="25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250" fill="hold"/>
                                        <p:tgtEl>
                                          <p:spTgt spid="6"/>
                                        </p:tgtEl>
                                        <p:attrNameLst>
                                          <p:attrName>ppt_x</p:attrName>
                                        </p:attrNameLst>
                                      </p:cBhvr>
                                      <p:tavLst>
                                        <p:tav tm="0">
                                          <p:val>
                                            <p:strVal val="#ppt_x"/>
                                          </p:val>
                                        </p:tav>
                                        <p:tav tm="100000">
                                          <p:val>
                                            <p:strVal val="#ppt_x"/>
                                          </p:val>
                                        </p:tav>
                                      </p:tavLst>
                                    </p:anim>
                                    <p:anim calcmode="lin" valueType="num">
                                      <p:cBhvr additive="base">
                                        <p:cTn id="32" dur="250" fill="hold"/>
                                        <p:tgtEl>
                                          <p:spTgt spid="6"/>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250" fill="hold"/>
                                        <p:tgtEl>
                                          <p:spTgt spid="22"/>
                                        </p:tgtEl>
                                        <p:attrNameLst>
                                          <p:attrName>ppt_x</p:attrName>
                                        </p:attrNameLst>
                                      </p:cBhvr>
                                      <p:tavLst>
                                        <p:tav tm="0">
                                          <p:val>
                                            <p:strVal val="#ppt_x"/>
                                          </p:val>
                                        </p:tav>
                                        <p:tav tm="100000">
                                          <p:val>
                                            <p:strVal val="#ppt_x"/>
                                          </p:val>
                                        </p:tav>
                                      </p:tavLst>
                                    </p:anim>
                                    <p:anim calcmode="lin" valueType="num">
                                      <p:cBhvr additive="base">
                                        <p:cTn id="37" dur="25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250" fill="hold"/>
                                        <p:tgtEl>
                                          <p:spTgt spid="7"/>
                                        </p:tgtEl>
                                        <p:attrNameLst>
                                          <p:attrName>ppt_x</p:attrName>
                                        </p:attrNameLst>
                                      </p:cBhvr>
                                      <p:tavLst>
                                        <p:tav tm="0">
                                          <p:val>
                                            <p:strVal val="#ppt_x"/>
                                          </p:val>
                                        </p:tav>
                                        <p:tav tm="100000">
                                          <p:val>
                                            <p:strVal val="#ppt_x"/>
                                          </p:val>
                                        </p:tav>
                                      </p:tavLst>
                                    </p:anim>
                                    <p:anim calcmode="lin" valueType="num">
                                      <p:cBhvr additive="base">
                                        <p:cTn id="42" dur="250" fill="hold"/>
                                        <p:tgtEl>
                                          <p:spTgt spid="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50" fill="hold"/>
                                        <p:tgtEl>
                                          <p:spTgt spid="16"/>
                                        </p:tgtEl>
                                        <p:attrNameLst>
                                          <p:attrName>ppt_x</p:attrName>
                                        </p:attrNameLst>
                                      </p:cBhvr>
                                      <p:tavLst>
                                        <p:tav tm="0">
                                          <p:val>
                                            <p:strVal val="#ppt_x"/>
                                          </p:val>
                                        </p:tav>
                                        <p:tav tm="100000">
                                          <p:val>
                                            <p:strVal val="#ppt_x"/>
                                          </p:val>
                                        </p:tav>
                                      </p:tavLst>
                                    </p:anim>
                                    <p:anim calcmode="lin" valueType="num">
                                      <p:cBhvr additive="base">
                                        <p:cTn id="47" dur="250" fill="hold"/>
                                        <p:tgtEl>
                                          <p:spTgt spid="16"/>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250" fill="hold"/>
                                        <p:tgtEl>
                                          <p:spTgt spid="8"/>
                                        </p:tgtEl>
                                        <p:attrNameLst>
                                          <p:attrName>ppt_x</p:attrName>
                                        </p:attrNameLst>
                                      </p:cBhvr>
                                      <p:tavLst>
                                        <p:tav tm="0">
                                          <p:val>
                                            <p:strVal val="#ppt_x"/>
                                          </p:val>
                                        </p:tav>
                                        <p:tav tm="100000">
                                          <p:val>
                                            <p:strVal val="#ppt_x"/>
                                          </p:val>
                                        </p:tav>
                                      </p:tavLst>
                                    </p:anim>
                                    <p:anim calcmode="lin" valueType="num">
                                      <p:cBhvr additive="base">
                                        <p:cTn id="52" dur="250" fill="hold"/>
                                        <p:tgtEl>
                                          <p:spTgt spid="8"/>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250" fill="hold"/>
                                        <p:tgtEl>
                                          <p:spTgt spid="12"/>
                                        </p:tgtEl>
                                        <p:attrNameLst>
                                          <p:attrName>ppt_x</p:attrName>
                                        </p:attrNameLst>
                                      </p:cBhvr>
                                      <p:tavLst>
                                        <p:tav tm="0">
                                          <p:val>
                                            <p:strVal val="#ppt_x"/>
                                          </p:val>
                                        </p:tav>
                                        <p:tav tm="100000">
                                          <p:val>
                                            <p:strVal val="#ppt_x"/>
                                          </p:val>
                                        </p:tav>
                                      </p:tavLst>
                                    </p:anim>
                                    <p:anim calcmode="lin" valueType="num">
                                      <p:cBhvr additive="base">
                                        <p:cTn id="57" dur="250" fill="hold"/>
                                        <p:tgtEl>
                                          <p:spTgt spid="12"/>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250" fill="hold"/>
                                        <p:tgtEl>
                                          <p:spTgt spid="37"/>
                                        </p:tgtEl>
                                        <p:attrNameLst>
                                          <p:attrName>ppt_x</p:attrName>
                                        </p:attrNameLst>
                                      </p:cBhvr>
                                      <p:tavLst>
                                        <p:tav tm="0">
                                          <p:val>
                                            <p:strVal val="#ppt_x"/>
                                          </p:val>
                                        </p:tav>
                                        <p:tav tm="100000">
                                          <p:val>
                                            <p:strVal val="#ppt_x"/>
                                          </p:val>
                                        </p:tav>
                                      </p:tavLst>
                                    </p:anim>
                                    <p:anim calcmode="lin" valueType="num">
                                      <p:cBhvr additive="base">
                                        <p:cTn id="62" dur="250" fill="hold"/>
                                        <p:tgtEl>
                                          <p:spTgt spid="37"/>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250" fill="hold"/>
                                        <p:tgtEl>
                                          <p:spTgt spid="38"/>
                                        </p:tgtEl>
                                        <p:attrNameLst>
                                          <p:attrName>ppt_x</p:attrName>
                                        </p:attrNameLst>
                                      </p:cBhvr>
                                      <p:tavLst>
                                        <p:tav tm="0">
                                          <p:val>
                                            <p:strVal val="#ppt_x"/>
                                          </p:val>
                                        </p:tav>
                                        <p:tav tm="100000">
                                          <p:val>
                                            <p:strVal val="#ppt_x"/>
                                          </p:val>
                                        </p:tav>
                                      </p:tavLst>
                                    </p:anim>
                                    <p:anim calcmode="lin" valueType="num">
                                      <p:cBhvr additive="base">
                                        <p:cTn id="67" dur="25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250" fill="hold"/>
                                        <p:tgtEl>
                                          <p:spTgt spid="39"/>
                                        </p:tgtEl>
                                        <p:attrNameLst>
                                          <p:attrName>ppt_x</p:attrName>
                                        </p:attrNameLst>
                                      </p:cBhvr>
                                      <p:tavLst>
                                        <p:tav tm="0">
                                          <p:val>
                                            <p:strVal val="#ppt_x"/>
                                          </p:val>
                                        </p:tav>
                                        <p:tav tm="100000">
                                          <p:val>
                                            <p:strVal val="#ppt_x"/>
                                          </p:val>
                                        </p:tav>
                                      </p:tavLst>
                                    </p:anim>
                                    <p:anim calcmode="lin" valueType="num">
                                      <p:cBhvr additive="base">
                                        <p:cTn id="72" dur="250" fill="hold"/>
                                        <p:tgtEl>
                                          <p:spTgt spid="39"/>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250" fill="hold"/>
                                        <p:tgtEl>
                                          <p:spTgt spid="40"/>
                                        </p:tgtEl>
                                        <p:attrNameLst>
                                          <p:attrName>ppt_x</p:attrName>
                                        </p:attrNameLst>
                                      </p:cBhvr>
                                      <p:tavLst>
                                        <p:tav tm="0">
                                          <p:val>
                                            <p:strVal val="#ppt_x"/>
                                          </p:val>
                                        </p:tav>
                                        <p:tav tm="100000">
                                          <p:val>
                                            <p:strVal val="#ppt_x"/>
                                          </p:val>
                                        </p:tav>
                                      </p:tavLst>
                                    </p:anim>
                                    <p:anim calcmode="lin" valueType="num">
                                      <p:cBhvr additive="base">
                                        <p:cTn id="77" dur="2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37" grpId="0"/>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26" name="Freeform 10"/>
          <p:cNvSpPr>
            <a:spLocks noEditPoints="1"/>
          </p:cNvSpPr>
          <p:nvPr/>
        </p:nvSpPr>
        <p:spPr bwMode="auto">
          <a:xfrm>
            <a:off x="3260218" y="1389123"/>
            <a:ext cx="2505075" cy="2510394"/>
          </a:xfrm>
          <a:custGeom>
            <a:avLst/>
            <a:gdLst>
              <a:gd name="T0" fmla="*/ 1043 w 1088"/>
              <a:gd name="T1" fmla="*/ 507 h 1090"/>
              <a:gd name="T2" fmla="*/ 1036 w 1088"/>
              <a:gd name="T3" fmla="*/ 455 h 1090"/>
              <a:gd name="T4" fmla="*/ 1024 w 1088"/>
              <a:gd name="T5" fmla="*/ 404 h 1090"/>
              <a:gd name="T6" fmla="*/ 1007 w 1088"/>
              <a:gd name="T7" fmla="*/ 355 h 1090"/>
              <a:gd name="T8" fmla="*/ 984 w 1088"/>
              <a:gd name="T9" fmla="*/ 307 h 1090"/>
              <a:gd name="T10" fmla="*/ 957 w 1088"/>
              <a:gd name="T11" fmla="*/ 263 h 1090"/>
              <a:gd name="T12" fmla="*/ 925 w 1088"/>
              <a:gd name="T13" fmla="*/ 221 h 1090"/>
              <a:gd name="T14" fmla="*/ 890 w 1088"/>
              <a:gd name="T15" fmla="*/ 183 h 1090"/>
              <a:gd name="T16" fmla="*/ 850 w 1088"/>
              <a:gd name="T17" fmla="*/ 149 h 1090"/>
              <a:gd name="T18" fmla="*/ 807 w 1088"/>
              <a:gd name="T19" fmla="*/ 119 h 1090"/>
              <a:gd name="T20" fmla="*/ 761 w 1088"/>
              <a:gd name="T21" fmla="*/ 93 h 1090"/>
              <a:gd name="T22" fmla="*/ 713 w 1088"/>
              <a:gd name="T23" fmla="*/ 73 h 1090"/>
              <a:gd name="T24" fmla="*/ 663 w 1088"/>
              <a:gd name="T25" fmla="*/ 58 h 1090"/>
              <a:gd name="T26" fmla="*/ 611 w 1088"/>
              <a:gd name="T27" fmla="*/ 48 h 1090"/>
              <a:gd name="T28" fmla="*/ 559 w 1088"/>
              <a:gd name="T29" fmla="*/ 44 h 1090"/>
              <a:gd name="T30" fmla="*/ 507 w 1088"/>
              <a:gd name="T31" fmla="*/ 45 h 1090"/>
              <a:gd name="T32" fmla="*/ 455 w 1088"/>
              <a:gd name="T33" fmla="*/ 52 h 1090"/>
              <a:gd name="T34" fmla="*/ 404 w 1088"/>
              <a:gd name="T35" fmla="*/ 64 h 1090"/>
              <a:gd name="T36" fmla="*/ 354 w 1088"/>
              <a:gd name="T37" fmla="*/ 81 h 1090"/>
              <a:gd name="T38" fmla="*/ 307 w 1088"/>
              <a:gd name="T39" fmla="*/ 104 h 1090"/>
              <a:gd name="T40" fmla="*/ 262 w 1088"/>
              <a:gd name="T41" fmla="*/ 131 h 1090"/>
              <a:gd name="T42" fmla="*/ 221 w 1088"/>
              <a:gd name="T43" fmla="*/ 163 h 1090"/>
              <a:gd name="T44" fmla="*/ 182 w 1088"/>
              <a:gd name="T45" fmla="*/ 199 h 1090"/>
              <a:gd name="T46" fmla="*/ 148 w 1088"/>
              <a:gd name="T47" fmla="*/ 238 h 1090"/>
              <a:gd name="T48" fmla="*/ 118 w 1088"/>
              <a:gd name="T49" fmla="*/ 282 h 1090"/>
              <a:gd name="T50" fmla="*/ 93 w 1088"/>
              <a:gd name="T51" fmla="*/ 328 h 1090"/>
              <a:gd name="T52" fmla="*/ 73 w 1088"/>
              <a:gd name="T53" fmla="*/ 376 h 1090"/>
              <a:gd name="T54" fmla="*/ 58 w 1088"/>
              <a:gd name="T55" fmla="*/ 426 h 1090"/>
              <a:gd name="T56" fmla="*/ 48 w 1088"/>
              <a:gd name="T57" fmla="*/ 478 h 1090"/>
              <a:gd name="T58" fmla="*/ 44 w 1088"/>
              <a:gd name="T59" fmla="*/ 530 h 1090"/>
              <a:gd name="T60" fmla="*/ 45 w 1088"/>
              <a:gd name="T61" fmla="*/ 582 h 1090"/>
              <a:gd name="T62" fmla="*/ 52 w 1088"/>
              <a:gd name="T63" fmla="*/ 634 h 1090"/>
              <a:gd name="T64" fmla="*/ 64 w 1088"/>
              <a:gd name="T65" fmla="*/ 686 h 1090"/>
              <a:gd name="T66" fmla="*/ 81 w 1088"/>
              <a:gd name="T67" fmla="*/ 735 h 1090"/>
              <a:gd name="T68" fmla="*/ 104 w 1088"/>
              <a:gd name="T69" fmla="*/ 782 h 1090"/>
              <a:gd name="T70" fmla="*/ 131 w 1088"/>
              <a:gd name="T71" fmla="*/ 827 h 1090"/>
              <a:gd name="T72" fmla="*/ 163 w 1088"/>
              <a:gd name="T73" fmla="*/ 869 h 1090"/>
              <a:gd name="T74" fmla="*/ 198 w 1088"/>
              <a:gd name="T75" fmla="*/ 907 h 1090"/>
              <a:gd name="T76" fmla="*/ 238 w 1088"/>
              <a:gd name="T77" fmla="*/ 941 h 1090"/>
              <a:gd name="T78" fmla="*/ 281 w 1088"/>
              <a:gd name="T79" fmla="*/ 971 h 1090"/>
              <a:gd name="T80" fmla="*/ 327 w 1088"/>
              <a:gd name="T81" fmla="*/ 996 h 1090"/>
              <a:gd name="T82" fmla="*/ 375 w 1088"/>
              <a:gd name="T83" fmla="*/ 1017 h 1090"/>
              <a:gd name="T84" fmla="*/ 425 w 1088"/>
              <a:gd name="T85" fmla="*/ 1032 h 1090"/>
              <a:gd name="T86" fmla="*/ 477 w 1088"/>
              <a:gd name="T87" fmla="*/ 1041 h 1090"/>
              <a:gd name="T88" fmla="*/ 529 w 1088"/>
              <a:gd name="T89" fmla="*/ 1046 h 1090"/>
              <a:gd name="T90" fmla="*/ 581 w 1088"/>
              <a:gd name="T91" fmla="*/ 1045 h 1090"/>
              <a:gd name="T92" fmla="*/ 633 w 1088"/>
              <a:gd name="T93" fmla="*/ 1038 h 1090"/>
              <a:gd name="T94" fmla="*/ 684 w 1088"/>
              <a:gd name="T95" fmla="*/ 1026 h 1090"/>
              <a:gd name="T96" fmla="*/ 734 w 1088"/>
              <a:gd name="T97" fmla="*/ 1009 h 1090"/>
              <a:gd name="T98" fmla="*/ 781 w 1088"/>
              <a:gd name="T99" fmla="*/ 986 h 1090"/>
              <a:gd name="T100" fmla="*/ 826 w 1088"/>
              <a:gd name="T101" fmla="*/ 959 h 1090"/>
              <a:gd name="T102" fmla="*/ 867 w 1088"/>
              <a:gd name="T103" fmla="*/ 927 h 1090"/>
              <a:gd name="T104" fmla="*/ 905 w 1088"/>
              <a:gd name="T105" fmla="*/ 891 h 1090"/>
              <a:gd name="T106" fmla="*/ 940 w 1088"/>
              <a:gd name="T107" fmla="*/ 851 h 1090"/>
              <a:gd name="T108" fmla="*/ 969 w 1088"/>
              <a:gd name="T109" fmla="*/ 808 h 1090"/>
              <a:gd name="T110" fmla="*/ 995 w 1088"/>
              <a:gd name="T111" fmla="*/ 762 h 1090"/>
              <a:gd name="T112" fmla="*/ 1015 w 1088"/>
              <a:gd name="T113" fmla="*/ 714 h 1090"/>
              <a:gd name="T114" fmla="*/ 1030 w 1088"/>
              <a:gd name="T115" fmla="*/ 664 h 1090"/>
              <a:gd name="T116" fmla="*/ 1040 w 1088"/>
              <a:gd name="T117" fmla="*/ 612 h 1090"/>
              <a:gd name="T118" fmla="*/ 1044 w 1088"/>
              <a:gd name="T119" fmla="*/ 56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8" h="1090">
                <a:moveTo>
                  <a:pt x="1078" y="557"/>
                </a:moveTo>
                <a:cubicBezTo>
                  <a:pt x="1080" y="556"/>
                  <a:pt x="1083" y="555"/>
                  <a:pt x="1085" y="553"/>
                </a:cubicBezTo>
                <a:cubicBezTo>
                  <a:pt x="1087" y="551"/>
                  <a:pt x="1088" y="548"/>
                  <a:pt x="1088" y="545"/>
                </a:cubicBezTo>
                <a:cubicBezTo>
                  <a:pt x="1088" y="542"/>
                  <a:pt x="1087" y="539"/>
                  <a:pt x="1085" y="537"/>
                </a:cubicBezTo>
                <a:cubicBezTo>
                  <a:pt x="1083" y="535"/>
                  <a:pt x="1080" y="533"/>
                  <a:pt x="1078" y="533"/>
                </a:cubicBezTo>
                <a:cubicBezTo>
                  <a:pt x="1074" y="533"/>
                  <a:pt x="1058" y="531"/>
                  <a:pt x="1044" y="530"/>
                </a:cubicBezTo>
                <a:cubicBezTo>
                  <a:pt x="1044" y="522"/>
                  <a:pt x="1043" y="515"/>
                  <a:pt x="1043" y="507"/>
                </a:cubicBezTo>
                <a:cubicBezTo>
                  <a:pt x="1057" y="505"/>
                  <a:pt x="1073" y="501"/>
                  <a:pt x="1076" y="501"/>
                </a:cubicBezTo>
                <a:cubicBezTo>
                  <a:pt x="1079" y="500"/>
                  <a:pt x="1081" y="498"/>
                  <a:pt x="1083" y="496"/>
                </a:cubicBezTo>
                <a:cubicBezTo>
                  <a:pt x="1084" y="494"/>
                  <a:pt x="1085" y="491"/>
                  <a:pt x="1085" y="488"/>
                </a:cubicBezTo>
                <a:cubicBezTo>
                  <a:pt x="1084" y="485"/>
                  <a:pt x="1083" y="482"/>
                  <a:pt x="1081" y="481"/>
                </a:cubicBezTo>
                <a:cubicBezTo>
                  <a:pt x="1079" y="479"/>
                  <a:pt x="1076" y="477"/>
                  <a:pt x="1073" y="477"/>
                </a:cubicBezTo>
                <a:cubicBezTo>
                  <a:pt x="1070" y="477"/>
                  <a:pt x="1054" y="478"/>
                  <a:pt x="1040" y="478"/>
                </a:cubicBezTo>
                <a:cubicBezTo>
                  <a:pt x="1039" y="470"/>
                  <a:pt x="1037" y="463"/>
                  <a:pt x="1036" y="455"/>
                </a:cubicBezTo>
                <a:cubicBezTo>
                  <a:pt x="1050" y="451"/>
                  <a:pt x="1065" y="446"/>
                  <a:pt x="1068" y="445"/>
                </a:cubicBezTo>
                <a:cubicBezTo>
                  <a:pt x="1071" y="444"/>
                  <a:pt x="1073" y="442"/>
                  <a:pt x="1075" y="440"/>
                </a:cubicBezTo>
                <a:cubicBezTo>
                  <a:pt x="1076" y="437"/>
                  <a:pt x="1076" y="435"/>
                  <a:pt x="1076" y="432"/>
                </a:cubicBezTo>
                <a:cubicBezTo>
                  <a:pt x="1075" y="429"/>
                  <a:pt x="1074" y="426"/>
                  <a:pt x="1071" y="425"/>
                </a:cubicBezTo>
                <a:cubicBezTo>
                  <a:pt x="1069" y="423"/>
                  <a:pt x="1066" y="422"/>
                  <a:pt x="1063" y="422"/>
                </a:cubicBezTo>
                <a:cubicBezTo>
                  <a:pt x="1060" y="423"/>
                  <a:pt x="1044" y="425"/>
                  <a:pt x="1030" y="426"/>
                </a:cubicBezTo>
                <a:cubicBezTo>
                  <a:pt x="1028" y="419"/>
                  <a:pt x="1026" y="412"/>
                  <a:pt x="1024" y="404"/>
                </a:cubicBezTo>
                <a:cubicBezTo>
                  <a:pt x="1037" y="399"/>
                  <a:pt x="1052" y="392"/>
                  <a:pt x="1055" y="391"/>
                </a:cubicBezTo>
                <a:cubicBezTo>
                  <a:pt x="1058" y="390"/>
                  <a:pt x="1060" y="388"/>
                  <a:pt x="1061" y="385"/>
                </a:cubicBezTo>
                <a:cubicBezTo>
                  <a:pt x="1062" y="382"/>
                  <a:pt x="1062" y="379"/>
                  <a:pt x="1061" y="377"/>
                </a:cubicBezTo>
                <a:cubicBezTo>
                  <a:pt x="1060" y="374"/>
                  <a:pt x="1058" y="372"/>
                  <a:pt x="1056" y="370"/>
                </a:cubicBezTo>
                <a:cubicBezTo>
                  <a:pt x="1054" y="369"/>
                  <a:pt x="1051" y="368"/>
                  <a:pt x="1048" y="369"/>
                </a:cubicBezTo>
                <a:cubicBezTo>
                  <a:pt x="1045" y="369"/>
                  <a:pt x="1029" y="373"/>
                  <a:pt x="1015" y="376"/>
                </a:cubicBezTo>
                <a:cubicBezTo>
                  <a:pt x="1012" y="369"/>
                  <a:pt x="1010" y="362"/>
                  <a:pt x="1007" y="355"/>
                </a:cubicBezTo>
                <a:cubicBezTo>
                  <a:pt x="1020" y="348"/>
                  <a:pt x="1033" y="340"/>
                  <a:pt x="1036" y="338"/>
                </a:cubicBezTo>
                <a:cubicBezTo>
                  <a:pt x="1039" y="337"/>
                  <a:pt x="1040" y="334"/>
                  <a:pt x="1041" y="332"/>
                </a:cubicBezTo>
                <a:cubicBezTo>
                  <a:pt x="1042" y="329"/>
                  <a:pt x="1042" y="326"/>
                  <a:pt x="1041" y="323"/>
                </a:cubicBezTo>
                <a:cubicBezTo>
                  <a:pt x="1039" y="321"/>
                  <a:pt x="1037" y="319"/>
                  <a:pt x="1035" y="317"/>
                </a:cubicBezTo>
                <a:cubicBezTo>
                  <a:pt x="1032" y="316"/>
                  <a:pt x="1029" y="316"/>
                  <a:pt x="1027" y="317"/>
                </a:cubicBezTo>
                <a:cubicBezTo>
                  <a:pt x="1024" y="318"/>
                  <a:pt x="1009" y="323"/>
                  <a:pt x="995" y="328"/>
                </a:cubicBezTo>
                <a:cubicBezTo>
                  <a:pt x="991" y="321"/>
                  <a:pt x="988" y="314"/>
                  <a:pt x="984" y="307"/>
                </a:cubicBezTo>
                <a:cubicBezTo>
                  <a:pt x="996" y="299"/>
                  <a:pt x="1009" y="290"/>
                  <a:pt x="1012" y="288"/>
                </a:cubicBezTo>
                <a:cubicBezTo>
                  <a:pt x="1014" y="286"/>
                  <a:pt x="1016" y="284"/>
                  <a:pt x="1016" y="281"/>
                </a:cubicBezTo>
                <a:cubicBezTo>
                  <a:pt x="1017" y="278"/>
                  <a:pt x="1016" y="275"/>
                  <a:pt x="1015" y="273"/>
                </a:cubicBezTo>
                <a:cubicBezTo>
                  <a:pt x="1013" y="270"/>
                  <a:pt x="1011" y="268"/>
                  <a:pt x="1008" y="267"/>
                </a:cubicBezTo>
                <a:cubicBezTo>
                  <a:pt x="1006" y="266"/>
                  <a:pt x="1003" y="266"/>
                  <a:pt x="1000" y="268"/>
                </a:cubicBezTo>
                <a:cubicBezTo>
                  <a:pt x="997" y="269"/>
                  <a:pt x="983" y="276"/>
                  <a:pt x="969" y="282"/>
                </a:cubicBezTo>
                <a:cubicBezTo>
                  <a:pt x="966" y="275"/>
                  <a:pt x="961" y="269"/>
                  <a:pt x="957" y="263"/>
                </a:cubicBezTo>
                <a:cubicBezTo>
                  <a:pt x="968" y="253"/>
                  <a:pt x="980" y="242"/>
                  <a:pt x="983" y="240"/>
                </a:cubicBezTo>
                <a:cubicBezTo>
                  <a:pt x="985" y="238"/>
                  <a:pt x="986" y="236"/>
                  <a:pt x="986" y="233"/>
                </a:cubicBezTo>
                <a:cubicBezTo>
                  <a:pt x="986" y="230"/>
                  <a:pt x="986" y="227"/>
                  <a:pt x="984" y="225"/>
                </a:cubicBezTo>
                <a:cubicBezTo>
                  <a:pt x="982" y="222"/>
                  <a:pt x="980" y="221"/>
                  <a:pt x="977" y="220"/>
                </a:cubicBezTo>
                <a:cubicBezTo>
                  <a:pt x="974" y="220"/>
                  <a:pt x="971" y="220"/>
                  <a:pt x="969" y="221"/>
                </a:cubicBezTo>
                <a:cubicBezTo>
                  <a:pt x="966" y="223"/>
                  <a:pt x="952" y="231"/>
                  <a:pt x="940" y="238"/>
                </a:cubicBezTo>
                <a:cubicBezTo>
                  <a:pt x="935" y="233"/>
                  <a:pt x="930" y="227"/>
                  <a:pt x="925" y="221"/>
                </a:cubicBezTo>
                <a:cubicBezTo>
                  <a:pt x="935" y="210"/>
                  <a:pt x="946" y="198"/>
                  <a:pt x="948" y="196"/>
                </a:cubicBezTo>
                <a:cubicBezTo>
                  <a:pt x="950" y="194"/>
                  <a:pt x="951" y="191"/>
                  <a:pt x="951" y="188"/>
                </a:cubicBezTo>
                <a:cubicBezTo>
                  <a:pt x="951" y="185"/>
                  <a:pt x="950" y="183"/>
                  <a:pt x="948" y="180"/>
                </a:cubicBezTo>
                <a:cubicBezTo>
                  <a:pt x="946" y="178"/>
                  <a:pt x="943" y="177"/>
                  <a:pt x="941" y="177"/>
                </a:cubicBezTo>
                <a:cubicBezTo>
                  <a:pt x="938" y="176"/>
                  <a:pt x="935" y="177"/>
                  <a:pt x="933" y="179"/>
                </a:cubicBezTo>
                <a:cubicBezTo>
                  <a:pt x="930" y="181"/>
                  <a:pt x="917" y="190"/>
                  <a:pt x="905" y="199"/>
                </a:cubicBezTo>
                <a:cubicBezTo>
                  <a:pt x="900" y="193"/>
                  <a:pt x="895" y="188"/>
                  <a:pt x="890" y="183"/>
                </a:cubicBezTo>
                <a:cubicBezTo>
                  <a:pt x="898" y="171"/>
                  <a:pt x="908" y="158"/>
                  <a:pt x="910" y="156"/>
                </a:cubicBezTo>
                <a:cubicBezTo>
                  <a:pt x="911" y="153"/>
                  <a:pt x="912" y="150"/>
                  <a:pt x="912" y="148"/>
                </a:cubicBezTo>
                <a:cubicBezTo>
                  <a:pt x="911" y="145"/>
                  <a:pt x="910" y="142"/>
                  <a:pt x="908" y="140"/>
                </a:cubicBezTo>
                <a:cubicBezTo>
                  <a:pt x="906" y="138"/>
                  <a:pt x="903" y="137"/>
                  <a:pt x="900" y="137"/>
                </a:cubicBezTo>
                <a:cubicBezTo>
                  <a:pt x="897" y="137"/>
                  <a:pt x="894" y="138"/>
                  <a:pt x="892" y="140"/>
                </a:cubicBezTo>
                <a:cubicBezTo>
                  <a:pt x="890" y="142"/>
                  <a:pt x="878" y="153"/>
                  <a:pt x="867" y="163"/>
                </a:cubicBezTo>
                <a:cubicBezTo>
                  <a:pt x="862" y="158"/>
                  <a:pt x="856" y="153"/>
                  <a:pt x="850" y="149"/>
                </a:cubicBezTo>
                <a:cubicBezTo>
                  <a:pt x="857" y="136"/>
                  <a:pt x="865" y="122"/>
                  <a:pt x="867" y="119"/>
                </a:cubicBezTo>
                <a:cubicBezTo>
                  <a:pt x="869" y="117"/>
                  <a:pt x="869" y="114"/>
                  <a:pt x="868" y="111"/>
                </a:cubicBezTo>
                <a:cubicBezTo>
                  <a:pt x="868" y="109"/>
                  <a:pt x="866" y="106"/>
                  <a:pt x="864" y="104"/>
                </a:cubicBezTo>
                <a:cubicBezTo>
                  <a:pt x="861" y="103"/>
                  <a:pt x="858" y="102"/>
                  <a:pt x="856" y="102"/>
                </a:cubicBezTo>
                <a:cubicBezTo>
                  <a:pt x="853" y="102"/>
                  <a:pt x="850" y="103"/>
                  <a:pt x="848" y="106"/>
                </a:cubicBezTo>
                <a:cubicBezTo>
                  <a:pt x="846" y="108"/>
                  <a:pt x="835" y="120"/>
                  <a:pt x="826" y="131"/>
                </a:cubicBezTo>
                <a:cubicBezTo>
                  <a:pt x="820" y="127"/>
                  <a:pt x="813" y="123"/>
                  <a:pt x="807" y="119"/>
                </a:cubicBezTo>
                <a:cubicBezTo>
                  <a:pt x="813" y="105"/>
                  <a:pt x="820" y="91"/>
                  <a:pt x="821" y="88"/>
                </a:cubicBezTo>
                <a:cubicBezTo>
                  <a:pt x="822" y="85"/>
                  <a:pt x="822" y="82"/>
                  <a:pt x="821" y="80"/>
                </a:cubicBezTo>
                <a:cubicBezTo>
                  <a:pt x="820" y="77"/>
                  <a:pt x="818" y="75"/>
                  <a:pt x="816" y="73"/>
                </a:cubicBezTo>
                <a:cubicBezTo>
                  <a:pt x="813" y="72"/>
                  <a:pt x="810" y="71"/>
                  <a:pt x="808" y="72"/>
                </a:cubicBezTo>
                <a:cubicBezTo>
                  <a:pt x="805" y="72"/>
                  <a:pt x="802" y="74"/>
                  <a:pt x="801" y="76"/>
                </a:cubicBezTo>
                <a:cubicBezTo>
                  <a:pt x="799" y="79"/>
                  <a:pt x="790" y="92"/>
                  <a:pt x="781" y="104"/>
                </a:cubicBezTo>
                <a:cubicBezTo>
                  <a:pt x="774" y="100"/>
                  <a:pt x="768" y="97"/>
                  <a:pt x="761" y="93"/>
                </a:cubicBezTo>
                <a:cubicBezTo>
                  <a:pt x="766" y="80"/>
                  <a:pt x="771" y="65"/>
                  <a:pt x="772" y="61"/>
                </a:cubicBezTo>
                <a:cubicBezTo>
                  <a:pt x="773" y="59"/>
                  <a:pt x="772" y="56"/>
                  <a:pt x="771" y="53"/>
                </a:cubicBezTo>
                <a:cubicBezTo>
                  <a:pt x="770" y="51"/>
                  <a:pt x="768" y="49"/>
                  <a:pt x="765" y="47"/>
                </a:cubicBezTo>
                <a:cubicBezTo>
                  <a:pt x="762" y="46"/>
                  <a:pt x="760" y="46"/>
                  <a:pt x="757" y="47"/>
                </a:cubicBezTo>
                <a:cubicBezTo>
                  <a:pt x="754" y="48"/>
                  <a:pt x="752" y="49"/>
                  <a:pt x="750" y="52"/>
                </a:cubicBezTo>
                <a:cubicBezTo>
                  <a:pt x="749" y="55"/>
                  <a:pt x="741" y="69"/>
                  <a:pt x="734" y="81"/>
                </a:cubicBezTo>
                <a:cubicBezTo>
                  <a:pt x="727" y="78"/>
                  <a:pt x="720" y="76"/>
                  <a:pt x="713" y="73"/>
                </a:cubicBezTo>
                <a:cubicBezTo>
                  <a:pt x="716" y="59"/>
                  <a:pt x="719" y="43"/>
                  <a:pt x="720" y="40"/>
                </a:cubicBezTo>
                <a:cubicBezTo>
                  <a:pt x="721" y="37"/>
                  <a:pt x="720" y="34"/>
                  <a:pt x="719" y="32"/>
                </a:cubicBezTo>
                <a:cubicBezTo>
                  <a:pt x="717" y="30"/>
                  <a:pt x="715" y="28"/>
                  <a:pt x="712" y="27"/>
                </a:cubicBezTo>
                <a:cubicBezTo>
                  <a:pt x="709" y="26"/>
                  <a:pt x="706" y="26"/>
                  <a:pt x="704" y="27"/>
                </a:cubicBezTo>
                <a:cubicBezTo>
                  <a:pt x="701" y="28"/>
                  <a:pt x="699" y="30"/>
                  <a:pt x="698" y="33"/>
                </a:cubicBezTo>
                <a:cubicBezTo>
                  <a:pt x="696" y="36"/>
                  <a:pt x="690" y="51"/>
                  <a:pt x="684" y="64"/>
                </a:cubicBezTo>
                <a:cubicBezTo>
                  <a:pt x="677" y="62"/>
                  <a:pt x="670" y="60"/>
                  <a:pt x="663" y="58"/>
                </a:cubicBezTo>
                <a:cubicBezTo>
                  <a:pt x="664" y="44"/>
                  <a:pt x="666" y="28"/>
                  <a:pt x="666" y="25"/>
                </a:cubicBezTo>
                <a:cubicBezTo>
                  <a:pt x="667" y="22"/>
                  <a:pt x="666" y="19"/>
                  <a:pt x="664" y="17"/>
                </a:cubicBezTo>
                <a:cubicBezTo>
                  <a:pt x="662" y="14"/>
                  <a:pt x="660" y="13"/>
                  <a:pt x="657" y="12"/>
                </a:cubicBezTo>
                <a:cubicBezTo>
                  <a:pt x="654" y="12"/>
                  <a:pt x="651" y="12"/>
                  <a:pt x="649" y="13"/>
                </a:cubicBezTo>
                <a:cubicBezTo>
                  <a:pt x="646" y="15"/>
                  <a:pt x="644" y="17"/>
                  <a:pt x="643" y="20"/>
                </a:cubicBezTo>
                <a:cubicBezTo>
                  <a:pt x="642" y="23"/>
                  <a:pt x="638" y="38"/>
                  <a:pt x="633" y="52"/>
                </a:cubicBezTo>
                <a:cubicBezTo>
                  <a:pt x="626" y="51"/>
                  <a:pt x="619" y="49"/>
                  <a:pt x="611" y="48"/>
                </a:cubicBezTo>
                <a:cubicBezTo>
                  <a:pt x="611" y="34"/>
                  <a:pt x="611" y="18"/>
                  <a:pt x="611" y="15"/>
                </a:cubicBezTo>
                <a:cubicBezTo>
                  <a:pt x="611" y="12"/>
                  <a:pt x="610" y="9"/>
                  <a:pt x="608" y="7"/>
                </a:cubicBezTo>
                <a:cubicBezTo>
                  <a:pt x="606" y="5"/>
                  <a:pt x="604" y="4"/>
                  <a:pt x="601" y="3"/>
                </a:cubicBezTo>
                <a:cubicBezTo>
                  <a:pt x="598" y="3"/>
                  <a:pt x="595" y="4"/>
                  <a:pt x="593" y="5"/>
                </a:cubicBezTo>
                <a:cubicBezTo>
                  <a:pt x="590" y="7"/>
                  <a:pt x="589" y="9"/>
                  <a:pt x="588" y="12"/>
                </a:cubicBezTo>
                <a:cubicBezTo>
                  <a:pt x="587" y="15"/>
                  <a:pt x="584" y="31"/>
                  <a:pt x="581" y="45"/>
                </a:cubicBezTo>
                <a:cubicBezTo>
                  <a:pt x="574" y="45"/>
                  <a:pt x="566" y="44"/>
                  <a:pt x="559" y="44"/>
                </a:cubicBezTo>
                <a:cubicBezTo>
                  <a:pt x="558" y="30"/>
                  <a:pt x="556" y="14"/>
                  <a:pt x="556" y="10"/>
                </a:cubicBezTo>
                <a:cubicBezTo>
                  <a:pt x="555" y="8"/>
                  <a:pt x="554" y="5"/>
                  <a:pt x="552" y="3"/>
                </a:cubicBezTo>
                <a:cubicBezTo>
                  <a:pt x="550" y="1"/>
                  <a:pt x="547" y="0"/>
                  <a:pt x="544" y="0"/>
                </a:cubicBezTo>
                <a:cubicBezTo>
                  <a:pt x="541" y="0"/>
                  <a:pt x="538" y="1"/>
                  <a:pt x="536" y="3"/>
                </a:cubicBezTo>
                <a:cubicBezTo>
                  <a:pt x="534" y="5"/>
                  <a:pt x="533" y="8"/>
                  <a:pt x="532" y="10"/>
                </a:cubicBezTo>
                <a:cubicBezTo>
                  <a:pt x="532" y="14"/>
                  <a:pt x="530" y="30"/>
                  <a:pt x="529" y="44"/>
                </a:cubicBezTo>
                <a:cubicBezTo>
                  <a:pt x="522" y="44"/>
                  <a:pt x="514" y="45"/>
                  <a:pt x="507" y="45"/>
                </a:cubicBezTo>
                <a:cubicBezTo>
                  <a:pt x="504" y="31"/>
                  <a:pt x="501" y="15"/>
                  <a:pt x="500" y="12"/>
                </a:cubicBezTo>
                <a:cubicBezTo>
                  <a:pt x="499" y="9"/>
                  <a:pt x="497" y="7"/>
                  <a:pt x="495" y="5"/>
                </a:cubicBezTo>
                <a:cubicBezTo>
                  <a:pt x="493" y="4"/>
                  <a:pt x="490" y="3"/>
                  <a:pt x="487" y="3"/>
                </a:cubicBezTo>
                <a:cubicBezTo>
                  <a:pt x="484" y="4"/>
                  <a:pt x="482" y="5"/>
                  <a:pt x="480" y="7"/>
                </a:cubicBezTo>
                <a:cubicBezTo>
                  <a:pt x="478" y="9"/>
                  <a:pt x="477" y="12"/>
                  <a:pt x="477" y="15"/>
                </a:cubicBezTo>
                <a:cubicBezTo>
                  <a:pt x="477" y="18"/>
                  <a:pt x="477" y="34"/>
                  <a:pt x="477" y="48"/>
                </a:cubicBezTo>
                <a:cubicBezTo>
                  <a:pt x="469" y="49"/>
                  <a:pt x="462" y="51"/>
                  <a:pt x="455" y="52"/>
                </a:cubicBezTo>
                <a:cubicBezTo>
                  <a:pt x="450" y="38"/>
                  <a:pt x="446" y="23"/>
                  <a:pt x="445" y="20"/>
                </a:cubicBezTo>
                <a:cubicBezTo>
                  <a:pt x="444" y="17"/>
                  <a:pt x="442" y="15"/>
                  <a:pt x="439" y="13"/>
                </a:cubicBezTo>
                <a:cubicBezTo>
                  <a:pt x="437" y="12"/>
                  <a:pt x="434" y="12"/>
                  <a:pt x="431" y="12"/>
                </a:cubicBezTo>
                <a:cubicBezTo>
                  <a:pt x="428" y="13"/>
                  <a:pt x="426" y="14"/>
                  <a:pt x="424" y="17"/>
                </a:cubicBezTo>
                <a:cubicBezTo>
                  <a:pt x="422" y="19"/>
                  <a:pt x="421" y="22"/>
                  <a:pt x="422" y="25"/>
                </a:cubicBezTo>
                <a:cubicBezTo>
                  <a:pt x="422" y="28"/>
                  <a:pt x="424" y="44"/>
                  <a:pt x="425" y="58"/>
                </a:cubicBezTo>
                <a:cubicBezTo>
                  <a:pt x="418" y="60"/>
                  <a:pt x="411" y="62"/>
                  <a:pt x="404" y="64"/>
                </a:cubicBezTo>
                <a:cubicBezTo>
                  <a:pt x="398" y="51"/>
                  <a:pt x="392" y="36"/>
                  <a:pt x="390" y="33"/>
                </a:cubicBezTo>
                <a:cubicBezTo>
                  <a:pt x="389" y="30"/>
                  <a:pt x="387" y="28"/>
                  <a:pt x="384" y="27"/>
                </a:cubicBezTo>
                <a:cubicBezTo>
                  <a:pt x="382" y="26"/>
                  <a:pt x="379" y="26"/>
                  <a:pt x="376" y="27"/>
                </a:cubicBezTo>
                <a:cubicBezTo>
                  <a:pt x="373" y="28"/>
                  <a:pt x="371" y="30"/>
                  <a:pt x="369" y="32"/>
                </a:cubicBezTo>
                <a:cubicBezTo>
                  <a:pt x="368" y="34"/>
                  <a:pt x="367" y="37"/>
                  <a:pt x="368" y="40"/>
                </a:cubicBezTo>
                <a:cubicBezTo>
                  <a:pt x="369" y="43"/>
                  <a:pt x="372" y="59"/>
                  <a:pt x="375" y="73"/>
                </a:cubicBezTo>
                <a:cubicBezTo>
                  <a:pt x="368" y="76"/>
                  <a:pt x="361" y="78"/>
                  <a:pt x="354" y="81"/>
                </a:cubicBezTo>
                <a:cubicBezTo>
                  <a:pt x="347" y="69"/>
                  <a:pt x="339" y="55"/>
                  <a:pt x="338" y="52"/>
                </a:cubicBezTo>
                <a:cubicBezTo>
                  <a:pt x="336" y="49"/>
                  <a:pt x="334" y="48"/>
                  <a:pt x="331" y="47"/>
                </a:cubicBezTo>
                <a:cubicBezTo>
                  <a:pt x="328" y="46"/>
                  <a:pt x="326" y="46"/>
                  <a:pt x="323" y="47"/>
                </a:cubicBezTo>
                <a:cubicBezTo>
                  <a:pt x="320" y="49"/>
                  <a:pt x="318" y="51"/>
                  <a:pt x="317" y="53"/>
                </a:cubicBezTo>
                <a:cubicBezTo>
                  <a:pt x="316" y="56"/>
                  <a:pt x="315" y="59"/>
                  <a:pt x="316" y="61"/>
                </a:cubicBezTo>
                <a:cubicBezTo>
                  <a:pt x="317" y="65"/>
                  <a:pt x="322" y="80"/>
                  <a:pt x="327" y="93"/>
                </a:cubicBezTo>
                <a:cubicBezTo>
                  <a:pt x="320" y="97"/>
                  <a:pt x="314" y="100"/>
                  <a:pt x="307" y="104"/>
                </a:cubicBezTo>
                <a:cubicBezTo>
                  <a:pt x="298" y="92"/>
                  <a:pt x="289" y="79"/>
                  <a:pt x="287" y="76"/>
                </a:cubicBezTo>
                <a:cubicBezTo>
                  <a:pt x="286" y="74"/>
                  <a:pt x="283" y="72"/>
                  <a:pt x="280" y="72"/>
                </a:cubicBezTo>
                <a:cubicBezTo>
                  <a:pt x="278" y="71"/>
                  <a:pt x="275" y="72"/>
                  <a:pt x="272" y="73"/>
                </a:cubicBezTo>
                <a:cubicBezTo>
                  <a:pt x="270" y="75"/>
                  <a:pt x="268" y="77"/>
                  <a:pt x="267" y="80"/>
                </a:cubicBezTo>
                <a:cubicBezTo>
                  <a:pt x="266" y="82"/>
                  <a:pt x="266" y="85"/>
                  <a:pt x="267" y="88"/>
                </a:cubicBezTo>
                <a:cubicBezTo>
                  <a:pt x="268" y="91"/>
                  <a:pt x="275" y="105"/>
                  <a:pt x="281" y="119"/>
                </a:cubicBezTo>
                <a:cubicBezTo>
                  <a:pt x="275" y="123"/>
                  <a:pt x="268" y="127"/>
                  <a:pt x="262" y="131"/>
                </a:cubicBezTo>
                <a:cubicBezTo>
                  <a:pt x="253" y="120"/>
                  <a:pt x="242" y="108"/>
                  <a:pt x="240" y="106"/>
                </a:cubicBezTo>
                <a:cubicBezTo>
                  <a:pt x="238" y="103"/>
                  <a:pt x="235" y="102"/>
                  <a:pt x="232" y="102"/>
                </a:cubicBezTo>
                <a:cubicBezTo>
                  <a:pt x="230" y="102"/>
                  <a:pt x="227" y="103"/>
                  <a:pt x="224" y="104"/>
                </a:cubicBezTo>
                <a:cubicBezTo>
                  <a:pt x="222" y="106"/>
                  <a:pt x="220" y="109"/>
                  <a:pt x="220" y="111"/>
                </a:cubicBezTo>
                <a:cubicBezTo>
                  <a:pt x="219" y="114"/>
                  <a:pt x="219" y="117"/>
                  <a:pt x="221" y="119"/>
                </a:cubicBezTo>
                <a:cubicBezTo>
                  <a:pt x="223" y="122"/>
                  <a:pt x="231" y="136"/>
                  <a:pt x="238" y="149"/>
                </a:cubicBezTo>
                <a:cubicBezTo>
                  <a:pt x="232" y="153"/>
                  <a:pt x="226" y="158"/>
                  <a:pt x="221" y="163"/>
                </a:cubicBezTo>
                <a:cubicBezTo>
                  <a:pt x="210" y="153"/>
                  <a:pt x="198" y="142"/>
                  <a:pt x="196" y="140"/>
                </a:cubicBezTo>
                <a:cubicBezTo>
                  <a:pt x="194" y="138"/>
                  <a:pt x="191" y="137"/>
                  <a:pt x="188" y="137"/>
                </a:cubicBezTo>
                <a:cubicBezTo>
                  <a:pt x="185" y="137"/>
                  <a:pt x="182" y="138"/>
                  <a:pt x="180" y="140"/>
                </a:cubicBezTo>
                <a:cubicBezTo>
                  <a:pt x="178" y="142"/>
                  <a:pt x="177" y="145"/>
                  <a:pt x="176" y="148"/>
                </a:cubicBezTo>
                <a:cubicBezTo>
                  <a:pt x="176" y="150"/>
                  <a:pt x="176" y="153"/>
                  <a:pt x="178" y="156"/>
                </a:cubicBezTo>
                <a:cubicBezTo>
                  <a:pt x="180" y="158"/>
                  <a:pt x="190" y="171"/>
                  <a:pt x="198" y="183"/>
                </a:cubicBezTo>
                <a:cubicBezTo>
                  <a:pt x="193" y="188"/>
                  <a:pt x="188" y="193"/>
                  <a:pt x="182" y="199"/>
                </a:cubicBezTo>
                <a:cubicBezTo>
                  <a:pt x="171" y="190"/>
                  <a:pt x="158" y="181"/>
                  <a:pt x="155" y="179"/>
                </a:cubicBezTo>
                <a:cubicBezTo>
                  <a:pt x="153" y="177"/>
                  <a:pt x="150" y="176"/>
                  <a:pt x="147" y="177"/>
                </a:cubicBezTo>
                <a:cubicBezTo>
                  <a:pt x="145" y="177"/>
                  <a:pt x="142" y="178"/>
                  <a:pt x="140" y="180"/>
                </a:cubicBezTo>
                <a:cubicBezTo>
                  <a:pt x="138" y="183"/>
                  <a:pt x="137" y="185"/>
                  <a:pt x="137" y="188"/>
                </a:cubicBezTo>
                <a:cubicBezTo>
                  <a:pt x="137" y="191"/>
                  <a:pt x="138" y="194"/>
                  <a:pt x="140" y="196"/>
                </a:cubicBezTo>
                <a:cubicBezTo>
                  <a:pt x="142" y="198"/>
                  <a:pt x="153" y="210"/>
                  <a:pt x="163" y="221"/>
                </a:cubicBezTo>
                <a:cubicBezTo>
                  <a:pt x="158" y="227"/>
                  <a:pt x="153" y="233"/>
                  <a:pt x="148" y="238"/>
                </a:cubicBezTo>
                <a:cubicBezTo>
                  <a:pt x="136" y="231"/>
                  <a:pt x="122" y="223"/>
                  <a:pt x="119" y="221"/>
                </a:cubicBezTo>
                <a:cubicBezTo>
                  <a:pt x="117" y="220"/>
                  <a:pt x="114" y="220"/>
                  <a:pt x="111" y="220"/>
                </a:cubicBezTo>
                <a:cubicBezTo>
                  <a:pt x="108" y="221"/>
                  <a:pt x="106" y="222"/>
                  <a:pt x="104" y="225"/>
                </a:cubicBezTo>
                <a:cubicBezTo>
                  <a:pt x="102" y="227"/>
                  <a:pt x="102" y="230"/>
                  <a:pt x="102" y="233"/>
                </a:cubicBezTo>
                <a:cubicBezTo>
                  <a:pt x="102" y="236"/>
                  <a:pt x="103" y="238"/>
                  <a:pt x="105" y="240"/>
                </a:cubicBezTo>
                <a:cubicBezTo>
                  <a:pt x="108" y="242"/>
                  <a:pt x="120" y="253"/>
                  <a:pt x="131" y="263"/>
                </a:cubicBezTo>
                <a:cubicBezTo>
                  <a:pt x="127" y="269"/>
                  <a:pt x="122" y="275"/>
                  <a:pt x="118" y="282"/>
                </a:cubicBezTo>
                <a:cubicBezTo>
                  <a:pt x="105" y="276"/>
                  <a:pt x="91" y="269"/>
                  <a:pt x="88" y="268"/>
                </a:cubicBezTo>
                <a:cubicBezTo>
                  <a:pt x="85" y="266"/>
                  <a:pt x="82" y="266"/>
                  <a:pt x="80" y="267"/>
                </a:cubicBezTo>
                <a:cubicBezTo>
                  <a:pt x="77" y="268"/>
                  <a:pt x="75" y="270"/>
                  <a:pt x="73" y="273"/>
                </a:cubicBezTo>
                <a:cubicBezTo>
                  <a:pt x="72" y="275"/>
                  <a:pt x="71" y="278"/>
                  <a:pt x="72" y="281"/>
                </a:cubicBezTo>
                <a:cubicBezTo>
                  <a:pt x="72" y="284"/>
                  <a:pt x="74" y="286"/>
                  <a:pt x="76" y="288"/>
                </a:cubicBezTo>
                <a:cubicBezTo>
                  <a:pt x="79" y="290"/>
                  <a:pt x="92" y="299"/>
                  <a:pt x="104" y="307"/>
                </a:cubicBezTo>
                <a:cubicBezTo>
                  <a:pt x="100" y="314"/>
                  <a:pt x="97" y="321"/>
                  <a:pt x="93" y="328"/>
                </a:cubicBezTo>
                <a:cubicBezTo>
                  <a:pt x="79" y="323"/>
                  <a:pt x="64" y="318"/>
                  <a:pt x="61" y="317"/>
                </a:cubicBezTo>
                <a:cubicBezTo>
                  <a:pt x="59" y="316"/>
                  <a:pt x="56" y="316"/>
                  <a:pt x="53" y="317"/>
                </a:cubicBezTo>
                <a:cubicBezTo>
                  <a:pt x="51" y="319"/>
                  <a:pt x="48" y="321"/>
                  <a:pt x="47" y="323"/>
                </a:cubicBezTo>
                <a:cubicBezTo>
                  <a:pt x="46" y="326"/>
                  <a:pt x="46" y="329"/>
                  <a:pt x="47" y="332"/>
                </a:cubicBezTo>
                <a:cubicBezTo>
                  <a:pt x="48" y="334"/>
                  <a:pt x="49" y="337"/>
                  <a:pt x="52" y="338"/>
                </a:cubicBezTo>
                <a:cubicBezTo>
                  <a:pt x="55" y="340"/>
                  <a:pt x="68" y="348"/>
                  <a:pt x="81" y="355"/>
                </a:cubicBezTo>
                <a:cubicBezTo>
                  <a:pt x="78" y="362"/>
                  <a:pt x="76" y="369"/>
                  <a:pt x="73" y="376"/>
                </a:cubicBezTo>
                <a:cubicBezTo>
                  <a:pt x="59" y="373"/>
                  <a:pt x="43" y="369"/>
                  <a:pt x="40" y="369"/>
                </a:cubicBezTo>
                <a:cubicBezTo>
                  <a:pt x="37" y="368"/>
                  <a:pt x="34" y="369"/>
                  <a:pt x="32" y="370"/>
                </a:cubicBezTo>
                <a:cubicBezTo>
                  <a:pt x="30" y="372"/>
                  <a:pt x="28" y="374"/>
                  <a:pt x="27" y="377"/>
                </a:cubicBezTo>
                <a:cubicBezTo>
                  <a:pt x="26" y="379"/>
                  <a:pt x="26" y="382"/>
                  <a:pt x="27" y="385"/>
                </a:cubicBezTo>
                <a:cubicBezTo>
                  <a:pt x="28" y="388"/>
                  <a:pt x="30" y="390"/>
                  <a:pt x="33" y="391"/>
                </a:cubicBezTo>
                <a:cubicBezTo>
                  <a:pt x="36" y="392"/>
                  <a:pt x="50" y="399"/>
                  <a:pt x="64" y="404"/>
                </a:cubicBezTo>
                <a:cubicBezTo>
                  <a:pt x="62" y="412"/>
                  <a:pt x="60" y="419"/>
                  <a:pt x="58" y="426"/>
                </a:cubicBezTo>
                <a:cubicBezTo>
                  <a:pt x="44" y="425"/>
                  <a:pt x="28" y="423"/>
                  <a:pt x="25" y="422"/>
                </a:cubicBezTo>
                <a:cubicBezTo>
                  <a:pt x="22" y="422"/>
                  <a:pt x="19" y="423"/>
                  <a:pt x="17" y="425"/>
                </a:cubicBezTo>
                <a:cubicBezTo>
                  <a:pt x="14" y="426"/>
                  <a:pt x="13" y="429"/>
                  <a:pt x="12" y="432"/>
                </a:cubicBezTo>
                <a:cubicBezTo>
                  <a:pt x="12" y="435"/>
                  <a:pt x="12" y="437"/>
                  <a:pt x="13" y="440"/>
                </a:cubicBezTo>
                <a:cubicBezTo>
                  <a:pt x="15" y="442"/>
                  <a:pt x="17" y="444"/>
                  <a:pt x="20" y="445"/>
                </a:cubicBezTo>
                <a:cubicBezTo>
                  <a:pt x="23" y="446"/>
                  <a:pt x="38" y="451"/>
                  <a:pt x="52" y="455"/>
                </a:cubicBezTo>
                <a:cubicBezTo>
                  <a:pt x="50" y="463"/>
                  <a:pt x="49" y="470"/>
                  <a:pt x="48" y="478"/>
                </a:cubicBezTo>
                <a:cubicBezTo>
                  <a:pt x="34" y="478"/>
                  <a:pt x="18" y="477"/>
                  <a:pt x="15" y="477"/>
                </a:cubicBezTo>
                <a:cubicBezTo>
                  <a:pt x="12" y="477"/>
                  <a:pt x="9" y="479"/>
                  <a:pt x="7" y="481"/>
                </a:cubicBezTo>
                <a:cubicBezTo>
                  <a:pt x="5" y="482"/>
                  <a:pt x="4" y="485"/>
                  <a:pt x="3" y="488"/>
                </a:cubicBezTo>
                <a:cubicBezTo>
                  <a:pt x="3" y="491"/>
                  <a:pt x="4" y="494"/>
                  <a:pt x="5" y="496"/>
                </a:cubicBezTo>
                <a:cubicBezTo>
                  <a:pt x="7" y="498"/>
                  <a:pt x="9" y="500"/>
                  <a:pt x="12" y="501"/>
                </a:cubicBezTo>
                <a:cubicBezTo>
                  <a:pt x="15" y="501"/>
                  <a:pt x="31" y="505"/>
                  <a:pt x="45" y="507"/>
                </a:cubicBezTo>
                <a:cubicBezTo>
                  <a:pt x="45" y="515"/>
                  <a:pt x="44" y="522"/>
                  <a:pt x="44" y="530"/>
                </a:cubicBezTo>
                <a:cubicBezTo>
                  <a:pt x="30" y="531"/>
                  <a:pt x="14" y="533"/>
                  <a:pt x="10" y="533"/>
                </a:cubicBezTo>
                <a:cubicBezTo>
                  <a:pt x="7" y="533"/>
                  <a:pt x="5" y="535"/>
                  <a:pt x="3" y="537"/>
                </a:cubicBezTo>
                <a:cubicBezTo>
                  <a:pt x="1" y="539"/>
                  <a:pt x="0" y="542"/>
                  <a:pt x="0" y="545"/>
                </a:cubicBezTo>
                <a:cubicBezTo>
                  <a:pt x="0" y="548"/>
                  <a:pt x="1" y="551"/>
                  <a:pt x="3" y="553"/>
                </a:cubicBezTo>
                <a:cubicBezTo>
                  <a:pt x="5" y="555"/>
                  <a:pt x="7" y="556"/>
                  <a:pt x="10" y="557"/>
                </a:cubicBezTo>
                <a:cubicBezTo>
                  <a:pt x="14" y="557"/>
                  <a:pt x="30" y="558"/>
                  <a:pt x="44" y="560"/>
                </a:cubicBezTo>
                <a:cubicBezTo>
                  <a:pt x="44" y="567"/>
                  <a:pt x="45" y="575"/>
                  <a:pt x="45" y="582"/>
                </a:cubicBezTo>
                <a:cubicBezTo>
                  <a:pt x="31" y="585"/>
                  <a:pt x="15" y="588"/>
                  <a:pt x="12" y="589"/>
                </a:cubicBezTo>
                <a:cubicBezTo>
                  <a:pt x="9" y="590"/>
                  <a:pt x="7" y="591"/>
                  <a:pt x="5" y="594"/>
                </a:cubicBezTo>
                <a:cubicBezTo>
                  <a:pt x="4" y="596"/>
                  <a:pt x="3" y="599"/>
                  <a:pt x="3" y="602"/>
                </a:cubicBezTo>
                <a:cubicBezTo>
                  <a:pt x="4" y="605"/>
                  <a:pt x="5" y="607"/>
                  <a:pt x="7" y="609"/>
                </a:cubicBezTo>
                <a:cubicBezTo>
                  <a:pt x="9" y="611"/>
                  <a:pt x="12" y="613"/>
                  <a:pt x="15" y="612"/>
                </a:cubicBezTo>
                <a:cubicBezTo>
                  <a:pt x="18" y="612"/>
                  <a:pt x="34" y="612"/>
                  <a:pt x="48" y="612"/>
                </a:cubicBezTo>
                <a:cubicBezTo>
                  <a:pt x="49" y="620"/>
                  <a:pt x="50" y="627"/>
                  <a:pt x="52" y="634"/>
                </a:cubicBezTo>
                <a:cubicBezTo>
                  <a:pt x="38" y="639"/>
                  <a:pt x="23" y="644"/>
                  <a:pt x="20" y="645"/>
                </a:cubicBezTo>
                <a:cubicBezTo>
                  <a:pt x="17" y="645"/>
                  <a:pt x="15" y="647"/>
                  <a:pt x="13" y="650"/>
                </a:cubicBezTo>
                <a:cubicBezTo>
                  <a:pt x="12" y="652"/>
                  <a:pt x="12" y="655"/>
                  <a:pt x="12" y="658"/>
                </a:cubicBezTo>
                <a:cubicBezTo>
                  <a:pt x="13" y="661"/>
                  <a:pt x="14" y="664"/>
                  <a:pt x="17" y="665"/>
                </a:cubicBezTo>
                <a:cubicBezTo>
                  <a:pt x="19" y="667"/>
                  <a:pt x="22" y="668"/>
                  <a:pt x="25" y="668"/>
                </a:cubicBezTo>
                <a:cubicBezTo>
                  <a:pt x="28" y="667"/>
                  <a:pt x="44" y="665"/>
                  <a:pt x="58" y="664"/>
                </a:cubicBezTo>
                <a:cubicBezTo>
                  <a:pt x="60" y="671"/>
                  <a:pt x="62" y="678"/>
                  <a:pt x="64" y="686"/>
                </a:cubicBezTo>
                <a:cubicBezTo>
                  <a:pt x="50" y="691"/>
                  <a:pt x="36" y="698"/>
                  <a:pt x="33" y="699"/>
                </a:cubicBezTo>
                <a:cubicBezTo>
                  <a:pt x="30" y="700"/>
                  <a:pt x="28" y="702"/>
                  <a:pt x="27" y="705"/>
                </a:cubicBezTo>
                <a:cubicBezTo>
                  <a:pt x="26" y="708"/>
                  <a:pt x="26" y="710"/>
                  <a:pt x="27" y="713"/>
                </a:cubicBezTo>
                <a:cubicBezTo>
                  <a:pt x="28" y="716"/>
                  <a:pt x="30" y="718"/>
                  <a:pt x="32" y="720"/>
                </a:cubicBezTo>
                <a:cubicBezTo>
                  <a:pt x="34" y="721"/>
                  <a:pt x="37" y="722"/>
                  <a:pt x="40" y="721"/>
                </a:cubicBezTo>
                <a:cubicBezTo>
                  <a:pt x="43" y="721"/>
                  <a:pt x="59" y="717"/>
                  <a:pt x="73" y="714"/>
                </a:cubicBezTo>
                <a:cubicBezTo>
                  <a:pt x="76" y="721"/>
                  <a:pt x="78" y="728"/>
                  <a:pt x="81" y="735"/>
                </a:cubicBezTo>
                <a:cubicBezTo>
                  <a:pt x="68" y="742"/>
                  <a:pt x="55" y="750"/>
                  <a:pt x="52" y="752"/>
                </a:cubicBezTo>
                <a:cubicBezTo>
                  <a:pt x="49" y="753"/>
                  <a:pt x="48" y="755"/>
                  <a:pt x="47" y="758"/>
                </a:cubicBezTo>
                <a:cubicBezTo>
                  <a:pt x="46" y="761"/>
                  <a:pt x="46" y="764"/>
                  <a:pt x="47" y="766"/>
                </a:cubicBezTo>
                <a:cubicBezTo>
                  <a:pt x="48" y="769"/>
                  <a:pt x="51" y="771"/>
                  <a:pt x="53" y="772"/>
                </a:cubicBezTo>
                <a:cubicBezTo>
                  <a:pt x="56" y="774"/>
                  <a:pt x="59" y="774"/>
                  <a:pt x="61" y="773"/>
                </a:cubicBezTo>
                <a:cubicBezTo>
                  <a:pt x="64" y="772"/>
                  <a:pt x="79" y="767"/>
                  <a:pt x="93" y="762"/>
                </a:cubicBezTo>
                <a:cubicBezTo>
                  <a:pt x="97" y="769"/>
                  <a:pt x="100" y="776"/>
                  <a:pt x="104" y="782"/>
                </a:cubicBezTo>
                <a:cubicBezTo>
                  <a:pt x="92" y="791"/>
                  <a:pt x="79" y="800"/>
                  <a:pt x="76" y="802"/>
                </a:cubicBezTo>
                <a:cubicBezTo>
                  <a:pt x="74" y="804"/>
                  <a:pt x="72" y="806"/>
                  <a:pt x="72" y="809"/>
                </a:cubicBezTo>
                <a:cubicBezTo>
                  <a:pt x="71" y="812"/>
                  <a:pt x="72" y="815"/>
                  <a:pt x="73" y="817"/>
                </a:cubicBezTo>
                <a:cubicBezTo>
                  <a:pt x="75" y="820"/>
                  <a:pt x="77" y="822"/>
                  <a:pt x="80" y="823"/>
                </a:cubicBezTo>
                <a:cubicBezTo>
                  <a:pt x="82" y="824"/>
                  <a:pt x="85" y="824"/>
                  <a:pt x="88" y="822"/>
                </a:cubicBezTo>
                <a:cubicBezTo>
                  <a:pt x="91" y="821"/>
                  <a:pt x="105" y="814"/>
                  <a:pt x="118" y="808"/>
                </a:cubicBezTo>
                <a:cubicBezTo>
                  <a:pt x="122" y="815"/>
                  <a:pt x="127" y="821"/>
                  <a:pt x="131" y="827"/>
                </a:cubicBezTo>
                <a:cubicBezTo>
                  <a:pt x="120" y="837"/>
                  <a:pt x="108" y="847"/>
                  <a:pt x="105" y="850"/>
                </a:cubicBezTo>
                <a:cubicBezTo>
                  <a:pt x="103" y="852"/>
                  <a:pt x="102" y="854"/>
                  <a:pt x="102" y="857"/>
                </a:cubicBezTo>
                <a:cubicBezTo>
                  <a:pt x="102" y="860"/>
                  <a:pt x="102" y="863"/>
                  <a:pt x="104" y="865"/>
                </a:cubicBezTo>
                <a:cubicBezTo>
                  <a:pt x="106" y="867"/>
                  <a:pt x="108" y="869"/>
                  <a:pt x="111" y="870"/>
                </a:cubicBezTo>
                <a:cubicBezTo>
                  <a:pt x="114" y="870"/>
                  <a:pt x="117" y="870"/>
                  <a:pt x="119" y="869"/>
                </a:cubicBezTo>
                <a:cubicBezTo>
                  <a:pt x="122" y="867"/>
                  <a:pt x="136" y="859"/>
                  <a:pt x="148" y="851"/>
                </a:cubicBezTo>
                <a:cubicBezTo>
                  <a:pt x="153" y="857"/>
                  <a:pt x="158" y="863"/>
                  <a:pt x="163" y="869"/>
                </a:cubicBezTo>
                <a:cubicBezTo>
                  <a:pt x="153" y="880"/>
                  <a:pt x="142" y="891"/>
                  <a:pt x="140" y="894"/>
                </a:cubicBezTo>
                <a:cubicBezTo>
                  <a:pt x="138" y="896"/>
                  <a:pt x="137" y="899"/>
                  <a:pt x="137" y="902"/>
                </a:cubicBezTo>
                <a:cubicBezTo>
                  <a:pt x="137" y="904"/>
                  <a:pt x="138" y="907"/>
                  <a:pt x="140" y="909"/>
                </a:cubicBezTo>
                <a:cubicBezTo>
                  <a:pt x="142" y="912"/>
                  <a:pt x="145" y="913"/>
                  <a:pt x="147" y="913"/>
                </a:cubicBezTo>
                <a:cubicBezTo>
                  <a:pt x="150" y="914"/>
                  <a:pt x="153" y="913"/>
                  <a:pt x="155" y="911"/>
                </a:cubicBezTo>
                <a:cubicBezTo>
                  <a:pt x="158" y="909"/>
                  <a:pt x="171" y="900"/>
                  <a:pt x="182" y="891"/>
                </a:cubicBezTo>
                <a:cubicBezTo>
                  <a:pt x="188" y="897"/>
                  <a:pt x="193" y="902"/>
                  <a:pt x="198" y="907"/>
                </a:cubicBezTo>
                <a:cubicBezTo>
                  <a:pt x="190" y="919"/>
                  <a:pt x="180" y="932"/>
                  <a:pt x="178" y="934"/>
                </a:cubicBezTo>
                <a:cubicBezTo>
                  <a:pt x="176" y="937"/>
                  <a:pt x="176" y="940"/>
                  <a:pt x="176" y="942"/>
                </a:cubicBezTo>
                <a:cubicBezTo>
                  <a:pt x="177" y="945"/>
                  <a:pt x="178" y="948"/>
                  <a:pt x="180" y="950"/>
                </a:cubicBezTo>
                <a:cubicBezTo>
                  <a:pt x="182" y="952"/>
                  <a:pt x="185" y="953"/>
                  <a:pt x="188" y="953"/>
                </a:cubicBezTo>
                <a:cubicBezTo>
                  <a:pt x="191" y="953"/>
                  <a:pt x="194" y="952"/>
                  <a:pt x="196" y="950"/>
                </a:cubicBezTo>
                <a:cubicBezTo>
                  <a:pt x="198" y="948"/>
                  <a:pt x="210" y="937"/>
                  <a:pt x="221" y="927"/>
                </a:cubicBezTo>
                <a:cubicBezTo>
                  <a:pt x="226" y="932"/>
                  <a:pt x="232" y="937"/>
                  <a:pt x="238" y="941"/>
                </a:cubicBezTo>
                <a:cubicBezTo>
                  <a:pt x="231" y="954"/>
                  <a:pt x="223" y="968"/>
                  <a:pt x="221" y="970"/>
                </a:cubicBezTo>
                <a:cubicBezTo>
                  <a:pt x="219" y="973"/>
                  <a:pt x="219" y="976"/>
                  <a:pt x="220" y="979"/>
                </a:cubicBezTo>
                <a:cubicBezTo>
                  <a:pt x="220" y="981"/>
                  <a:pt x="222" y="984"/>
                  <a:pt x="224" y="986"/>
                </a:cubicBezTo>
                <a:cubicBezTo>
                  <a:pt x="227" y="987"/>
                  <a:pt x="230" y="988"/>
                  <a:pt x="232" y="988"/>
                </a:cubicBezTo>
                <a:cubicBezTo>
                  <a:pt x="235" y="988"/>
                  <a:pt x="238" y="986"/>
                  <a:pt x="240" y="984"/>
                </a:cubicBezTo>
                <a:cubicBezTo>
                  <a:pt x="242" y="982"/>
                  <a:pt x="253" y="970"/>
                  <a:pt x="262" y="959"/>
                </a:cubicBezTo>
                <a:cubicBezTo>
                  <a:pt x="268" y="963"/>
                  <a:pt x="275" y="967"/>
                  <a:pt x="281" y="971"/>
                </a:cubicBezTo>
                <a:cubicBezTo>
                  <a:pt x="275" y="984"/>
                  <a:pt x="268" y="999"/>
                  <a:pt x="267" y="1002"/>
                </a:cubicBezTo>
                <a:cubicBezTo>
                  <a:pt x="266" y="1005"/>
                  <a:pt x="266" y="1008"/>
                  <a:pt x="267" y="1010"/>
                </a:cubicBezTo>
                <a:cubicBezTo>
                  <a:pt x="268" y="1013"/>
                  <a:pt x="270" y="1015"/>
                  <a:pt x="272" y="1017"/>
                </a:cubicBezTo>
                <a:cubicBezTo>
                  <a:pt x="275" y="1018"/>
                  <a:pt x="278" y="1019"/>
                  <a:pt x="280" y="1018"/>
                </a:cubicBezTo>
                <a:cubicBezTo>
                  <a:pt x="283" y="1018"/>
                  <a:pt x="286" y="1016"/>
                  <a:pt x="287" y="1014"/>
                </a:cubicBezTo>
                <a:cubicBezTo>
                  <a:pt x="289" y="1011"/>
                  <a:pt x="298" y="998"/>
                  <a:pt x="307" y="986"/>
                </a:cubicBezTo>
                <a:cubicBezTo>
                  <a:pt x="314" y="990"/>
                  <a:pt x="320" y="993"/>
                  <a:pt x="327" y="996"/>
                </a:cubicBezTo>
                <a:cubicBezTo>
                  <a:pt x="322" y="1010"/>
                  <a:pt x="317" y="1025"/>
                  <a:pt x="316" y="1028"/>
                </a:cubicBezTo>
                <a:cubicBezTo>
                  <a:pt x="315" y="1031"/>
                  <a:pt x="316" y="1034"/>
                  <a:pt x="317" y="1037"/>
                </a:cubicBezTo>
                <a:cubicBezTo>
                  <a:pt x="318" y="1039"/>
                  <a:pt x="320" y="1041"/>
                  <a:pt x="323" y="1042"/>
                </a:cubicBezTo>
                <a:cubicBezTo>
                  <a:pt x="326" y="1044"/>
                  <a:pt x="328" y="1044"/>
                  <a:pt x="331" y="1043"/>
                </a:cubicBezTo>
                <a:cubicBezTo>
                  <a:pt x="334" y="1042"/>
                  <a:pt x="336" y="1041"/>
                  <a:pt x="338" y="1038"/>
                </a:cubicBezTo>
                <a:cubicBezTo>
                  <a:pt x="339" y="1035"/>
                  <a:pt x="347" y="1021"/>
                  <a:pt x="354" y="1009"/>
                </a:cubicBezTo>
                <a:cubicBezTo>
                  <a:pt x="361" y="1011"/>
                  <a:pt x="368" y="1014"/>
                  <a:pt x="375" y="1017"/>
                </a:cubicBezTo>
                <a:cubicBezTo>
                  <a:pt x="372" y="1031"/>
                  <a:pt x="369" y="1046"/>
                  <a:pt x="368" y="1050"/>
                </a:cubicBezTo>
                <a:cubicBezTo>
                  <a:pt x="367" y="1052"/>
                  <a:pt x="368" y="1055"/>
                  <a:pt x="369" y="1058"/>
                </a:cubicBezTo>
                <a:cubicBezTo>
                  <a:pt x="371" y="1060"/>
                  <a:pt x="373" y="1062"/>
                  <a:pt x="376" y="1063"/>
                </a:cubicBezTo>
                <a:cubicBezTo>
                  <a:pt x="379" y="1064"/>
                  <a:pt x="382" y="1064"/>
                  <a:pt x="384" y="1063"/>
                </a:cubicBezTo>
                <a:cubicBezTo>
                  <a:pt x="387" y="1062"/>
                  <a:pt x="389" y="1060"/>
                  <a:pt x="390" y="1057"/>
                </a:cubicBezTo>
                <a:cubicBezTo>
                  <a:pt x="392" y="1054"/>
                  <a:pt x="398" y="1039"/>
                  <a:pt x="404" y="1026"/>
                </a:cubicBezTo>
                <a:cubicBezTo>
                  <a:pt x="411" y="1028"/>
                  <a:pt x="418" y="1030"/>
                  <a:pt x="425" y="1032"/>
                </a:cubicBezTo>
                <a:cubicBezTo>
                  <a:pt x="424" y="1046"/>
                  <a:pt x="422" y="1062"/>
                  <a:pt x="422" y="1065"/>
                </a:cubicBezTo>
                <a:cubicBezTo>
                  <a:pt x="421" y="1068"/>
                  <a:pt x="422" y="1071"/>
                  <a:pt x="424" y="1073"/>
                </a:cubicBezTo>
                <a:cubicBezTo>
                  <a:pt x="426" y="1075"/>
                  <a:pt x="428" y="1077"/>
                  <a:pt x="431" y="1078"/>
                </a:cubicBezTo>
                <a:cubicBezTo>
                  <a:pt x="434" y="1078"/>
                  <a:pt x="437" y="1078"/>
                  <a:pt x="439" y="1076"/>
                </a:cubicBezTo>
                <a:cubicBezTo>
                  <a:pt x="442" y="1075"/>
                  <a:pt x="444" y="1073"/>
                  <a:pt x="445" y="1070"/>
                </a:cubicBezTo>
                <a:cubicBezTo>
                  <a:pt x="446" y="1067"/>
                  <a:pt x="450" y="1052"/>
                  <a:pt x="455" y="1038"/>
                </a:cubicBezTo>
                <a:cubicBezTo>
                  <a:pt x="462" y="1039"/>
                  <a:pt x="469" y="1040"/>
                  <a:pt x="477" y="1041"/>
                </a:cubicBezTo>
                <a:cubicBezTo>
                  <a:pt x="477" y="1056"/>
                  <a:pt x="477" y="1072"/>
                  <a:pt x="477" y="1075"/>
                </a:cubicBezTo>
                <a:cubicBezTo>
                  <a:pt x="477" y="1078"/>
                  <a:pt x="478" y="1081"/>
                  <a:pt x="480" y="1083"/>
                </a:cubicBezTo>
                <a:cubicBezTo>
                  <a:pt x="482" y="1085"/>
                  <a:pt x="484" y="1086"/>
                  <a:pt x="487" y="1087"/>
                </a:cubicBezTo>
                <a:cubicBezTo>
                  <a:pt x="490" y="1087"/>
                  <a:pt x="493" y="1086"/>
                  <a:pt x="495" y="1085"/>
                </a:cubicBezTo>
                <a:cubicBezTo>
                  <a:pt x="497" y="1083"/>
                  <a:pt x="499" y="1081"/>
                  <a:pt x="500" y="1078"/>
                </a:cubicBezTo>
                <a:cubicBezTo>
                  <a:pt x="501" y="1074"/>
                  <a:pt x="504" y="1059"/>
                  <a:pt x="507" y="1045"/>
                </a:cubicBezTo>
                <a:cubicBezTo>
                  <a:pt x="514" y="1045"/>
                  <a:pt x="522" y="1045"/>
                  <a:pt x="529" y="1046"/>
                </a:cubicBezTo>
                <a:cubicBezTo>
                  <a:pt x="530" y="1060"/>
                  <a:pt x="532" y="1076"/>
                  <a:pt x="532" y="1079"/>
                </a:cubicBezTo>
                <a:cubicBezTo>
                  <a:pt x="533" y="1082"/>
                  <a:pt x="534" y="1085"/>
                  <a:pt x="536" y="1087"/>
                </a:cubicBezTo>
                <a:cubicBezTo>
                  <a:pt x="538" y="1089"/>
                  <a:pt x="541" y="1090"/>
                  <a:pt x="544" y="1090"/>
                </a:cubicBezTo>
                <a:cubicBezTo>
                  <a:pt x="547" y="1090"/>
                  <a:pt x="550" y="1088"/>
                  <a:pt x="552" y="1087"/>
                </a:cubicBezTo>
                <a:cubicBezTo>
                  <a:pt x="554" y="1085"/>
                  <a:pt x="555" y="1082"/>
                  <a:pt x="556" y="1079"/>
                </a:cubicBezTo>
                <a:cubicBezTo>
                  <a:pt x="556" y="1076"/>
                  <a:pt x="558" y="1060"/>
                  <a:pt x="559" y="1046"/>
                </a:cubicBezTo>
                <a:cubicBezTo>
                  <a:pt x="566" y="1045"/>
                  <a:pt x="574" y="1045"/>
                  <a:pt x="581" y="1045"/>
                </a:cubicBezTo>
                <a:cubicBezTo>
                  <a:pt x="584" y="1059"/>
                  <a:pt x="587" y="1074"/>
                  <a:pt x="588" y="1078"/>
                </a:cubicBezTo>
                <a:cubicBezTo>
                  <a:pt x="589" y="1081"/>
                  <a:pt x="590" y="1083"/>
                  <a:pt x="593" y="1085"/>
                </a:cubicBezTo>
                <a:cubicBezTo>
                  <a:pt x="595" y="1086"/>
                  <a:pt x="598" y="1087"/>
                  <a:pt x="601" y="1087"/>
                </a:cubicBezTo>
                <a:cubicBezTo>
                  <a:pt x="604" y="1086"/>
                  <a:pt x="606" y="1085"/>
                  <a:pt x="608" y="1083"/>
                </a:cubicBezTo>
                <a:cubicBezTo>
                  <a:pt x="610" y="1081"/>
                  <a:pt x="611" y="1078"/>
                  <a:pt x="611" y="1075"/>
                </a:cubicBezTo>
                <a:cubicBezTo>
                  <a:pt x="611" y="1072"/>
                  <a:pt x="611" y="1056"/>
                  <a:pt x="611" y="1041"/>
                </a:cubicBezTo>
                <a:cubicBezTo>
                  <a:pt x="619" y="1040"/>
                  <a:pt x="626" y="1039"/>
                  <a:pt x="633" y="1038"/>
                </a:cubicBezTo>
                <a:cubicBezTo>
                  <a:pt x="638" y="1052"/>
                  <a:pt x="642" y="1067"/>
                  <a:pt x="643" y="1070"/>
                </a:cubicBezTo>
                <a:cubicBezTo>
                  <a:pt x="644" y="1073"/>
                  <a:pt x="646" y="1075"/>
                  <a:pt x="649" y="1076"/>
                </a:cubicBezTo>
                <a:cubicBezTo>
                  <a:pt x="651" y="1078"/>
                  <a:pt x="654" y="1078"/>
                  <a:pt x="657" y="1078"/>
                </a:cubicBezTo>
                <a:cubicBezTo>
                  <a:pt x="660" y="1077"/>
                  <a:pt x="662" y="1075"/>
                  <a:pt x="664" y="1073"/>
                </a:cubicBezTo>
                <a:cubicBezTo>
                  <a:pt x="666" y="1071"/>
                  <a:pt x="667" y="1068"/>
                  <a:pt x="666" y="1065"/>
                </a:cubicBezTo>
                <a:cubicBezTo>
                  <a:pt x="666" y="1062"/>
                  <a:pt x="664" y="1046"/>
                  <a:pt x="663" y="1032"/>
                </a:cubicBezTo>
                <a:cubicBezTo>
                  <a:pt x="670" y="1030"/>
                  <a:pt x="677" y="1028"/>
                  <a:pt x="684" y="1026"/>
                </a:cubicBezTo>
                <a:cubicBezTo>
                  <a:pt x="690" y="1039"/>
                  <a:pt x="696" y="1054"/>
                  <a:pt x="698" y="1057"/>
                </a:cubicBezTo>
                <a:cubicBezTo>
                  <a:pt x="699" y="1060"/>
                  <a:pt x="701" y="1062"/>
                  <a:pt x="704" y="1063"/>
                </a:cubicBezTo>
                <a:cubicBezTo>
                  <a:pt x="706" y="1064"/>
                  <a:pt x="709" y="1064"/>
                  <a:pt x="712" y="1063"/>
                </a:cubicBezTo>
                <a:cubicBezTo>
                  <a:pt x="715" y="1062"/>
                  <a:pt x="717" y="1060"/>
                  <a:pt x="719" y="1058"/>
                </a:cubicBezTo>
                <a:cubicBezTo>
                  <a:pt x="720" y="1055"/>
                  <a:pt x="721" y="1052"/>
                  <a:pt x="720" y="1050"/>
                </a:cubicBezTo>
                <a:cubicBezTo>
                  <a:pt x="719" y="1046"/>
                  <a:pt x="716" y="1031"/>
                  <a:pt x="713" y="1017"/>
                </a:cubicBezTo>
                <a:cubicBezTo>
                  <a:pt x="720" y="1014"/>
                  <a:pt x="727" y="1011"/>
                  <a:pt x="734" y="1009"/>
                </a:cubicBezTo>
                <a:cubicBezTo>
                  <a:pt x="741" y="1021"/>
                  <a:pt x="749" y="1035"/>
                  <a:pt x="750" y="1038"/>
                </a:cubicBezTo>
                <a:cubicBezTo>
                  <a:pt x="752" y="1041"/>
                  <a:pt x="754" y="1042"/>
                  <a:pt x="757" y="1043"/>
                </a:cubicBezTo>
                <a:cubicBezTo>
                  <a:pt x="760" y="1044"/>
                  <a:pt x="762" y="1044"/>
                  <a:pt x="765" y="1042"/>
                </a:cubicBezTo>
                <a:cubicBezTo>
                  <a:pt x="768" y="1041"/>
                  <a:pt x="770" y="1039"/>
                  <a:pt x="771" y="1037"/>
                </a:cubicBezTo>
                <a:cubicBezTo>
                  <a:pt x="772" y="1034"/>
                  <a:pt x="773" y="1031"/>
                  <a:pt x="772" y="1028"/>
                </a:cubicBezTo>
                <a:cubicBezTo>
                  <a:pt x="771" y="1025"/>
                  <a:pt x="766" y="1010"/>
                  <a:pt x="761" y="996"/>
                </a:cubicBezTo>
                <a:cubicBezTo>
                  <a:pt x="768" y="993"/>
                  <a:pt x="774" y="990"/>
                  <a:pt x="781" y="986"/>
                </a:cubicBezTo>
                <a:cubicBezTo>
                  <a:pt x="790" y="998"/>
                  <a:pt x="799" y="1011"/>
                  <a:pt x="801" y="1014"/>
                </a:cubicBezTo>
                <a:cubicBezTo>
                  <a:pt x="802" y="1016"/>
                  <a:pt x="805" y="1018"/>
                  <a:pt x="808" y="1018"/>
                </a:cubicBezTo>
                <a:cubicBezTo>
                  <a:pt x="810" y="1019"/>
                  <a:pt x="813" y="1018"/>
                  <a:pt x="816" y="1017"/>
                </a:cubicBezTo>
                <a:cubicBezTo>
                  <a:pt x="818" y="1015"/>
                  <a:pt x="820" y="1013"/>
                  <a:pt x="821" y="1010"/>
                </a:cubicBezTo>
                <a:cubicBezTo>
                  <a:pt x="822" y="1008"/>
                  <a:pt x="822" y="1005"/>
                  <a:pt x="821" y="1002"/>
                </a:cubicBezTo>
                <a:cubicBezTo>
                  <a:pt x="820" y="999"/>
                  <a:pt x="813" y="984"/>
                  <a:pt x="807" y="971"/>
                </a:cubicBezTo>
                <a:cubicBezTo>
                  <a:pt x="813" y="967"/>
                  <a:pt x="820" y="963"/>
                  <a:pt x="826" y="959"/>
                </a:cubicBezTo>
                <a:cubicBezTo>
                  <a:pt x="835" y="970"/>
                  <a:pt x="846" y="982"/>
                  <a:pt x="848" y="984"/>
                </a:cubicBezTo>
                <a:cubicBezTo>
                  <a:pt x="850" y="986"/>
                  <a:pt x="853" y="988"/>
                  <a:pt x="856" y="988"/>
                </a:cubicBezTo>
                <a:cubicBezTo>
                  <a:pt x="858" y="988"/>
                  <a:pt x="861" y="987"/>
                  <a:pt x="864" y="986"/>
                </a:cubicBezTo>
                <a:cubicBezTo>
                  <a:pt x="866" y="984"/>
                  <a:pt x="868" y="981"/>
                  <a:pt x="868" y="979"/>
                </a:cubicBezTo>
                <a:cubicBezTo>
                  <a:pt x="869" y="976"/>
                  <a:pt x="869" y="973"/>
                  <a:pt x="867" y="970"/>
                </a:cubicBezTo>
                <a:cubicBezTo>
                  <a:pt x="865" y="968"/>
                  <a:pt x="857" y="954"/>
                  <a:pt x="850" y="941"/>
                </a:cubicBezTo>
                <a:cubicBezTo>
                  <a:pt x="856" y="937"/>
                  <a:pt x="862" y="932"/>
                  <a:pt x="867" y="927"/>
                </a:cubicBezTo>
                <a:cubicBezTo>
                  <a:pt x="878" y="937"/>
                  <a:pt x="890" y="948"/>
                  <a:pt x="892" y="950"/>
                </a:cubicBezTo>
                <a:cubicBezTo>
                  <a:pt x="894" y="952"/>
                  <a:pt x="897" y="953"/>
                  <a:pt x="900" y="953"/>
                </a:cubicBezTo>
                <a:cubicBezTo>
                  <a:pt x="903" y="953"/>
                  <a:pt x="906" y="952"/>
                  <a:pt x="908" y="950"/>
                </a:cubicBezTo>
                <a:cubicBezTo>
                  <a:pt x="910" y="948"/>
                  <a:pt x="911" y="945"/>
                  <a:pt x="912" y="942"/>
                </a:cubicBezTo>
                <a:cubicBezTo>
                  <a:pt x="912" y="940"/>
                  <a:pt x="911" y="937"/>
                  <a:pt x="910" y="934"/>
                </a:cubicBezTo>
                <a:cubicBezTo>
                  <a:pt x="908" y="932"/>
                  <a:pt x="898" y="919"/>
                  <a:pt x="890" y="907"/>
                </a:cubicBezTo>
                <a:cubicBezTo>
                  <a:pt x="895" y="902"/>
                  <a:pt x="900" y="897"/>
                  <a:pt x="905" y="891"/>
                </a:cubicBezTo>
                <a:cubicBezTo>
                  <a:pt x="917" y="900"/>
                  <a:pt x="930" y="909"/>
                  <a:pt x="933" y="911"/>
                </a:cubicBezTo>
                <a:cubicBezTo>
                  <a:pt x="935" y="913"/>
                  <a:pt x="938" y="914"/>
                  <a:pt x="941" y="913"/>
                </a:cubicBezTo>
                <a:cubicBezTo>
                  <a:pt x="943" y="913"/>
                  <a:pt x="946" y="912"/>
                  <a:pt x="948" y="909"/>
                </a:cubicBezTo>
                <a:cubicBezTo>
                  <a:pt x="950" y="907"/>
                  <a:pt x="951" y="904"/>
                  <a:pt x="951" y="902"/>
                </a:cubicBezTo>
                <a:cubicBezTo>
                  <a:pt x="951" y="899"/>
                  <a:pt x="950" y="896"/>
                  <a:pt x="948" y="894"/>
                </a:cubicBezTo>
                <a:cubicBezTo>
                  <a:pt x="946" y="891"/>
                  <a:pt x="935" y="880"/>
                  <a:pt x="925" y="869"/>
                </a:cubicBezTo>
                <a:cubicBezTo>
                  <a:pt x="930" y="863"/>
                  <a:pt x="935" y="857"/>
                  <a:pt x="940" y="851"/>
                </a:cubicBezTo>
                <a:cubicBezTo>
                  <a:pt x="952" y="859"/>
                  <a:pt x="966" y="867"/>
                  <a:pt x="969" y="869"/>
                </a:cubicBezTo>
                <a:cubicBezTo>
                  <a:pt x="971" y="870"/>
                  <a:pt x="974" y="870"/>
                  <a:pt x="977" y="870"/>
                </a:cubicBezTo>
                <a:cubicBezTo>
                  <a:pt x="980" y="869"/>
                  <a:pt x="982" y="867"/>
                  <a:pt x="984" y="865"/>
                </a:cubicBezTo>
                <a:cubicBezTo>
                  <a:pt x="986" y="863"/>
                  <a:pt x="986" y="860"/>
                  <a:pt x="986" y="857"/>
                </a:cubicBezTo>
                <a:cubicBezTo>
                  <a:pt x="986" y="854"/>
                  <a:pt x="985" y="852"/>
                  <a:pt x="983" y="850"/>
                </a:cubicBezTo>
                <a:cubicBezTo>
                  <a:pt x="980" y="847"/>
                  <a:pt x="968" y="837"/>
                  <a:pt x="957" y="827"/>
                </a:cubicBezTo>
                <a:cubicBezTo>
                  <a:pt x="961" y="821"/>
                  <a:pt x="966" y="815"/>
                  <a:pt x="969" y="808"/>
                </a:cubicBezTo>
                <a:cubicBezTo>
                  <a:pt x="983" y="814"/>
                  <a:pt x="997" y="821"/>
                  <a:pt x="1000" y="822"/>
                </a:cubicBezTo>
                <a:cubicBezTo>
                  <a:pt x="1003" y="824"/>
                  <a:pt x="1006" y="824"/>
                  <a:pt x="1008" y="823"/>
                </a:cubicBezTo>
                <a:cubicBezTo>
                  <a:pt x="1011" y="822"/>
                  <a:pt x="1013" y="820"/>
                  <a:pt x="1015" y="817"/>
                </a:cubicBezTo>
                <a:cubicBezTo>
                  <a:pt x="1016" y="815"/>
                  <a:pt x="1017" y="812"/>
                  <a:pt x="1016" y="809"/>
                </a:cubicBezTo>
                <a:cubicBezTo>
                  <a:pt x="1016" y="806"/>
                  <a:pt x="1014" y="804"/>
                  <a:pt x="1012" y="802"/>
                </a:cubicBezTo>
                <a:cubicBezTo>
                  <a:pt x="1009" y="800"/>
                  <a:pt x="996" y="791"/>
                  <a:pt x="984" y="782"/>
                </a:cubicBezTo>
                <a:cubicBezTo>
                  <a:pt x="988" y="776"/>
                  <a:pt x="991" y="769"/>
                  <a:pt x="995" y="762"/>
                </a:cubicBezTo>
                <a:cubicBezTo>
                  <a:pt x="1009" y="767"/>
                  <a:pt x="1024" y="772"/>
                  <a:pt x="1027" y="773"/>
                </a:cubicBezTo>
                <a:cubicBezTo>
                  <a:pt x="1029" y="774"/>
                  <a:pt x="1032" y="774"/>
                  <a:pt x="1035" y="772"/>
                </a:cubicBezTo>
                <a:cubicBezTo>
                  <a:pt x="1037" y="771"/>
                  <a:pt x="1039" y="769"/>
                  <a:pt x="1041" y="766"/>
                </a:cubicBezTo>
                <a:cubicBezTo>
                  <a:pt x="1042" y="764"/>
                  <a:pt x="1042" y="761"/>
                  <a:pt x="1041" y="758"/>
                </a:cubicBezTo>
                <a:cubicBezTo>
                  <a:pt x="1040" y="755"/>
                  <a:pt x="1039" y="753"/>
                  <a:pt x="1036" y="752"/>
                </a:cubicBezTo>
                <a:cubicBezTo>
                  <a:pt x="1033" y="750"/>
                  <a:pt x="1020" y="742"/>
                  <a:pt x="1007" y="735"/>
                </a:cubicBezTo>
                <a:cubicBezTo>
                  <a:pt x="1010" y="728"/>
                  <a:pt x="1012" y="721"/>
                  <a:pt x="1015" y="714"/>
                </a:cubicBezTo>
                <a:cubicBezTo>
                  <a:pt x="1029" y="717"/>
                  <a:pt x="1045" y="721"/>
                  <a:pt x="1048" y="721"/>
                </a:cubicBezTo>
                <a:cubicBezTo>
                  <a:pt x="1051" y="722"/>
                  <a:pt x="1054" y="721"/>
                  <a:pt x="1056" y="720"/>
                </a:cubicBezTo>
                <a:cubicBezTo>
                  <a:pt x="1058" y="718"/>
                  <a:pt x="1060" y="716"/>
                  <a:pt x="1061" y="713"/>
                </a:cubicBezTo>
                <a:cubicBezTo>
                  <a:pt x="1062" y="710"/>
                  <a:pt x="1062" y="707"/>
                  <a:pt x="1061" y="705"/>
                </a:cubicBezTo>
                <a:cubicBezTo>
                  <a:pt x="1060" y="702"/>
                  <a:pt x="1058" y="700"/>
                  <a:pt x="1055" y="699"/>
                </a:cubicBezTo>
                <a:cubicBezTo>
                  <a:pt x="1052" y="698"/>
                  <a:pt x="1037" y="691"/>
                  <a:pt x="1024" y="686"/>
                </a:cubicBezTo>
                <a:cubicBezTo>
                  <a:pt x="1026" y="678"/>
                  <a:pt x="1028" y="671"/>
                  <a:pt x="1030" y="664"/>
                </a:cubicBezTo>
                <a:cubicBezTo>
                  <a:pt x="1044" y="665"/>
                  <a:pt x="1060" y="667"/>
                  <a:pt x="1063" y="668"/>
                </a:cubicBezTo>
                <a:cubicBezTo>
                  <a:pt x="1066" y="668"/>
                  <a:pt x="1069" y="667"/>
                  <a:pt x="1071" y="665"/>
                </a:cubicBezTo>
                <a:cubicBezTo>
                  <a:pt x="1074" y="664"/>
                  <a:pt x="1075" y="661"/>
                  <a:pt x="1076" y="658"/>
                </a:cubicBezTo>
                <a:cubicBezTo>
                  <a:pt x="1076" y="655"/>
                  <a:pt x="1076" y="652"/>
                  <a:pt x="1075" y="650"/>
                </a:cubicBezTo>
                <a:cubicBezTo>
                  <a:pt x="1073" y="647"/>
                  <a:pt x="1071" y="645"/>
                  <a:pt x="1068" y="645"/>
                </a:cubicBezTo>
                <a:cubicBezTo>
                  <a:pt x="1065" y="644"/>
                  <a:pt x="1050" y="639"/>
                  <a:pt x="1036" y="634"/>
                </a:cubicBezTo>
                <a:cubicBezTo>
                  <a:pt x="1037" y="627"/>
                  <a:pt x="1039" y="620"/>
                  <a:pt x="1040" y="612"/>
                </a:cubicBezTo>
                <a:cubicBezTo>
                  <a:pt x="1054" y="612"/>
                  <a:pt x="1070" y="612"/>
                  <a:pt x="1073" y="612"/>
                </a:cubicBezTo>
                <a:cubicBezTo>
                  <a:pt x="1076" y="613"/>
                  <a:pt x="1079" y="611"/>
                  <a:pt x="1081" y="609"/>
                </a:cubicBezTo>
                <a:cubicBezTo>
                  <a:pt x="1083" y="607"/>
                  <a:pt x="1084" y="605"/>
                  <a:pt x="1085" y="602"/>
                </a:cubicBezTo>
                <a:cubicBezTo>
                  <a:pt x="1085" y="599"/>
                  <a:pt x="1084" y="596"/>
                  <a:pt x="1083" y="594"/>
                </a:cubicBezTo>
                <a:cubicBezTo>
                  <a:pt x="1081" y="591"/>
                  <a:pt x="1079" y="590"/>
                  <a:pt x="1076" y="589"/>
                </a:cubicBezTo>
                <a:cubicBezTo>
                  <a:pt x="1073" y="588"/>
                  <a:pt x="1057" y="585"/>
                  <a:pt x="1043" y="582"/>
                </a:cubicBezTo>
                <a:cubicBezTo>
                  <a:pt x="1043" y="575"/>
                  <a:pt x="1044" y="567"/>
                  <a:pt x="1044" y="560"/>
                </a:cubicBezTo>
                <a:cubicBezTo>
                  <a:pt x="1058" y="558"/>
                  <a:pt x="1074" y="557"/>
                  <a:pt x="1078" y="557"/>
                </a:cubicBezTo>
                <a:close/>
                <a:moveTo>
                  <a:pt x="544" y="979"/>
                </a:moveTo>
                <a:cubicBezTo>
                  <a:pt x="305" y="979"/>
                  <a:pt x="111" y="785"/>
                  <a:pt x="111" y="545"/>
                </a:cubicBezTo>
                <a:cubicBezTo>
                  <a:pt x="111" y="305"/>
                  <a:pt x="305" y="111"/>
                  <a:pt x="544" y="111"/>
                </a:cubicBezTo>
                <a:cubicBezTo>
                  <a:pt x="783" y="111"/>
                  <a:pt x="977" y="305"/>
                  <a:pt x="977" y="545"/>
                </a:cubicBezTo>
                <a:cubicBezTo>
                  <a:pt x="977" y="785"/>
                  <a:pt x="783" y="979"/>
                  <a:pt x="544" y="979"/>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27" name="Group 21"/>
          <p:cNvGrpSpPr/>
          <p:nvPr/>
        </p:nvGrpSpPr>
        <p:grpSpPr>
          <a:xfrm>
            <a:off x="2498218" y="1531999"/>
            <a:ext cx="760413" cy="2366962"/>
            <a:chOff x="2286000" y="1952626"/>
            <a:chExt cx="912813" cy="2366962"/>
          </a:xfrm>
        </p:grpSpPr>
        <p:sp>
          <p:nvSpPr>
            <p:cNvPr id="28" name="Freeform 5"/>
            <p:cNvSpPr/>
            <p:nvPr/>
          </p:nvSpPr>
          <p:spPr bwMode="auto">
            <a:xfrm>
              <a:off x="2289862" y="1952626"/>
              <a:ext cx="908949" cy="1182688"/>
            </a:xfrm>
            <a:custGeom>
              <a:avLst/>
              <a:gdLst>
                <a:gd name="T0" fmla="*/ 0 w 941"/>
                <a:gd name="T1" fmla="*/ 0 h 745"/>
                <a:gd name="T2" fmla="*/ 518 w 941"/>
                <a:gd name="T3" fmla="*/ 0 h 745"/>
                <a:gd name="T4" fmla="*/ 941 w 941"/>
                <a:gd name="T5" fmla="*/ 745 h 745"/>
              </a:gdLst>
              <a:ahLst/>
              <a:cxnLst>
                <a:cxn ang="0">
                  <a:pos x="T0" y="T1"/>
                </a:cxn>
                <a:cxn ang="0">
                  <a:pos x="T2" y="T3"/>
                </a:cxn>
                <a:cxn ang="0">
                  <a:pos x="T4" y="T5"/>
                </a:cxn>
              </a:cxnLst>
              <a:rect l="0" t="0" r="r" b="b"/>
              <a:pathLst>
                <a:path w="941" h="745">
                  <a:moveTo>
                    <a:pt x="0" y="0"/>
                  </a:moveTo>
                  <a:lnTo>
                    <a:pt x="518" y="0"/>
                  </a:lnTo>
                  <a:lnTo>
                    <a:pt x="941" y="745"/>
                  </a:lnTo>
                </a:path>
              </a:pathLst>
            </a:custGeom>
            <a:noFill/>
            <a:ln w="2"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Freeform 6"/>
            <p:cNvSpPr/>
            <p:nvPr/>
          </p:nvSpPr>
          <p:spPr bwMode="auto">
            <a:xfrm>
              <a:off x="2286000" y="3135313"/>
              <a:ext cx="912813" cy="1184275"/>
            </a:xfrm>
            <a:custGeom>
              <a:avLst/>
              <a:gdLst>
                <a:gd name="T0" fmla="*/ 4 w 945"/>
                <a:gd name="T1" fmla="*/ 746 h 746"/>
                <a:gd name="T2" fmla="*/ 522 w 945"/>
                <a:gd name="T3" fmla="*/ 746 h 746"/>
                <a:gd name="T4" fmla="*/ 945 w 945"/>
                <a:gd name="T5" fmla="*/ 0 h 746"/>
                <a:gd name="T6" fmla="*/ 0 w 945"/>
                <a:gd name="T7" fmla="*/ 0 h 746"/>
              </a:gdLst>
              <a:ahLst/>
              <a:cxnLst>
                <a:cxn ang="0">
                  <a:pos x="T0" y="T1"/>
                </a:cxn>
                <a:cxn ang="0">
                  <a:pos x="T2" y="T3"/>
                </a:cxn>
                <a:cxn ang="0">
                  <a:pos x="T4" y="T5"/>
                </a:cxn>
                <a:cxn ang="0">
                  <a:pos x="T6" y="T7"/>
                </a:cxn>
              </a:cxnLst>
              <a:rect l="0" t="0" r="r" b="b"/>
              <a:pathLst>
                <a:path w="945" h="746">
                  <a:moveTo>
                    <a:pt x="4" y="746"/>
                  </a:moveTo>
                  <a:lnTo>
                    <a:pt x="522" y="746"/>
                  </a:lnTo>
                  <a:lnTo>
                    <a:pt x="945" y="0"/>
                  </a:lnTo>
                  <a:lnTo>
                    <a:pt x="0" y="0"/>
                  </a:lnTo>
                </a:path>
              </a:pathLst>
            </a:custGeom>
            <a:noFill/>
            <a:ln w="2"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30" name="Text Box 7"/>
          <p:cNvSpPr txBox="1">
            <a:spLocks noChangeArrowheads="1"/>
          </p:cNvSpPr>
          <p:nvPr/>
        </p:nvSpPr>
        <p:spPr bwMode="auto">
          <a:xfrm>
            <a:off x="1838915" y="1362693"/>
            <a:ext cx="403316" cy="353943"/>
          </a:xfrm>
          <a:prstGeom prst="rect">
            <a:avLst/>
          </a:prstGeom>
          <a:noFill/>
          <a:ln w="9525">
            <a:noFill/>
            <a:miter lim="800000"/>
          </a:ln>
        </p:spPr>
        <p:txBody>
          <a:bodyPr wrap="none" lIns="45720" tIns="22860" rIns="45720" bIns="22860">
            <a:spAutoFit/>
          </a:bodyPr>
          <a:lstStyle/>
          <a:p>
            <a:pPr algn="ctr" defTabSz="1088390"/>
            <a:r>
              <a:rPr lang="en-CA" sz="2000" b="0" spc="-150" dirty="0">
                <a:latin typeface="Measure"/>
                <a:ea typeface="微软雅黑" panose="020B0503020204020204" pitchFamily="34" charset="-122"/>
                <a:cs typeface="Open Sans Light" pitchFamily="34" charset="0"/>
                <a:sym typeface="Measure"/>
              </a:rPr>
              <a:t>90%</a:t>
            </a:r>
          </a:p>
        </p:txBody>
      </p:sp>
      <p:graphicFrame>
        <p:nvGraphicFramePr>
          <p:cNvPr id="31" name="Chart 11"/>
          <p:cNvGraphicFramePr/>
          <p:nvPr/>
        </p:nvGraphicFramePr>
        <p:xfrm>
          <a:off x="1430528" y="1952871"/>
          <a:ext cx="1220089" cy="152363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 Box 7"/>
          <p:cNvSpPr txBox="1">
            <a:spLocks noChangeArrowheads="1"/>
          </p:cNvSpPr>
          <p:nvPr/>
        </p:nvSpPr>
        <p:spPr bwMode="auto">
          <a:xfrm>
            <a:off x="1838914" y="2537715"/>
            <a:ext cx="403316" cy="353943"/>
          </a:xfrm>
          <a:prstGeom prst="rect">
            <a:avLst/>
          </a:prstGeom>
          <a:noFill/>
          <a:ln w="9525">
            <a:noFill/>
            <a:miter lim="800000"/>
          </a:ln>
        </p:spPr>
        <p:txBody>
          <a:bodyPr wrap="none" lIns="45720" tIns="22860" rIns="45720" bIns="22860">
            <a:spAutoFit/>
          </a:bodyPr>
          <a:lstStyle/>
          <a:p>
            <a:pPr algn="ctr" defTabSz="1088390"/>
            <a:r>
              <a:rPr lang="en-CA" sz="2000" b="0" spc="-150" dirty="0">
                <a:latin typeface="Measure"/>
                <a:ea typeface="微软雅黑" panose="020B0503020204020204" pitchFamily="34" charset="-122"/>
                <a:cs typeface="Open Sans Light" pitchFamily="34" charset="0"/>
                <a:sym typeface="Measure"/>
              </a:rPr>
              <a:t>45%</a:t>
            </a:r>
          </a:p>
        </p:txBody>
      </p:sp>
      <p:graphicFrame>
        <p:nvGraphicFramePr>
          <p:cNvPr id="33" name="Chart 13"/>
          <p:cNvGraphicFramePr/>
          <p:nvPr/>
        </p:nvGraphicFramePr>
        <p:xfrm>
          <a:off x="1430527" y="3137146"/>
          <a:ext cx="1220089" cy="1523630"/>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 Box 7"/>
          <p:cNvSpPr txBox="1">
            <a:spLocks noChangeArrowheads="1"/>
          </p:cNvSpPr>
          <p:nvPr/>
        </p:nvSpPr>
        <p:spPr bwMode="auto">
          <a:xfrm>
            <a:off x="1838913" y="3721990"/>
            <a:ext cx="403316" cy="353943"/>
          </a:xfrm>
          <a:prstGeom prst="rect">
            <a:avLst/>
          </a:prstGeom>
          <a:noFill/>
          <a:ln w="9525">
            <a:noFill/>
            <a:miter lim="800000"/>
          </a:ln>
        </p:spPr>
        <p:txBody>
          <a:bodyPr wrap="none" lIns="45720" tIns="22860" rIns="45720" bIns="22860">
            <a:spAutoFit/>
          </a:bodyPr>
          <a:lstStyle/>
          <a:p>
            <a:pPr algn="ctr" defTabSz="1088390"/>
            <a:r>
              <a:rPr lang="en-CA" sz="2000" b="0" spc="-150" dirty="0">
                <a:latin typeface="Measure"/>
                <a:ea typeface="微软雅黑" panose="020B0503020204020204" pitchFamily="34" charset="-122"/>
                <a:cs typeface="Open Sans Light" pitchFamily="34" charset="0"/>
                <a:sym typeface="Measure"/>
              </a:rPr>
              <a:t>20%</a:t>
            </a:r>
          </a:p>
        </p:txBody>
      </p:sp>
      <p:sp>
        <p:nvSpPr>
          <p:cNvPr id="35" name="Text Box 7"/>
          <p:cNvSpPr txBox="1">
            <a:spLocks noChangeArrowheads="1"/>
          </p:cNvSpPr>
          <p:nvPr/>
        </p:nvSpPr>
        <p:spPr bwMode="auto">
          <a:xfrm>
            <a:off x="6792806" y="1362693"/>
            <a:ext cx="403316" cy="353943"/>
          </a:xfrm>
          <a:prstGeom prst="rect">
            <a:avLst/>
          </a:prstGeom>
          <a:noFill/>
          <a:ln w="9525">
            <a:noFill/>
            <a:miter lim="800000"/>
          </a:ln>
        </p:spPr>
        <p:txBody>
          <a:bodyPr wrap="none" lIns="45720" tIns="22860" rIns="45720" bIns="22860">
            <a:spAutoFit/>
          </a:bodyPr>
          <a:lstStyle/>
          <a:p>
            <a:pPr algn="ctr" defTabSz="1088390"/>
            <a:r>
              <a:rPr lang="en-CA" sz="2000" b="0" spc="-150" dirty="0">
                <a:latin typeface="Measure"/>
                <a:ea typeface="微软雅黑" panose="020B0503020204020204" pitchFamily="34" charset="-122"/>
                <a:cs typeface="Open Sans Light" pitchFamily="34" charset="0"/>
                <a:sym typeface="Measure"/>
              </a:rPr>
              <a:t>12%</a:t>
            </a:r>
          </a:p>
        </p:txBody>
      </p:sp>
      <p:graphicFrame>
        <p:nvGraphicFramePr>
          <p:cNvPr id="36" name="Chart 17"/>
          <p:cNvGraphicFramePr/>
          <p:nvPr/>
        </p:nvGraphicFramePr>
        <p:xfrm>
          <a:off x="6384419" y="1952871"/>
          <a:ext cx="1220089" cy="1523630"/>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 Box 7"/>
          <p:cNvSpPr txBox="1">
            <a:spLocks noChangeArrowheads="1"/>
          </p:cNvSpPr>
          <p:nvPr/>
        </p:nvSpPr>
        <p:spPr bwMode="auto">
          <a:xfrm>
            <a:off x="6792805" y="2537715"/>
            <a:ext cx="403316" cy="353943"/>
          </a:xfrm>
          <a:prstGeom prst="rect">
            <a:avLst/>
          </a:prstGeom>
          <a:noFill/>
          <a:ln w="9525">
            <a:noFill/>
            <a:miter lim="800000"/>
          </a:ln>
        </p:spPr>
        <p:txBody>
          <a:bodyPr wrap="none" lIns="45720" tIns="22860" rIns="45720" bIns="22860">
            <a:spAutoFit/>
          </a:bodyPr>
          <a:lstStyle/>
          <a:p>
            <a:pPr algn="ctr" defTabSz="1088390"/>
            <a:r>
              <a:rPr lang="en-CA" sz="2000" b="0" spc="-150">
                <a:latin typeface="Measure"/>
                <a:ea typeface="微软雅黑" panose="020B0503020204020204" pitchFamily="34" charset="-122"/>
                <a:cs typeface="Open Sans Light" pitchFamily="34" charset="0"/>
                <a:sym typeface="Measure"/>
              </a:rPr>
              <a:t>50%</a:t>
            </a:r>
          </a:p>
        </p:txBody>
      </p:sp>
      <p:graphicFrame>
        <p:nvGraphicFramePr>
          <p:cNvPr id="38" name="Chart 19"/>
          <p:cNvGraphicFramePr/>
          <p:nvPr/>
        </p:nvGraphicFramePr>
        <p:xfrm>
          <a:off x="6384418" y="3137146"/>
          <a:ext cx="1220089" cy="1523630"/>
        </p:xfrm>
        <a:graphic>
          <a:graphicData uri="http://schemas.openxmlformats.org/drawingml/2006/chart">
            <c:chart xmlns:c="http://schemas.openxmlformats.org/drawingml/2006/chart" xmlns:r="http://schemas.openxmlformats.org/officeDocument/2006/relationships" r:id="rId6"/>
          </a:graphicData>
        </a:graphic>
      </p:graphicFrame>
      <p:sp>
        <p:nvSpPr>
          <p:cNvPr id="39" name="Text Box 7"/>
          <p:cNvSpPr txBox="1">
            <a:spLocks noChangeArrowheads="1"/>
          </p:cNvSpPr>
          <p:nvPr/>
        </p:nvSpPr>
        <p:spPr bwMode="auto">
          <a:xfrm>
            <a:off x="6792804" y="3721990"/>
            <a:ext cx="403316" cy="353943"/>
          </a:xfrm>
          <a:prstGeom prst="rect">
            <a:avLst/>
          </a:prstGeom>
          <a:noFill/>
          <a:ln w="9525">
            <a:noFill/>
            <a:miter lim="800000"/>
          </a:ln>
        </p:spPr>
        <p:txBody>
          <a:bodyPr wrap="none" lIns="45720" tIns="22860" rIns="45720" bIns="22860">
            <a:spAutoFit/>
          </a:bodyPr>
          <a:lstStyle/>
          <a:p>
            <a:pPr algn="ctr" defTabSz="1088390"/>
            <a:r>
              <a:rPr lang="en-CA" sz="2000" b="0" spc="-150">
                <a:latin typeface="Measure"/>
                <a:ea typeface="微软雅黑" panose="020B0503020204020204" pitchFamily="34" charset="-122"/>
                <a:cs typeface="Open Sans Light" pitchFamily="34" charset="0"/>
                <a:sym typeface="Measure"/>
              </a:rPr>
              <a:t>15%</a:t>
            </a:r>
          </a:p>
        </p:txBody>
      </p:sp>
      <p:grpSp>
        <p:nvGrpSpPr>
          <p:cNvPr id="40" name="Group 22"/>
          <p:cNvGrpSpPr/>
          <p:nvPr/>
        </p:nvGrpSpPr>
        <p:grpSpPr>
          <a:xfrm flipH="1">
            <a:off x="5737978" y="1532555"/>
            <a:ext cx="798839" cy="2366962"/>
            <a:chOff x="2286000" y="1952626"/>
            <a:chExt cx="912813" cy="2366962"/>
          </a:xfrm>
        </p:grpSpPr>
        <p:sp>
          <p:nvSpPr>
            <p:cNvPr id="41" name="Freeform 5"/>
            <p:cNvSpPr/>
            <p:nvPr/>
          </p:nvSpPr>
          <p:spPr bwMode="auto">
            <a:xfrm>
              <a:off x="2289862" y="1952626"/>
              <a:ext cx="908949" cy="1182688"/>
            </a:xfrm>
            <a:custGeom>
              <a:avLst/>
              <a:gdLst>
                <a:gd name="T0" fmla="*/ 0 w 941"/>
                <a:gd name="T1" fmla="*/ 0 h 745"/>
                <a:gd name="T2" fmla="*/ 518 w 941"/>
                <a:gd name="T3" fmla="*/ 0 h 745"/>
                <a:gd name="T4" fmla="*/ 941 w 941"/>
                <a:gd name="T5" fmla="*/ 745 h 745"/>
              </a:gdLst>
              <a:ahLst/>
              <a:cxnLst>
                <a:cxn ang="0">
                  <a:pos x="T0" y="T1"/>
                </a:cxn>
                <a:cxn ang="0">
                  <a:pos x="T2" y="T3"/>
                </a:cxn>
                <a:cxn ang="0">
                  <a:pos x="T4" y="T5"/>
                </a:cxn>
              </a:cxnLst>
              <a:rect l="0" t="0" r="r" b="b"/>
              <a:pathLst>
                <a:path w="941" h="745">
                  <a:moveTo>
                    <a:pt x="0" y="0"/>
                  </a:moveTo>
                  <a:lnTo>
                    <a:pt x="518" y="0"/>
                  </a:lnTo>
                  <a:lnTo>
                    <a:pt x="941" y="745"/>
                  </a:lnTo>
                </a:path>
              </a:pathLst>
            </a:custGeom>
            <a:noFill/>
            <a:ln w="2"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Freeform 6"/>
            <p:cNvSpPr/>
            <p:nvPr/>
          </p:nvSpPr>
          <p:spPr bwMode="auto">
            <a:xfrm>
              <a:off x="2286000" y="3135313"/>
              <a:ext cx="912813" cy="1184275"/>
            </a:xfrm>
            <a:custGeom>
              <a:avLst/>
              <a:gdLst>
                <a:gd name="T0" fmla="*/ 4 w 945"/>
                <a:gd name="T1" fmla="*/ 746 h 746"/>
                <a:gd name="T2" fmla="*/ 522 w 945"/>
                <a:gd name="T3" fmla="*/ 746 h 746"/>
                <a:gd name="T4" fmla="*/ 945 w 945"/>
                <a:gd name="T5" fmla="*/ 0 h 746"/>
                <a:gd name="T6" fmla="*/ 0 w 945"/>
                <a:gd name="T7" fmla="*/ 0 h 746"/>
              </a:gdLst>
              <a:ahLst/>
              <a:cxnLst>
                <a:cxn ang="0">
                  <a:pos x="T0" y="T1"/>
                </a:cxn>
                <a:cxn ang="0">
                  <a:pos x="T2" y="T3"/>
                </a:cxn>
                <a:cxn ang="0">
                  <a:pos x="T4" y="T5"/>
                </a:cxn>
                <a:cxn ang="0">
                  <a:pos x="T6" y="T7"/>
                </a:cxn>
              </a:cxnLst>
              <a:rect l="0" t="0" r="r" b="b"/>
              <a:pathLst>
                <a:path w="945" h="746">
                  <a:moveTo>
                    <a:pt x="4" y="746"/>
                  </a:moveTo>
                  <a:lnTo>
                    <a:pt x="522" y="746"/>
                  </a:lnTo>
                  <a:lnTo>
                    <a:pt x="945" y="0"/>
                  </a:lnTo>
                  <a:lnTo>
                    <a:pt x="0" y="0"/>
                  </a:lnTo>
                </a:path>
              </a:pathLst>
            </a:custGeom>
            <a:noFill/>
            <a:ln w="2" cap="flat">
              <a:solidFill>
                <a:schemeClr val="bg1">
                  <a:lumMod val="6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43" name="Text Box 10"/>
          <p:cNvSpPr txBox="1">
            <a:spLocks noChangeArrowheads="1"/>
          </p:cNvSpPr>
          <p:nvPr/>
        </p:nvSpPr>
        <p:spPr bwMode="auto">
          <a:xfrm>
            <a:off x="179512" y="999397"/>
            <a:ext cx="1275099" cy="1061829"/>
          </a:xfrm>
          <a:prstGeom prst="rect">
            <a:avLst/>
          </a:prstGeom>
          <a:noFill/>
          <a:ln w="9525">
            <a:noFill/>
            <a:miter lim="800000"/>
          </a:ln>
        </p:spPr>
        <p:txBody>
          <a:bodyPr wrap="square" lIns="45720" tIns="22860" rIns="45720" bIns="22860">
            <a:spAutoFit/>
          </a:bodyPr>
          <a:lstStyle/>
          <a:p>
            <a:pPr algn="r" defTabSz="1088390">
              <a:lnSpc>
                <a:spcPct val="200000"/>
              </a:lnSpc>
            </a:pPr>
            <a:r>
              <a:rPr lang="en-US" sz="1200" b="0" dirty="0">
                <a:solidFill>
                  <a:schemeClr val="bg1">
                    <a:lumMod val="50000"/>
                  </a:schemeClr>
                </a:solidFill>
                <a:latin typeface="Measure"/>
                <a:ea typeface="微软雅黑" panose="020B0503020204020204" pitchFamily="34" charset="-122"/>
                <a:cs typeface="Open Sans" pitchFamily="34" charset="0"/>
                <a:sym typeface="Measure"/>
              </a:rPr>
              <a:t>Discipline</a:t>
            </a: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en-US" sz="1050" b="0" dirty="0">
                <a:solidFill>
                  <a:schemeClr val="bg1">
                    <a:lumMod val="50000"/>
                  </a:schemeClr>
                </a:solidFill>
                <a:latin typeface="Measure"/>
                <a:ea typeface="微软雅黑" panose="020B0503020204020204" pitchFamily="34" charset="-122"/>
                <a:cs typeface="Open Sans" pitchFamily="34" charset="0"/>
                <a:sym typeface="Measure"/>
              </a:rPr>
              <a:t>.</a:t>
            </a:r>
          </a:p>
        </p:txBody>
      </p:sp>
      <p:sp>
        <p:nvSpPr>
          <p:cNvPr id="44" name="Text Box 10"/>
          <p:cNvSpPr txBox="1">
            <a:spLocks noChangeArrowheads="1"/>
          </p:cNvSpPr>
          <p:nvPr/>
        </p:nvSpPr>
        <p:spPr bwMode="auto">
          <a:xfrm>
            <a:off x="7591213" y="999397"/>
            <a:ext cx="1275099"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en-US" sz="1050" b="0" dirty="0">
                <a:solidFill>
                  <a:schemeClr val="bg1">
                    <a:lumMod val="50000"/>
                  </a:schemeClr>
                </a:solidFill>
                <a:latin typeface="Measure"/>
                <a:ea typeface="微软雅黑" panose="020B0503020204020204" pitchFamily="34" charset="-122"/>
                <a:cs typeface="Open Sans" pitchFamily="34" charset="0"/>
                <a:sym typeface="Measure"/>
              </a:rPr>
              <a:t>.</a:t>
            </a:r>
          </a:p>
        </p:txBody>
      </p:sp>
      <p:sp>
        <p:nvSpPr>
          <p:cNvPr id="45" name="Text Box 10"/>
          <p:cNvSpPr txBox="1">
            <a:spLocks noChangeArrowheads="1"/>
          </p:cNvSpPr>
          <p:nvPr/>
        </p:nvSpPr>
        <p:spPr bwMode="auto">
          <a:xfrm>
            <a:off x="179512" y="2163603"/>
            <a:ext cx="1275099" cy="1061829"/>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en-US" sz="1050" b="0" dirty="0">
                <a:solidFill>
                  <a:schemeClr val="bg1">
                    <a:lumMod val="50000"/>
                  </a:schemeClr>
                </a:solidFill>
                <a:latin typeface="Measure"/>
                <a:ea typeface="微软雅黑" panose="020B0503020204020204" pitchFamily="34" charset="-122"/>
                <a:cs typeface="Open Sans" pitchFamily="34" charset="0"/>
                <a:sym typeface="Measure"/>
              </a:rPr>
              <a:t>.</a:t>
            </a:r>
          </a:p>
        </p:txBody>
      </p:sp>
      <p:sp>
        <p:nvSpPr>
          <p:cNvPr id="46" name="Text Box 10"/>
          <p:cNvSpPr txBox="1">
            <a:spLocks noChangeArrowheads="1"/>
          </p:cNvSpPr>
          <p:nvPr/>
        </p:nvSpPr>
        <p:spPr bwMode="auto">
          <a:xfrm>
            <a:off x="179512" y="3449394"/>
            <a:ext cx="1275099" cy="900246"/>
          </a:xfrm>
          <a:prstGeom prst="rect">
            <a:avLst/>
          </a:prstGeom>
          <a:noFill/>
          <a:ln w="9525">
            <a:noFill/>
            <a:miter lim="800000"/>
          </a:ln>
        </p:spPr>
        <p:txBody>
          <a:bodyPr wrap="square" lIns="45720" tIns="22860" rIns="45720" bIns="22860">
            <a:spAutoFit/>
          </a:bodyPr>
          <a:lstStyle/>
          <a:p>
            <a:pPr algn="r" defTabSz="1088390">
              <a:lnSpc>
                <a:spcPct val="200000"/>
              </a:lnSpc>
            </a:pPr>
            <a:r>
              <a:rPr lang="en-US" sz="1200" b="0" dirty="0">
                <a:solidFill>
                  <a:schemeClr val="bg1">
                    <a:lumMod val="50000"/>
                  </a:schemeClr>
                </a:solidFill>
                <a:latin typeface="Measure"/>
                <a:ea typeface="微软雅黑" panose="020B0503020204020204" pitchFamily="34" charset="-122"/>
                <a:cs typeface="Open Sans" pitchFamily="34" charset="0"/>
                <a:sym typeface="Measure"/>
              </a:rPr>
              <a:t>Sales</a:t>
            </a: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a:t>
            </a:r>
            <a:endParaRPr lang="en-US" altLang="zh-CN"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49" name="Freeform 55"/>
          <p:cNvSpPr>
            <a:spLocks noEditPoints="1"/>
          </p:cNvSpPr>
          <p:nvPr/>
        </p:nvSpPr>
        <p:spPr bwMode="auto">
          <a:xfrm>
            <a:off x="4058249" y="2062068"/>
            <a:ext cx="909012" cy="951293"/>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Text Box 10"/>
          <p:cNvSpPr txBox="1">
            <a:spLocks noChangeArrowheads="1"/>
          </p:cNvSpPr>
          <p:nvPr/>
        </p:nvSpPr>
        <p:spPr bwMode="auto">
          <a:xfrm>
            <a:off x="4003187" y="3077611"/>
            <a:ext cx="1019137" cy="229212"/>
          </a:xfrm>
          <a:prstGeom prst="rect">
            <a:avLst/>
          </a:prstGeom>
          <a:noFill/>
          <a:ln w="9525">
            <a:noFill/>
            <a:miter lim="800000"/>
          </a:ln>
        </p:spPr>
        <p:txBody>
          <a:bodyPr wrap="square" lIns="45720" tIns="22860" rIns="45720" bIns="22860">
            <a:spAutoFit/>
          </a:bodyPr>
          <a:lstStyle/>
          <a:p>
            <a:pPr algn="ctr" defTabSz="1088390"/>
            <a:r>
              <a:rPr lang="en-US" sz="1200" b="0" dirty="0">
                <a:latin typeface="Measure"/>
                <a:ea typeface="微软雅黑" panose="020B0503020204020204" pitchFamily="34" charset="-122"/>
                <a:cs typeface="Open Sans" pitchFamily="34" charset="0"/>
                <a:sym typeface="Measure"/>
              </a:rPr>
              <a:t>Strategy</a:t>
            </a:r>
            <a:endParaRPr lang="en-US" sz="1000" b="0" dirty="0">
              <a:latin typeface="Measure"/>
              <a:ea typeface="微软雅黑" panose="020B0503020204020204" pitchFamily="34" charset="-122"/>
              <a:cs typeface="Open Sans" pitchFamily="34" charset="0"/>
              <a:sym typeface="Measure"/>
            </a:endParaRPr>
          </a:p>
        </p:txBody>
      </p:sp>
      <p:sp>
        <p:nvSpPr>
          <p:cNvPr id="5" name="文本框 4"/>
          <p:cNvSpPr txBox="1"/>
          <p:nvPr/>
        </p:nvSpPr>
        <p:spPr>
          <a:xfrm>
            <a:off x="7559398" y="3661722"/>
            <a:ext cx="1261884" cy="600164"/>
          </a:xfrm>
          <a:prstGeom prst="rect">
            <a:avLst/>
          </a:prstGeom>
          <a:noFill/>
        </p:spPr>
        <p:txBody>
          <a:bodyPr wrap="none" rtlCol="0">
            <a:spAutoFit/>
          </a:bodyPr>
          <a:lstStyle/>
          <a:p>
            <a:r>
              <a:rPr lang="zh-CN" altLang="en-US" sz="1200" b="0" dirty="0">
                <a:solidFill>
                  <a:srgbClr val="7F7F7F"/>
                </a:solidFill>
                <a:latin typeface="微软雅黑" panose="020B0503020204020204" pitchFamily="34" charset="-122"/>
                <a:ea typeface="微软雅黑" panose="020B0503020204020204" pitchFamily="34" charset="-122"/>
              </a:rPr>
              <a:t>输入标题</a:t>
            </a:r>
            <a:endParaRPr lang="en-US" altLang="zh-CN" sz="1200" b="0" dirty="0">
              <a:solidFill>
                <a:srgbClr val="7F7F7F"/>
              </a:solidFill>
              <a:latin typeface="微软雅黑" panose="020B0503020204020204" pitchFamily="34" charset="-122"/>
              <a:ea typeface="微软雅黑" panose="020B0503020204020204" pitchFamily="34" charset="-122"/>
            </a:endParaRPr>
          </a:p>
          <a:p>
            <a:r>
              <a:rPr lang="zh-CN" altLang="en-US" sz="1050" b="0" dirty="0">
                <a:solidFill>
                  <a:srgbClr val="7F7F7F"/>
                </a:solidFill>
                <a:latin typeface="微软雅黑" panose="020B0503020204020204" pitchFamily="34" charset="-122"/>
                <a:ea typeface="微软雅黑" panose="020B0503020204020204" pitchFamily="34" charset="-122"/>
              </a:rPr>
              <a:t>点击输入文本内容</a:t>
            </a:r>
            <a:endParaRPr lang="en-US" altLang="zh-CN" sz="1050" b="0" dirty="0">
              <a:solidFill>
                <a:srgbClr val="7F7F7F"/>
              </a:solidFill>
              <a:latin typeface="微软雅黑" panose="020B0503020204020204" pitchFamily="34" charset="-122"/>
              <a:ea typeface="微软雅黑" panose="020B0503020204020204" pitchFamily="34" charset="-122"/>
            </a:endParaRPr>
          </a:p>
          <a:p>
            <a:r>
              <a:rPr lang="zh-CN" altLang="en-US" sz="1050" b="0" dirty="0">
                <a:solidFill>
                  <a:srgbClr val="7F7F7F"/>
                </a:solidFill>
                <a:latin typeface="微软雅黑" panose="020B0503020204020204" pitchFamily="34" charset="-122"/>
                <a:ea typeface="微软雅黑" panose="020B0503020204020204" pitchFamily="34" charset="-122"/>
              </a:rPr>
              <a:t>点击输入文本内容</a:t>
            </a:r>
          </a:p>
        </p:txBody>
      </p:sp>
      <p:sp>
        <p:nvSpPr>
          <p:cNvPr id="6" name="文本框 5"/>
          <p:cNvSpPr txBox="1"/>
          <p:nvPr/>
        </p:nvSpPr>
        <p:spPr>
          <a:xfrm>
            <a:off x="7604507" y="2644320"/>
            <a:ext cx="1261884" cy="600164"/>
          </a:xfrm>
          <a:prstGeom prst="rect">
            <a:avLst/>
          </a:prstGeom>
          <a:noFill/>
        </p:spPr>
        <p:txBody>
          <a:bodyPr wrap="none" rtlCol="0">
            <a:spAutoFit/>
          </a:bodyPr>
          <a:lstStyle/>
          <a:p>
            <a:r>
              <a:rPr lang="zh-CN" altLang="en-US" sz="1200" b="0" dirty="0">
                <a:solidFill>
                  <a:srgbClr val="7F7F7F"/>
                </a:solidFill>
                <a:latin typeface="微软雅黑" panose="020B0503020204020204" pitchFamily="34" charset="-122"/>
                <a:ea typeface="微软雅黑" panose="020B0503020204020204" pitchFamily="34" charset="-122"/>
              </a:rPr>
              <a:t>输入标题</a:t>
            </a:r>
            <a:endParaRPr lang="en-US" altLang="zh-CN" sz="1200" b="0" dirty="0">
              <a:solidFill>
                <a:srgbClr val="7F7F7F"/>
              </a:solidFill>
              <a:latin typeface="微软雅黑" panose="020B0503020204020204" pitchFamily="34" charset="-122"/>
              <a:ea typeface="微软雅黑" panose="020B0503020204020204" pitchFamily="34" charset="-122"/>
            </a:endParaRPr>
          </a:p>
          <a:p>
            <a:r>
              <a:rPr lang="zh-CN" altLang="en-US" sz="1050" b="0" dirty="0">
                <a:solidFill>
                  <a:srgbClr val="7F7F7F"/>
                </a:solidFill>
                <a:latin typeface="微软雅黑" panose="020B0503020204020204" pitchFamily="34" charset="-122"/>
                <a:ea typeface="微软雅黑" panose="020B0503020204020204" pitchFamily="34" charset="-122"/>
              </a:rPr>
              <a:t>点击输入文本内容</a:t>
            </a:r>
            <a:endParaRPr lang="en-US" altLang="zh-CN" sz="1050" b="0" dirty="0">
              <a:solidFill>
                <a:srgbClr val="7F7F7F"/>
              </a:solidFill>
              <a:latin typeface="微软雅黑" panose="020B0503020204020204" pitchFamily="34" charset="-122"/>
              <a:ea typeface="微软雅黑" panose="020B0503020204020204" pitchFamily="34" charset="-122"/>
            </a:endParaRPr>
          </a:p>
          <a:p>
            <a:r>
              <a:rPr lang="zh-CN" altLang="en-US" sz="1050" b="0" dirty="0">
                <a:solidFill>
                  <a:srgbClr val="7F7F7F"/>
                </a:solidFill>
                <a:latin typeface="微软雅黑" panose="020B0503020204020204" pitchFamily="34" charset="-122"/>
                <a:ea typeface="微软雅黑" panose="020B0503020204020204" pitchFamily="34" charset="-122"/>
              </a:rPr>
              <a:t>点击输入文本内容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250" fill="hold"/>
                                        <p:tgtEl>
                                          <p:spTgt spid="26"/>
                                        </p:tgtEl>
                                        <p:attrNameLst>
                                          <p:attrName>ppt_x</p:attrName>
                                        </p:attrNameLst>
                                      </p:cBhvr>
                                      <p:tavLst>
                                        <p:tav tm="0">
                                          <p:val>
                                            <p:strVal val="#ppt_x"/>
                                          </p:val>
                                        </p:tav>
                                        <p:tav tm="100000">
                                          <p:val>
                                            <p:strVal val="#ppt_x"/>
                                          </p:val>
                                        </p:tav>
                                      </p:tavLst>
                                    </p:anim>
                                    <p:anim calcmode="lin" valueType="num">
                                      <p:cBhvr additive="base">
                                        <p:cTn id="22" dur="25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250" fill="hold"/>
                                        <p:tgtEl>
                                          <p:spTgt spid="49"/>
                                        </p:tgtEl>
                                        <p:attrNameLst>
                                          <p:attrName>ppt_x</p:attrName>
                                        </p:attrNameLst>
                                      </p:cBhvr>
                                      <p:tavLst>
                                        <p:tav tm="0">
                                          <p:val>
                                            <p:strVal val="#ppt_x"/>
                                          </p:val>
                                        </p:tav>
                                        <p:tav tm="100000">
                                          <p:val>
                                            <p:strVal val="#ppt_x"/>
                                          </p:val>
                                        </p:tav>
                                      </p:tavLst>
                                    </p:anim>
                                    <p:anim calcmode="lin" valueType="num">
                                      <p:cBhvr additive="base">
                                        <p:cTn id="27" dur="250" fill="hold"/>
                                        <p:tgtEl>
                                          <p:spTgt spid="4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250" fill="hold"/>
                                        <p:tgtEl>
                                          <p:spTgt spid="50"/>
                                        </p:tgtEl>
                                        <p:attrNameLst>
                                          <p:attrName>ppt_x</p:attrName>
                                        </p:attrNameLst>
                                      </p:cBhvr>
                                      <p:tavLst>
                                        <p:tav tm="0">
                                          <p:val>
                                            <p:strVal val="#ppt_x"/>
                                          </p:val>
                                        </p:tav>
                                        <p:tav tm="100000">
                                          <p:val>
                                            <p:strVal val="#ppt_x"/>
                                          </p:val>
                                        </p:tav>
                                      </p:tavLst>
                                    </p:anim>
                                    <p:anim calcmode="lin" valueType="num">
                                      <p:cBhvr additive="base">
                                        <p:cTn id="32" dur="250" fill="hold"/>
                                        <p:tgtEl>
                                          <p:spTgt spid="5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250" fill="hold"/>
                                        <p:tgtEl>
                                          <p:spTgt spid="27"/>
                                        </p:tgtEl>
                                        <p:attrNameLst>
                                          <p:attrName>ppt_x</p:attrName>
                                        </p:attrNameLst>
                                      </p:cBhvr>
                                      <p:tavLst>
                                        <p:tav tm="0">
                                          <p:val>
                                            <p:strVal val="#ppt_x"/>
                                          </p:val>
                                        </p:tav>
                                        <p:tav tm="100000">
                                          <p:val>
                                            <p:strVal val="#ppt_x"/>
                                          </p:val>
                                        </p:tav>
                                      </p:tavLst>
                                    </p:anim>
                                    <p:anim calcmode="lin" valueType="num">
                                      <p:cBhvr additive="base">
                                        <p:cTn id="37" dur="250" fill="hold"/>
                                        <p:tgtEl>
                                          <p:spTgt spid="27"/>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250" fill="hold"/>
                                        <p:tgtEl>
                                          <p:spTgt spid="30"/>
                                        </p:tgtEl>
                                        <p:attrNameLst>
                                          <p:attrName>ppt_x</p:attrName>
                                        </p:attrNameLst>
                                      </p:cBhvr>
                                      <p:tavLst>
                                        <p:tav tm="0">
                                          <p:val>
                                            <p:strVal val="#ppt_x"/>
                                          </p:val>
                                        </p:tav>
                                        <p:tav tm="100000">
                                          <p:val>
                                            <p:strVal val="#ppt_x"/>
                                          </p:val>
                                        </p:tav>
                                      </p:tavLst>
                                    </p:anim>
                                    <p:anim calcmode="lin" valueType="num">
                                      <p:cBhvr additive="base">
                                        <p:cTn id="42" dur="250" fill="hold"/>
                                        <p:tgtEl>
                                          <p:spTgt spid="30"/>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250" fill="hold"/>
                                        <p:tgtEl>
                                          <p:spTgt spid="43"/>
                                        </p:tgtEl>
                                        <p:attrNameLst>
                                          <p:attrName>ppt_x</p:attrName>
                                        </p:attrNameLst>
                                      </p:cBhvr>
                                      <p:tavLst>
                                        <p:tav tm="0">
                                          <p:val>
                                            <p:strVal val="#ppt_x"/>
                                          </p:val>
                                        </p:tav>
                                        <p:tav tm="100000">
                                          <p:val>
                                            <p:strVal val="#ppt_x"/>
                                          </p:val>
                                        </p:tav>
                                      </p:tavLst>
                                    </p:anim>
                                    <p:anim calcmode="lin" valueType="num">
                                      <p:cBhvr additive="base">
                                        <p:cTn id="47" dur="250" fill="hold"/>
                                        <p:tgtEl>
                                          <p:spTgt spid="43"/>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250" fill="hold"/>
                                        <p:tgtEl>
                                          <p:spTgt spid="31"/>
                                        </p:tgtEl>
                                        <p:attrNameLst>
                                          <p:attrName>ppt_x</p:attrName>
                                        </p:attrNameLst>
                                      </p:cBhvr>
                                      <p:tavLst>
                                        <p:tav tm="0">
                                          <p:val>
                                            <p:strVal val="#ppt_x"/>
                                          </p:val>
                                        </p:tav>
                                        <p:tav tm="100000">
                                          <p:val>
                                            <p:strVal val="#ppt_x"/>
                                          </p:val>
                                        </p:tav>
                                      </p:tavLst>
                                    </p:anim>
                                    <p:anim calcmode="lin" valueType="num">
                                      <p:cBhvr additive="base">
                                        <p:cTn id="52" dur="25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250" fill="hold"/>
                                        <p:tgtEl>
                                          <p:spTgt spid="32"/>
                                        </p:tgtEl>
                                        <p:attrNameLst>
                                          <p:attrName>ppt_x</p:attrName>
                                        </p:attrNameLst>
                                      </p:cBhvr>
                                      <p:tavLst>
                                        <p:tav tm="0">
                                          <p:val>
                                            <p:strVal val="#ppt_x"/>
                                          </p:val>
                                        </p:tav>
                                        <p:tav tm="100000">
                                          <p:val>
                                            <p:strVal val="#ppt_x"/>
                                          </p:val>
                                        </p:tav>
                                      </p:tavLst>
                                    </p:anim>
                                    <p:anim calcmode="lin" valueType="num">
                                      <p:cBhvr additive="base">
                                        <p:cTn id="57" dur="25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250" fill="hold"/>
                                        <p:tgtEl>
                                          <p:spTgt spid="45"/>
                                        </p:tgtEl>
                                        <p:attrNameLst>
                                          <p:attrName>ppt_x</p:attrName>
                                        </p:attrNameLst>
                                      </p:cBhvr>
                                      <p:tavLst>
                                        <p:tav tm="0">
                                          <p:val>
                                            <p:strVal val="#ppt_x"/>
                                          </p:val>
                                        </p:tav>
                                        <p:tav tm="100000">
                                          <p:val>
                                            <p:strVal val="#ppt_x"/>
                                          </p:val>
                                        </p:tav>
                                      </p:tavLst>
                                    </p:anim>
                                    <p:anim calcmode="lin" valueType="num">
                                      <p:cBhvr additive="base">
                                        <p:cTn id="62" dur="250" fill="hold"/>
                                        <p:tgtEl>
                                          <p:spTgt spid="45"/>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additive="base">
                                        <p:cTn id="66" dur="250" fill="hold"/>
                                        <p:tgtEl>
                                          <p:spTgt spid="33"/>
                                        </p:tgtEl>
                                        <p:attrNameLst>
                                          <p:attrName>ppt_x</p:attrName>
                                        </p:attrNameLst>
                                      </p:cBhvr>
                                      <p:tavLst>
                                        <p:tav tm="0">
                                          <p:val>
                                            <p:strVal val="#ppt_x"/>
                                          </p:val>
                                        </p:tav>
                                        <p:tav tm="100000">
                                          <p:val>
                                            <p:strVal val="#ppt_x"/>
                                          </p:val>
                                        </p:tav>
                                      </p:tavLst>
                                    </p:anim>
                                    <p:anim calcmode="lin" valueType="num">
                                      <p:cBhvr additive="base">
                                        <p:cTn id="67" dur="250" fill="hold"/>
                                        <p:tgtEl>
                                          <p:spTgt spid="33"/>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250" fill="hold"/>
                                        <p:tgtEl>
                                          <p:spTgt spid="34"/>
                                        </p:tgtEl>
                                        <p:attrNameLst>
                                          <p:attrName>ppt_x</p:attrName>
                                        </p:attrNameLst>
                                      </p:cBhvr>
                                      <p:tavLst>
                                        <p:tav tm="0">
                                          <p:val>
                                            <p:strVal val="#ppt_x"/>
                                          </p:val>
                                        </p:tav>
                                        <p:tav tm="100000">
                                          <p:val>
                                            <p:strVal val="#ppt_x"/>
                                          </p:val>
                                        </p:tav>
                                      </p:tavLst>
                                    </p:anim>
                                    <p:anim calcmode="lin" valueType="num">
                                      <p:cBhvr additive="base">
                                        <p:cTn id="72" dur="250" fill="hold"/>
                                        <p:tgtEl>
                                          <p:spTgt spid="34"/>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250" fill="hold"/>
                                        <p:tgtEl>
                                          <p:spTgt spid="46"/>
                                        </p:tgtEl>
                                        <p:attrNameLst>
                                          <p:attrName>ppt_x</p:attrName>
                                        </p:attrNameLst>
                                      </p:cBhvr>
                                      <p:tavLst>
                                        <p:tav tm="0">
                                          <p:val>
                                            <p:strVal val="#ppt_x"/>
                                          </p:val>
                                        </p:tav>
                                        <p:tav tm="100000">
                                          <p:val>
                                            <p:strVal val="#ppt_x"/>
                                          </p:val>
                                        </p:tav>
                                      </p:tavLst>
                                    </p:anim>
                                    <p:anim calcmode="lin" valueType="num">
                                      <p:cBhvr additive="base">
                                        <p:cTn id="77" dur="250" fill="hold"/>
                                        <p:tgtEl>
                                          <p:spTgt spid="46"/>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250" fill="hold"/>
                                        <p:tgtEl>
                                          <p:spTgt spid="40"/>
                                        </p:tgtEl>
                                        <p:attrNameLst>
                                          <p:attrName>ppt_x</p:attrName>
                                        </p:attrNameLst>
                                      </p:cBhvr>
                                      <p:tavLst>
                                        <p:tav tm="0">
                                          <p:val>
                                            <p:strVal val="#ppt_x"/>
                                          </p:val>
                                        </p:tav>
                                        <p:tav tm="100000">
                                          <p:val>
                                            <p:strVal val="#ppt_x"/>
                                          </p:val>
                                        </p:tav>
                                      </p:tavLst>
                                    </p:anim>
                                    <p:anim calcmode="lin" valueType="num">
                                      <p:cBhvr additive="base">
                                        <p:cTn id="82" dur="250" fill="hold"/>
                                        <p:tgtEl>
                                          <p:spTgt spid="40"/>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250" fill="hold"/>
                                        <p:tgtEl>
                                          <p:spTgt spid="35"/>
                                        </p:tgtEl>
                                        <p:attrNameLst>
                                          <p:attrName>ppt_x</p:attrName>
                                        </p:attrNameLst>
                                      </p:cBhvr>
                                      <p:tavLst>
                                        <p:tav tm="0">
                                          <p:val>
                                            <p:strVal val="#ppt_x"/>
                                          </p:val>
                                        </p:tav>
                                        <p:tav tm="100000">
                                          <p:val>
                                            <p:strVal val="#ppt_x"/>
                                          </p:val>
                                        </p:tav>
                                      </p:tavLst>
                                    </p:anim>
                                    <p:anim calcmode="lin" valueType="num">
                                      <p:cBhvr additive="base">
                                        <p:cTn id="87" dur="250" fill="hold"/>
                                        <p:tgtEl>
                                          <p:spTgt spid="35"/>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additive="base">
                                        <p:cTn id="91" dur="250" fill="hold"/>
                                        <p:tgtEl>
                                          <p:spTgt spid="44"/>
                                        </p:tgtEl>
                                        <p:attrNameLst>
                                          <p:attrName>ppt_x</p:attrName>
                                        </p:attrNameLst>
                                      </p:cBhvr>
                                      <p:tavLst>
                                        <p:tav tm="0">
                                          <p:val>
                                            <p:strVal val="#ppt_x"/>
                                          </p:val>
                                        </p:tav>
                                        <p:tav tm="100000">
                                          <p:val>
                                            <p:strVal val="#ppt_x"/>
                                          </p:val>
                                        </p:tav>
                                      </p:tavLst>
                                    </p:anim>
                                    <p:anim calcmode="lin" valueType="num">
                                      <p:cBhvr additive="base">
                                        <p:cTn id="92" dur="250" fill="hold"/>
                                        <p:tgtEl>
                                          <p:spTgt spid="44"/>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additive="base">
                                        <p:cTn id="96" dur="250" fill="hold"/>
                                        <p:tgtEl>
                                          <p:spTgt spid="36"/>
                                        </p:tgtEl>
                                        <p:attrNameLst>
                                          <p:attrName>ppt_x</p:attrName>
                                        </p:attrNameLst>
                                      </p:cBhvr>
                                      <p:tavLst>
                                        <p:tav tm="0">
                                          <p:val>
                                            <p:strVal val="#ppt_x"/>
                                          </p:val>
                                        </p:tav>
                                        <p:tav tm="100000">
                                          <p:val>
                                            <p:strVal val="#ppt_x"/>
                                          </p:val>
                                        </p:tav>
                                      </p:tavLst>
                                    </p:anim>
                                    <p:anim calcmode="lin" valueType="num">
                                      <p:cBhvr additive="base">
                                        <p:cTn id="97" dur="250" fill="hold"/>
                                        <p:tgtEl>
                                          <p:spTgt spid="3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250" fill="hold"/>
                                        <p:tgtEl>
                                          <p:spTgt spid="37"/>
                                        </p:tgtEl>
                                        <p:attrNameLst>
                                          <p:attrName>ppt_x</p:attrName>
                                        </p:attrNameLst>
                                      </p:cBhvr>
                                      <p:tavLst>
                                        <p:tav tm="0">
                                          <p:val>
                                            <p:strVal val="#ppt_x"/>
                                          </p:val>
                                        </p:tav>
                                        <p:tav tm="100000">
                                          <p:val>
                                            <p:strVal val="#ppt_x"/>
                                          </p:val>
                                        </p:tav>
                                      </p:tavLst>
                                    </p:anim>
                                    <p:anim calcmode="lin" valueType="num">
                                      <p:cBhvr additive="base">
                                        <p:cTn id="102" dur="250" fill="hold"/>
                                        <p:tgtEl>
                                          <p:spTgt spid="37"/>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38"/>
                                        </p:tgtEl>
                                        <p:attrNameLst>
                                          <p:attrName>style.visibility</p:attrName>
                                        </p:attrNameLst>
                                      </p:cBhvr>
                                      <p:to>
                                        <p:strVal val="visible"/>
                                      </p:to>
                                    </p:set>
                                    <p:anim calcmode="lin" valueType="num">
                                      <p:cBhvr additive="base">
                                        <p:cTn id="106" dur="250" fill="hold"/>
                                        <p:tgtEl>
                                          <p:spTgt spid="38"/>
                                        </p:tgtEl>
                                        <p:attrNameLst>
                                          <p:attrName>ppt_x</p:attrName>
                                        </p:attrNameLst>
                                      </p:cBhvr>
                                      <p:tavLst>
                                        <p:tav tm="0">
                                          <p:val>
                                            <p:strVal val="#ppt_x"/>
                                          </p:val>
                                        </p:tav>
                                        <p:tav tm="100000">
                                          <p:val>
                                            <p:strVal val="#ppt_x"/>
                                          </p:val>
                                        </p:tav>
                                      </p:tavLst>
                                    </p:anim>
                                    <p:anim calcmode="lin" valueType="num">
                                      <p:cBhvr additive="base">
                                        <p:cTn id="107" dur="250" fill="hold"/>
                                        <p:tgtEl>
                                          <p:spTgt spid="38"/>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grpId="0" nodeType="after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250" fill="hold"/>
                                        <p:tgtEl>
                                          <p:spTgt spid="39"/>
                                        </p:tgtEl>
                                        <p:attrNameLst>
                                          <p:attrName>ppt_x</p:attrName>
                                        </p:attrNameLst>
                                      </p:cBhvr>
                                      <p:tavLst>
                                        <p:tav tm="0">
                                          <p:val>
                                            <p:strVal val="#ppt_x"/>
                                          </p:val>
                                        </p:tav>
                                        <p:tav tm="100000">
                                          <p:val>
                                            <p:strVal val="#ppt_x"/>
                                          </p:val>
                                        </p:tav>
                                      </p:tavLst>
                                    </p:anim>
                                    <p:anim calcmode="lin" valueType="num">
                                      <p:cBhvr additive="base">
                                        <p:cTn id="112"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animBg="1"/>
      <p:bldP spid="30" grpId="0"/>
      <p:bldGraphic spid="31" grpId="0">
        <p:bldAsOne/>
      </p:bldGraphic>
      <p:bldP spid="32" grpId="0"/>
      <p:bldGraphic spid="33" grpId="0">
        <p:bldAsOne/>
      </p:bldGraphic>
      <p:bldP spid="34" grpId="0"/>
      <p:bldP spid="35" grpId="0"/>
      <p:bldGraphic spid="36" grpId="0">
        <p:bldAsOne/>
      </p:bldGraphic>
      <p:bldP spid="37" grpId="0"/>
      <p:bldGraphic spid="38" grpId="0">
        <p:bldAsOne/>
      </p:bldGraphic>
      <p:bldP spid="39" grpId="0"/>
      <p:bldP spid="43" grpId="0"/>
      <p:bldP spid="44" grpId="0"/>
      <p:bldP spid="45" grpId="0"/>
      <p:bldP spid="46" grpId="0"/>
      <p:bldP spid="49" grpId="0" animBg="1"/>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3828" r="20291"/>
          <a:stretch>
            <a:fillRect/>
          </a:stretch>
        </p:blipFill>
        <p:spPr>
          <a:xfrm>
            <a:off x="856313" y="988368"/>
            <a:ext cx="2213095" cy="2640244"/>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3828" r="20291"/>
          <a:stretch>
            <a:fillRect/>
          </a:stretch>
        </p:blipFill>
        <p:spPr>
          <a:xfrm>
            <a:off x="3479817" y="988368"/>
            <a:ext cx="2213095" cy="2640244"/>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3828" r="20291"/>
          <a:stretch>
            <a:fillRect/>
          </a:stretch>
        </p:blipFill>
        <p:spPr>
          <a:xfrm>
            <a:off x="6103321" y="988368"/>
            <a:ext cx="2213095" cy="2640244"/>
          </a:xfrm>
          <a:prstGeom prst="rect">
            <a:avLst/>
          </a:prstGeom>
        </p:spPr>
      </p:pic>
      <p:sp>
        <p:nvSpPr>
          <p:cNvPr id="9" name="Text Box 10"/>
          <p:cNvSpPr txBox="1">
            <a:spLocks noChangeArrowheads="1"/>
          </p:cNvSpPr>
          <p:nvPr/>
        </p:nvSpPr>
        <p:spPr bwMode="auto">
          <a:xfrm>
            <a:off x="3460184" y="3940696"/>
            <a:ext cx="1609064"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0" name="Text Box 10"/>
          <p:cNvSpPr txBox="1">
            <a:spLocks noChangeArrowheads="1"/>
          </p:cNvSpPr>
          <p:nvPr/>
        </p:nvSpPr>
        <p:spPr bwMode="auto">
          <a:xfrm>
            <a:off x="6073810" y="3940696"/>
            <a:ext cx="1609063"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1" name="Text Box 10"/>
          <p:cNvSpPr txBox="1">
            <a:spLocks noChangeArrowheads="1"/>
          </p:cNvSpPr>
          <p:nvPr/>
        </p:nvSpPr>
        <p:spPr bwMode="auto">
          <a:xfrm>
            <a:off x="826802" y="3940696"/>
            <a:ext cx="1609064" cy="1223412"/>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250" fill="hold"/>
                                        <p:tgtEl>
                                          <p:spTgt spid="11"/>
                                        </p:tgtEl>
                                        <p:attrNameLst>
                                          <p:attrName>ppt_x</p:attrName>
                                        </p:attrNameLst>
                                      </p:cBhvr>
                                      <p:tavLst>
                                        <p:tav tm="0">
                                          <p:val>
                                            <p:strVal val="#ppt_x"/>
                                          </p:val>
                                        </p:tav>
                                        <p:tav tm="100000">
                                          <p:val>
                                            <p:strVal val="#ppt_x"/>
                                          </p:val>
                                        </p:tav>
                                      </p:tavLst>
                                    </p:anim>
                                    <p:anim calcmode="lin" valueType="num">
                                      <p:cBhvr additive="base">
                                        <p:cTn id="39" dur="25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1000"/>
                            </p:stCondLst>
                            <p:childTnLst>
                              <p:par>
                                <p:cTn id="41" presetID="2" presetClass="entr" presetSubtype="4"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250" fill="hold"/>
                                        <p:tgtEl>
                                          <p:spTgt spid="9"/>
                                        </p:tgtEl>
                                        <p:attrNameLst>
                                          <p:attrName>ppt_x</p:attrName>
                                        </p:attrNameLst>
                                      </p:cBhvr>
                                      <p:tavLst>
                                        <p:tav tm="0">
                                          <p:val>
                                            <p:strVal val="#ppt_x"/>
                                          </p:val>
                                        </p:tav>
                                        <p:tav tm="100000">
                                          <p:val>
                                            <p:strVal val="#ppt_x"/>
                                          </p:val>
                                        </p:tav>
                                      </p:tavLst>
                                    </p:anim>
                                    <p:anim calcmode="lin" valueType="num">
                                      <p:cBhvr additive="base">
                                        <p:cTn id="44" dur="25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1500"/>
                            </p:stCondLst>
                            <p:childTnLst>
                              <p:par>
                                <p:cTn id="46" presetID="2" presetClass="entr" presetSubtype="4"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250" fill="hold"/>
                                        <p:tgtEl>
                                          <p:spTgt spid="10"/>
                                        </p:tgtEl>
                                        <p:attrNameLst>
                                          <p:attrName>ppt_x</p:attrName>
                                        </p:attrNameLst>
                                      </p:cBhvr>
                                      <p:tavLst>
                                        <p:tav tm="0">
                                          <p:val>
                                            <p:strVal val="#ppt_x"/>
                                          </p:val>
                                        </p:tav>
                                        <p:tav tm="100000">
                                          <p:val>
                                            <p:strVal val="#ppt_x"/>
                                          </p:val>
                                        </p:tav>
                                      </p:tavLst>
                                    </p:anim>
                                    <p:anim calcmode="lin" valueType="num">
                                      <p:cBhvr additive="base">
                                        <p:cTn id="49" dur="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4531" r="9092" b="4531"/>
          <a:stretch>
            <a:fillRect/>
          </a:stretch>
        </p:blipFill>
        <p:spPr>
          <a:xfrm>
            <a:off x="0" y="0"/>
            <a:ext cx="9144000" cy="5145088"/>
          </a:xfrm>
          <a:prstGeom prst="rect">
            <a:avLst/>
          </a:prstGeom>
        </p:spPr>
      </p:pic>
      <p:sp>
        <p:nvSpPr>
          <p:cNvPr id="8" name="矩形 259"/>
          <p:cNvSpPr>
            <a:spLocks noChangeArrowheads="1"/>
          </p:cNvSpPr>
          <p:nvPr/>
        </p:nvSpPr>
        <p:spPr bwMode="auto">
          <a:xfrm>
            <a:off x="5545387" y="2398330"/>
            <a:ext cx="298705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1400" b="0" dirty="0">
                <a:latin typeface="Measure"/>
                <a:ea typeface="微软雅黑" panose="020B0503020204020204" pitchFamily="34" charset="-122"/>
                <a:cs typeface="Arial" panose="020B0604020202020204" pitchFamily="34" charset="0"/>
                <a:sym typeface="Measure"/>
              </a:rPr>
              <a:t>适用金融理财｜银行总结｜财务报告</a:t>
            </a:r>
          </a:p>
        </p:txBody>
      </p:sp>
      <p:sp>
        <p:nvSpPr>
          <p:cNvPr id="13" name="TextBox 59"/>
          <p:cNvSpPr txBox="1">
            <a:spLocks noChangeArrowheads="1"/>
          </p:cNvSpPr>
          <p:nvPr/>
        </p:nvSpPr>
        <p:spPr bwMode="auto">
          <a:xfrm>
            <a:off x="4831885" y="1515073"/>
            <a:ext cx="3988587" cy="646329"/>
          </a:xfrm>
          <a:prstGeom prst="rect">
            <a:avLst/>
          </a:prstGeom>
          <a:noFill/>
          <a:ln>
            <a:noFill/>
          </a:ln>
        </p:spPr>
        <p:txBody>
          <a:bodyPr wrap="none" lIns="91438" tIns="45719" rIns="91438" bIns="45719">
            <a:spAutoFit/>
          </a:bodyPr>
          <a:lstStyle/>
          <a:p>
            <a:pPr algn="r"/>
            <a:r>
              <a:rPr lang="zh-CN" altLang="en-US" sz="3600" dirty="0">
                <a:solidFill>
                  <a:srgbClr val="F2B800"/>
                </a:solidFill>
                <a:latin typeface="Measure"/>
                <a:ea typeface="微软雅黑" panose="020B0503020204020204" pitchFamily="34" charset="-122"/>
                <a:sym typeface="Measure"/>
              </a:rPr>
              <a:t>谢谢聆听 批评指导</a:t>
            </a:r>
            <a:endParaRPr lang="en-US" altLang="zh-CN" sz="3600" dirty="0">
              <a:solidFill>
                <a:srgbClr val="F2B800"/>
              </a:solidFill>
              <a:latin typeface="Measure"/>
              <a:ea typeface="微软雅黑" panose="020B0503020204020204" pitchFamily="34" charset="-122"/>
              <a:sym typeface="Measure"/>
            </a:endParaRPr>
          </a:p>
        </p:txBody>
      </p:sp>
      <p:sp>
        <p:nvSpPr>
          <p:cNvPr id="14" name="矩形 259"/>
          <p:cNvSpPr>
            <a:spLocks noChangeArrowheads="1"/>
          </p:cNvSpPr>
          <p:nvPr/>
        </p:nvSpPr>
        <p:spPr bwMode="auto">
          <a:xfrm>
            <a:off x="5796136" y="3581236"/>
            <a:ext cx="2880320"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buNone/>
            </a:pPr>
            <a:r>
              <a:rPr lang="zh-CN" altLang="en-US" sz="1400" b="0">
                <a:latin typeface="Measure"/>
                <a:ea typeface="微软雅黑" panose="020B0503020204020204" pitchFamily="34" charset="-122"/>
                <a:cs typeface="Arial" panose="020B0604020202020204" pitchFamily="34" charset="0"/>
                <a:sym typeface="Measure"/>
              </a:rPr>
              <a:t>汇报人：</a:t>
            </a:r>
            <a:r>
              <a:rPr lang="en-US" altLang="zh-CN" sz="1400" b="0">
                <a:latin typeface="Measure"/>
                <a:ea typeface="微软雅黑" panose="020B0503020204020204" pitchFamily="34" charset="-122"/>
                <a:cs typeface="Arial" panose="020B0604020202020204" pitchFamily="34" charset="0"/>
                <a:sym typeface="Measure"/>
              </a:rPr>
              <a:t>xiazaii</a:t>
            </a:r>
            <a:endParaRPr lang="zh-CN" altLang="en-US" sz="1400" b="0" dirty="0">
              <a:latin typeface="Measure"/>
              <a:ea typeface="微软雅黑" panose="020B0503020204020204" pitchFamily="34" charset="-122"/>
              <a:cs typeface="Arial" panose="020B0604020202020204" pitchFamily="34" charset="0"/>
              <a:sym typeface="Measure"/>
            </a:endParaRPr>
          </a:p>
        </p:txBody>
      </p:sp>
      <p:sp>
        <p:nvSpPr>
          <p:cNvPr id="15" name="TextBox 59"/>
          <p:cNvSpPr txBox="1">
            <a:spLocks noChangeArrowheads="1"/>
          </p:cNvSpPr>
          <p:nvPr/>
        </p:nvSpPr>
        <p:spPr bwMode="auto">
          <a:xfrm>
            <a:off x="8028384" y="609029"/>
            <a:ext cx="720578" cy="584773"/>
          </a:xfrm>
          <a:prstGeom prst="rect">
            <a:avLst/>
          </a:prstGeom>
          <a:noFill/>
          <a:ln>
            <a:noFill/>
          </a:ln>
        </p:spPr>
        <p:txBody>
          <a:bodyPr wrap="none" lIns="91438" tIns="45719" rIns="91438" bIns="45719">
            <a:spAutoFit/>
          </a:bodyPr>
          <a:lstStyle/>
          <a:p>
            <a:r>
              <a:rPr lang="en-US" altLang="zh-CN" sz="3200" b="0" dirty="0">
                <a:solidFill>
                  <a:srgbClr val="F2B800"/>
                </a:solidFill>
                <a:latin typeface="Measure"/>
                <a:ea typeface="微软雅黑" panose="020B0503020204020204" pitchFamily="34" charset="-122"/>
                <a:sym typeface="Measure"/>
              </a:rPr>
              <a:t>logo</a:t>
            </a:r>
          </a:p>
        </p:txBody>
      </p:sp>
      <p:sp>
        <p:nvSpPr>
          <p:cNvPr id="16" name="矩形 15"/>
          <p:cNvSpPr/>
          <p:nvPr/>
        </p:nvSpPr>
        <p:spPr>
          <a:xfrm>
            <a:off x="5313759" y="2376156"/>
            <a:ext cx="3398310" cy="26839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easure"/>
              <a:ea typeface="微软雅黑" panose="020B0503020204020204" pitchFamily="34" charset="-122"/>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2" presetClass="entr" presetSubtype="4"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750"/>
                                        <p:tgtEl>
                                          <p:spTgt spid="13"/>
                                        </p:tgtEl>
                                        <p:attrNameLst>
                                          <p:attrName>ppt_y</p:attrName>
                                        </p:attrNameLst>
                                      </p:cBhvr>
                                      <p:tavLst>
                                        <p:tav tm="0">
                                          <p:val>
                                            <p:strVal val="#ppt_y+#ppt_h*1.125000"/>
                                          </p:val>
                                        </p:tav>
                                        <p:tav tm="100000">
                                          <p:val>
                                            <p:strVal val="#ppt_y"/>
                                          </p:val>
                                        </p:tav>
                                      </p:tavLst>
                                    </p:anim>
                                    <p:animEffect transition="in" filter="wipe(up)">
                                      <p:cBhvr>
                                        <p:cTn id="14" dur="75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17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225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3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par>
                          <p:cTn id="46" fill="hold">
                            <p:stCondLst>
                              <p:cond delay="3750"/>
                            </p:stCondLst>
                            <p:childTnLst>
                              <p:par>
                                <p:cTn id="47" presetID="12" presetClass="entr" presetSubtype="4" fill="hold" grpId="0" nodeType="afterEffect">
                                  <p:stCondLst>
                                    <p:cond delay="0"/>
                                  </p:stCondLst>
                                  <p:iterate type="lt">
                                    <p:tmPct val="10000"/>
                                  </p:iterate>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p:tgtEl>
                                          <p:spTgt spid="15"/>
                                        </p:tgtEl>
                                        <p:attrNameLst>
                                          <p:attrName>ppt_y</p:attrName>
                                        </p:attrNameLst>
                                      </p:cBhvr>
                                      <p:tavLst>
                                        <p:tav tm="0">
                                          <p:val>
                                            <p:strVal val="#ppt_y+#ppt_h*1.125000"/>
                                          </p:val>
                                        </p:tav>
                                        <p:tav tm="100000">
                                          <p:val>
                                            <p:strVal val="#ppt_y"/>
                                          </p:val>
                                        </p:tav>
                                      </p:tavLst>
                                    </p:anim>
                                    <p:animEffect transition="in" filter="wipe(up)">
                                      <p:cBhvr>
                                        <p:cTn id="50"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P spid="14" grpId="0"/>
      <p:bldP spid="14" grpId="1"/>
      <p:bldP spid="15"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15720"/>
          <a:stretch>
            <a:fillRect/>
          </a:stretch>
        </p:blipFill>
        <p:spPr>
          <a:xfrm>
            <a:off x="-1698" y="0"/>
            <a:ext cx="9145698" cy="5145088"/>
          </a:xfrm>
          <a:prstGeom prst="rect">
            <a:avLst/>
          </a:prstGeom>
        </p:spPr>
      </p:pic>
      <p:sp>
        <p:nvSpPr>
          <p:cNvPr id="21" name="矩形 259"/>
          <p:cNvSpPr>
            <a:spLocks noChangeArrowheads="1"/>
          </p:cNvSpPr>
          <p:nvPr/>
        </p:nvSpPr>
        <p:spPr bwMode="auto">
          <a:xfrm>
            <a:off x="2079776" y="340296"/>
            <a:ext cx="50845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b="0" cap="all" dirty="0">
                <a:solidFill>
                  <a:srgbClr val="F2B800"/>
                </a:solidFill>
                <a:latin typeface="Measure"/>
                <a:ea typeface="微软雅黑" panose="020B0503020204020204" pitchFamily="34" charset="-122"/>
                <a:cs typeface="Arial" panose="020B0604020202020204" pitchFamily="34" charset="0"/>
                <a:sym typeface="Measure"/>
              </a:rPr>
              <a:t>目录</a:t>
            </a:r>
            <a:r>
              <a:rPr lang="en-US" altLang="zh-CN" sz="8800" b="0" cap="all" dirty="0">
                <a:solidFill>
                  <a:srgbClr val="F2B800"/>
                </a:solidFill>
                <a:latin typeface="Measure"/>
                <a:ea typeface="微软雅黑" panose="020B0503020204020204" pitchFamily="34" charset="-122"/>
                <a:cs typeface="Arial" panose="020B0604020202020204" pitchFamily="34" charset="0"/>
                <a:sym typeface="Measure"/>
              </a:rPr>
              <a:t> 01</a:t>
            </a:r>
          </a:p>
        </p:txBody>
      </p:sp>
      <p:sp>
        <p:nvSpPr>
          <p:cNvPr id="22" name="标题层"/>
          <p:cNvSpPr txBox="1"/>
          <p:nvPr/>
        </p:nvSpPr>
        <p:spPr bwMode="auto">
          <a:xfrm>
            <a:off x="2437884" y="1810962"/>
            <a:ext cx="4266535" cy="523220"/>
          </a:xfrm>
          <a:prstGeom prst="rect">
            <a:avLst/>
          </a:prstGeom>
          <a:noFill/>
          <a:effectLst/>
        </p:spPr>
        <p:txBody>
          <a:bodyPr wrap="square">
            <a:spAutoFit/>
          </a:bodyPr>
          <a:lstStyle/>
          <a:p>
            <a:pPr algn="ctr" fontAlgn="auto">
              <a:spcBef>
                <a:spcPts val="0"/>
              </a:spcBef>
              <a:spcAft>
                <a:spcPts val="0"/>
              </a:spcAft>
              <a:defRPr/>
            </a:pPr>
            <a:r>
              <a:rPr lang="en-US" altLang="zh-CN" sz="2800" b="0" dirty="0">
                <a:solidFill>
                  <a:srgbClr val="F2B800"/>
                </a:solidFill>
                <a:latin typeface="Measure"/>
                <a:ea typeface="微软雅黑" panose="020B0503020204020204" pitchFamily="34" charset="-122"/>
                <a:sym typeface="Measure"/>
              </a:rPr>
              <a:t>【</a:t>
            </a:r>
            <a:r>
              <a:rPr lang="zh-CN" altLang="en-US" sz="2800" b="0" dirty="0">
                <a:solidFill>
                  <a:srgbClr val="F2B800"/>
                </a:solidFill>
                <a:latin typeface="Measure"/>
                <a:ea typeface="微软雅黑" panose="020B0503020204020204" pitchFamily="34" charset="-122"/>
                <a:sym typeface="Measure"/>
              </a:rPr>
              <a:t>银行理财财务总结</a:t>
            </a:r>
            <a:r>
              <a:rPr lang="en-US" altLang="zh-CN" sz="2800" b="0" dirty="0">
                <a:solidFill>
                  <a:srgbClr val="F2B800"/>
                </a:solidFill>
                <a:latin typeface="Measure"/>
                <a:ea typeface="微软雅黑" panose="020B0503020204020204" pitchFamily="34" charset="-122"/>
                <a:sym typeface="Measure"/>
              </a:rPr>
              <a:t>PPT】</a:t>
            </a:r>
            <a:endParaRPr lang="zh-CN" altLang="en-US" sz="2800" b="0" dirty="0">
              <a:solidFill>
                <a:srgbClr val="F2B800"/>
              </a:solidFill>
              <a:latin typeface="Measure"/>
              <a:ea typeface="微软雅黑" panose="020B0503020204020204" pitchFamily="34" charset="-122"/>
              <a:sym typeface="Measure"/>
            </a:endParaRPr>
          </a:p>
        </p:txBody>
      </p:sp>
      <p:cxnSp>
        <p:nvCxnSpPr>
          <p:cNvPr id="3" name="直接连接符 2"/>
          <p:cNvCxnSpPr/>
          <p:nvPr/>
        </p:nvCxnSpPr>
        <p:spPr>
          <a:xfrm>
            <a:off x="2699792" y="17084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21"/>
                                        </p:tgtEl>
                                      </p:cBhvr>
                                    </p:animEffect>
                                    <p:animScale>
                                      <p:cBhvr>
                                        <p:cTn id="21" dur="250" autoRev="1" fill="hold"/>
                                        <p:tgtEl>
                                          <p:spTgt spid="21"/>
                                        </p:tgtEl>
                                      </p:cBhvr>
                                      <p:by x="105000" y="105000"/>
                                    </p:animScale>
                                  </p:childTnLst>
                                </p:cTn>
                              </p:par>
                              <p:par>
                                <p:cTn id="22" presetID="2" presetClass="entr" presetSubtype="2" decel="5250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400" fill="hold"/>
                                        <p:tgtEl>
                                          <p:spTgt spid="22"/>
                                        </p:tgtEl>
                                        <p:attrNameLst>
                                          <p:attrName>ppt_x</p:attrName>
                                        </p:attrNameLst>
                                      </p:cBhvr>
                                      <p:tavLst>
                                        <p:tav tm="0">
                                          <p:val>
                                            <p:strVal val="1+#ppt_w/2"/>
                                          </p:val>
                                        </p:tav>
                                        <p:tav tm="100000">
                                          <p:val>
                                            <p:strVal val="#ppt_x"/>
                                          </p:val>
                                        </p:tav>
                                      </p:tavLst>
                                    </p:anim>
                                    <p:anim calcmode="lin" valueType="num">
                                      <p:cBhvr additive="base">
                                        <p:cTn id="25" dur="4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902" t="11902"/>
          <a:stretch>
            <a:fillRect/>
          </a:stretch>
        </p:blipFill>
        <p:spPr>
          <a:xfrm>
            <a:off x="2677458" y="1708448"/>
            <a:ext cx="3840631" cy="2326006"/>
          </a:xfrm>
          <a:prstGeom prst="rect">
            <a:avLst/>
          </a:prstGeom>
        </p:spPr>
      </p:pic>
      <p:cxnSp>
        <p:nvCxnSpPr>
          <p:cNvPr id="81" name="直接连接符 80"/>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83"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116" name="Freeform 6"/>
          <p:cNvSpPr/>
          <p:nvPr/>
        </p:nvSpPr>
        <p:spPr bwMode="auto">
          <a:xfrm>
            <a:off x="533400" y="1524004"/>
            <a:ext cx="2105713" cy="96730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7" name="Text Box 10"/>
          <p:cNvSpPr txBox="1">
            <a:spLocks noChangeArrowheads="1"/>
          </p:cNvSpPr>
          <p:nvPr/>
        </p:nvSpPr>
        <p:spPr bwMode="auto">
          <a:xfrm>
            <a:off x="581713" y="1452697"/>
            <a:ext cx="1800913" cy="1061829"/>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18" name="Freeform 6"/>
          <p:cNvSpPr/>
          <p:nvPr/>
        </p:nvSpPr>
        <p:spPr bwMode="auto">
          <a:xfrm>
            <a:off x="533400" y="3048004"/>
            <a:ext cx="2105713" cy="96730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9" name="Text Box 10"/>
          <p:cNvSpPr txBox="1">
            <a:spLocks noChangeArrowheads="1"/>
          </p:cNvSpPr>
          <p:nvPr/>
        </p:nvSpPr>
        <p:spPr bwMode="auto">
          <a:xfrm>
            <a:off x="581713" y="2976697"/>
            <a:ext cx="1800913" cy="1061829"/>
          </a:xfrm>
          <a:prstGeom prst="rect">
            <a:avLst/>
          </a:prstGeom>
          <a:noFill/>
          <a:ln w="9525">
            <a:noFill/>
            <a:miter lim="800000"/>
          </a:ln>
        </p:spPr>
        <p:txBody>
          <a:bodyPr wrap="square" lIns="45720" tIns="22860" rIns="45720" bIns="22860">
            <a:spAutoFit/>
          </a:bodyPr>
          <a:lstStyle/>
          <a:p>
            <a:pPr algn="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algn="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r>
              <a:rPr lang="en-US" sz="1050" b="0" dirty="0">
                <a:solidFill>
                  <a:schemeClr val="bg1">
                    <a:lumMod val="50000"/>
                  </a:schemeClr>
                </a:solidFill>
                <a:latin typeface="Measure"/>
                <a:ea typeface="微软雅黑" panose="020B0503020204020204" pitchFamily="34" charset="-122"/>
                <a:cs typeface="Open Sans" pitchFamily="34" charset="0"/>
                <a:sym typeface="Measure"/>
              </a:rPr>
              <a:t> </a:t>
            </a:r>
          </a:p>
        </p:txBody>
      </p:sp>
      <p:sp>
        <p:nvSpPr>
          <p:cNvPr id="120" name="Freeform 6"/>
          <p:cNvSpPr/>
          <p:nvPr/>
        </p:nvSpPr>
        <p:spPr bwMode="auto">
          <a:xfrm flipH="1">
            <a:off x="6504887" y="1600204"/>
            <a:ext cx="2105713" cy="96730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1" name="Text Box 10"/>
          <p:cNvSpPr txBox="1">
            <a:spLocks noChangeArrowheads="1"/>
          </p:cNvSpPr>
          <p:nvPr/>
        </p:nvSpPr>
        <p:spPr bwMode="auto">
          <a:xfrm>
            <a:off x="6772474" y="1528897"/>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122" name="Freeform 6"/>
          <p:cNvSpPr/>
          <p:nvPr/>
        </p:nvSpPr>
        <p:spPr bwMode="auto">
          <a:xfrm flipH="1">
            <a:off x="6497800" y="3096717"/>
            <a:ext cx="2105713" cy="967308"/>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3" name="Text Box 10"/>
          <p:cNvSpPr txBox="1">
            <a:spLocks noChangeArrowheads="1"/>
          </p:cNvSpPr>
          <p:nvPr/>
        </p:nvSpPr>
        <p:spPr bwMode="auto">
          <a:xfrm>
            <a:off x="6765387" y="3025410"/>
            <a:ext cx="1800913"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ircle(in)">
                                      <p:cBhvr>
                                        <p:cTn id="7" dur="2000"/>
                                        <p:tgtEl>
                                          <p:spTgt spid="81"/>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20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anim calcmode="lin" valueType="num">
                                      <p:cBhvr>
                                        <p:cTn id="16" dur="1000" fill="hold"/>
                                        <p:tgtEl>
                                          <p:spTgt spid="83"/>
                                        </p:tgtEl>
                                        <p:attrNameLst>
                                          <p:attrName>ppt_x</p:attrName>
                                        </p:attrNameLst>
                                      </p:cBhvr>
                                      <p:tavLst>
                                        <p:tav tm="0">
                                          <p:val>
                                            <p:strVal val="#ppt_x"/>
                                          </p:val>
                                        </p:tav>
                                        <p:tav tm="100000">
                                          <p:val>
                                            <p:strVal val="#ppt_x"/>
                                          </p:val>
                                        </p:tav>
                                      </p:tavLst>
                                    </p:anim>
                                    <p:anim calcmode="lin" valueType="num">
                                      <p:cBhvr>
                                        <p:cTn id="17"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16"/>
                                        </p:tgtEl>
                                        <p:attrNameLst>
                                          <p:attrName>style.visibility</p:attrName>
                                        </p:attrNameLst>
                                      </p:cBhvr>
                                      <p:to>
                                        <p:strVal val="visible"/>
                                      </p:to>
                                    </p:set>
                                    <p:anim calcmode="lin" valueType="num">
                                      <p:cBhvr additive="base">
                                        <p:cTn id="26" dur="250" fill="hold"/>
                                        <p:tgtEl>
                                          <p:spTgt spid="116"/>
                                        </p:tgtEl>
                                        <p:attrNameLst>
                                          <p:attrName>ppt_x</p:attrName>
                                        </p:attrNameLst>
                                      </p:cBhvr>
                                      <p:tavLst>
                                        <p:tav tm="0">
                                          <p:val>
                                            <p:strVal val="#ppt_x"/>
                                          </p:val>
                                        </p:tav>
                                        <p:tav tm="100000">
                                          <p:val>
                                            <p:strVal val="#ppt_x"/>
                                          </p:val>
                                        </p:tav>
                                      </p:tavLst>
                                    </p:anim>
                                    <p:anim calcmode="lin" valueType="num">
                                      <p:cBhvr additive="base">
                                        <p:cTn id="27" dur="250" fill="hold"/>
                                        <p:tgtEl>
                                          <p:spTgt spid="11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250" fill="hold"/>
                                        <p:tgtEl>
                                          <p:spTgt spid="117"/>
                                        </p:tgtEl>
                                        <p:attrNameLst>
                                          <p:attrName>ppt_x</p:attrName>
                                        </p:attrNameLst>
                                      </p:cBhvr>
                                      <p:tavLst>
                                        <p:tav tm="0">
                                          <p:val>
                                            <p:strVal val="#ppt_x"/>
                                          </p:val>
                                        </p:tav>
                                        <p:tav tm="100000">
                                          <p:val>
                                            <p:strVal val="#ppt_x"/>
                                          </p:val>
                                        </p:tav>
                                      </p:tavLst>
                                    </p:anim>
                                    <p:anim calcmode="lin" valueType="num">
                                      <p:cBhvr additive="base">
                                        <p:cTn id="32" dur="250" fill="hold"/>
                                        <p:tgtEl>
                                          <p:spTgt spid="11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250" fill="hold"/>
                                        <p:tgtEl>
                                          <p:spTgt spid="118"/>
                                        </p:tgtEl>
                                        <p:attrNameLst>
                                          <p:attrName>ppt_x</p:attrName>
                                        </p:attrNameLst>
                                      </p:cBhvr>
                                      <p:tavLst>
                                        <p:tav tm="0">
                                          <p:val>
                                            <p:strVal val="#ppt_x"/>
                                          </p:val>
                                        </p:tav>
                                        <p:tav tm="100000">
                                          <p:val>
                                            <p:strVal val="#ppt_x"/>
                                          </p:val>
                                        </p:tav>
                                      </p:tavLst>
                                    </p:anim>
                                    <p:anim calcmode="lin" valueType="num">
                                      <p:cBhvr additive="base">
                                        <p:cTn id="37" dur="250" fill="hold"/>
                                        <p:tgtEl>
                                          <p:spTgt spid="118"/>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grpId="0" nodeType="afterEffect">
                                  <p:stCondLst>
                                    <p:cond delay="0"/>
                                  </p:stCondLst>
                                  <p:childTnLst>
                                    <p:set>
                                      <p:cBhvr>
                                        <p:cTn id="40" dur="1" fill="hold">
                                          <p:stCondLst>
                                            <p:cond delay="0"/>
                                          </p:stCondLst>
                                        </p:cTn>
                                        <p:tgtEl>
                                          <p:spTgt spid="119"/>
                                        </p:tgtEl>
                                        <p:attrNameLst>
                                          <p:attrName>style.visibility</p:attrName>
                                        </p:attrNameLst>
                                      </p:cBhvr>
                                      <p:to>
                                        <p:strVal val="visible"/>
                                      </p:to>
                                    </p:set>
                                    <p:anim calcmode="lin" valueType="num">
                                      <p:cBhvr additive="base">
                                        <p:cTn id="41" dur="250" fill="hold"/>
                                        <p:tgtEl>
                                          <p:spTgt spid="119"/>
                                        </p:tgtEl>
                                        <p:attrNameLst>
                                          <p:attrName>ppt_x</p:attrName>
                                        </p:attrNameLst>
                                      </p:cBhvr>
                                      <p:tavLst>
                                        <p:tav tm="0">
                                          <p:val>
                                            <p:strVal val="#ppt_x"/>
                                          </p:val>
                                        </p:tav>
                                        <p:tav tm="100000">
                                          <p:val>
                                            <p:strVal val="#ppt_x"/>
                                          </p:val>
                                        </p:tav>
                                      </p:tavLst>
                                    </p:anim>
                                    <p:anim calcmode="lin" valueType="num">
                                      <p:cBhvr additive="base">
                                        <p:cTn id="42" dur="250" fill="hold"/>
                                        <p:tgtEl>
                                          <p:spTgt spid="119"/>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120"/>
                                        </p:tgtEl>
                                        <p:attrNameLst>
                                          <p:attrName>style.visibility</p:attrName>
                                        </p:attrNameLst>
                                      </p:cBhvr>
                                      <p:to>
                                        <p:strVal val="visible"/>
                                      </p:to>
                                    </p:set>
                                    <p:anim calcmode="lin" valueType="num">
                                      <p:cBhvr additive="base">
                                        <p:cTn id="46" dur="250" fill="hold"/>
                                        <p:tgtEl>
                                          <p:spTgt spid="120"/>
                                        </p:tgtEl>
                                        <p:attrNameLst>
                                          <p:attrName>ppt_x</p:attrName>
                                        </p:attrNameLst>
                                      </p:cBhvr>
                                      <p:tavLst>
                                        <p:tav tm="0">
                                          <p:val>
                                            <p:strVal val="#ppt_x"/>
                                          </p:val>
                                        </p:tav>
                                        <p:tav tm="100000">
                                          <p:val>
                                            <p:strVal val="#ppt_x"/>
                                          </p:val>
                                        </p:tav>
                                      </p:tavLst>
                                    </p:anim>
                                    <p:anim calcmode="lin" valueType="num">
                                      <p:cBhvr additive="base">
                                        <p:cTn id="47" dur="250" fill="hold"/>
                                        <p:tgtEl>
                                          <p:spTgt spid="120"/>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121"/>
                                        </p:tgtEl>
                                        <p:attrNameLst>
                                          <p:attrName>style.visibility</p:attrName>
                                        </p:attrNameLst>
                                      </p:cBhvr>
                                      <p:to>
                                        <p:strVal val="visible"/>
                                      </p:to>
                                    </p:set>
                                    <p:anim calcmode="lin" valueType="num">
                                      <p:cBhvr additive="base">
                                        <p:cTn id="51" dur="250" fill="hold"/>
                                        <p:tgtEl>
                                          <p:spTgt spid="121"/>
                                        </p:tgtEl>
                                        <p:attrNameLst>
                                          <p:attrName>ppt_x</p:attrName>
                                        </p:attrNameLst>
                                      </p:cBhvr>
                                      <p:tavLst>
                                        <p:tav tm="0">
                                          <p:val>
                                            <p:strVal val="#ppt_x"/>
                                          </p:val>
                                        </p:tav>
                                        <p:tav tm="100000">
                                          <p:val>
                                            <p:strVal val="#ppt_x"/>
                                          </p:val>
                                        </p:tav>
                                      </p:tavLst>
                                    </p:anim>
                                    <p:anim calcmode="lin" valueType="num">
                                      <p:cBhvr additive="base">
                                        <p:cTn id="52" dur="250" fill="hold"/>
                                        <p:tgtEl>
                                          <p:spTgt spid="121"/>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122"/>
                                        </p:tgtEl>
                                        <p:attrNameLst>
                                          <p:attrName>style.visibility</p:attrName>
                                        </p:attrNameLst>
                                      </p:cBhvr>
                                      <p:to>
                                        <p:strVal val="visible"/>
                                      </p:to>
                                    </p:set>
                                    <p:anim calcmode="lin" valueType="num">
                                      <p:cBhvr additive="base">
                                        <p:cTn id="56" dur="250" fill="hold"/>
                                        <p:tgtEl>
                                          <p:spTgt spid="122"/>
                                        </p:tgtEl>
                                        <p:attrNameLst>
                                          <p:attrName>ppt_x</p:attrName>
                                        </p:attrNameLst>
                                      </p:cBhvr>
                                      <p:tavLst>
                                        <p:tav tm="0">
                                          <p:val>
                                            <p:strVal val="#ppt_x"/>
                                          </p:val>
                                        </p:tav>
                                        <p:tav tm="100000">
                                          <p:val>
                                            <p:strVal val="#ppt_x"/>
                                          </p:val>
                                        </p:tav>
                                      </p:tavLst>
                                    </p:anim>
                                    <p:anim calcmode="lin" valueType="num">
                                      <p:cBhvr additive="base">
                                        <p:cTn id="57" dur="250" fill="hold"/>
                                        <p:tgtEl>
                                          <p:spTgt spid="122"/>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grpId="0" nodeType="afterEffect">
                                  <p:stCondLst>
                                    <p:cond delay="0"/>
                                  </p:stCondLst>
                                  <p:childTnLst>
                                    <p:set>
                                      <p:cBhvr>
                                        <p:cTn id="60" dur="1" fill="hold">
                                          <p:stCondLst>
                                            <p:cond delay="0"/>
                                          </p:stCondLst>
                                        </p:cTn>
                                        <p:tgtEl>
                                          <p:spTgt spid="123"/>
                                        </p:tgtEl>
                                        <p:attrNameLst>
                                          <p:attrName>style.visibility</p:attrName>
                                        </p:attrNameLst>
                                      </p:cBhvr>
                                      <p:to>
                                        <p:strVal val="visible"/>
                                      </p:to>
                                    </p:set>
                                    <p:anim calcmode="lin" valueType="num">
                                      <p:cBhvr additive="base">
                                        <p:cTn id="61" dur="250" fill="hold"/>
                                        <p:tgtEl>
                                          <p:spTgt spid="123"/>
                                        </p:tgtEl>
                                        <p:attrNameLst>
                                          <p:attrName>ppt_x</p:attrName>
                                        </p:attrNameLst>
                                      </p:cBhvr>
                                      <p:tavLst>
                                        <p:tav tm="0">
                                          <p:val>
                                            <p:strVal val="#ppt_x"/>
                                          </p:val>
                                        </p:tav>
                                        <p:tav tm="100000">
                                          <p:val>
                                            <p:strVal val="#ppt_x"/>
                                          </p:val>
                                        </p:tav>
                                      </p:tavLst>
                                    </p:anim>
                                    <p:anim calcmode="lin" valueType="num">
                                      <p:cBhvr additive="base">
                                        <p:cTn id="62" dur="250" fill="hold"/>
                                        <p:tgtEl>
                                          <p:spTgt spid="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16" grpId="0" animBg="1"/>
      <p:bldP spid="117" grpId="0"/>
      <p:bldP spid="118" grpId="0" animBg="1"/>
      <p:bldP spid="119" grpId="0"/>
      <p:bldP spid="120" grpId="0" animBg="1"/>
      <p:bldP spid="121" grpId="0"/>
      <p:bldP spid="122" grpId="0" animBg="1"/>
      <p:bldP spid="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6" name="Freeform 7"/>
          <p:cNvSpPr/>
          <p:nvPr/>
        </p:nvSpPr>
        <p:spPr bwMode="auto">
          <a:xfrm>
            <a:off x="1573693"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 name="Freeform 8"/>
          <p:cNvSpPr/>
          <p:nvPr/>
        </p:nvSpPr>
        <p:spPr bwMode="auto">
          <a:xfrm>
            <a:off x="15736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 name="Freeform 9"/>
          <p:cNvSpPr/>
          <p:nvPr/>
        </p:nvSpPr>
        <p:spPr bwMode="auto">
          <a:xfrm>
            <a:off x="15736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 name="Freeform 10"/>
          <p:cNvSpPr/>
          <p:nvPr/>
        </p:nvSpPr>
        <p:spPr bwMode="auto">
          <a:xfrm>
            <a:off x="15736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 name="Freeform 11"/>
          <p:cNvSpPr/>
          <p:nvPr/>
        </p:nvSpPr>
        <p:spPr bwMode="auto">
          <a:xfrm>
            <a:off x="15736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 name="Freeform 12"/>
          <p:cNvSpPr/>
          <p:nvPr/>
        </p:nvSpPr>
        <p:spPr bwMode="auto">
          <a:xfrm>
            <a:off x="1573693"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 name="Freeform 13"/>
          <p:cNvSpPr/>
          <p:nvPr/>
        </p:nvSpPr>
        <p:spPr bwMode="auto">
          <a:xfrm>
            <a:off x="1573693"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3" name="Freeform 14"/>
          <p:cNvSpPr/>
          <p:nvPr/>
        </p:nvSpPr>
        <p:spPr bwMode="auto">
          <a:xfrm>
            <a:off x="15736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4" name="Freeform 15"/>
          <p:cNvSpPr/>
          <p:nvPr/>
        </p:nvSpPr>
        <p:spPr bwMode="auto">
          <a:xfrm>
            <a:off x="15736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16"/>
          <p:cNvSpPr/>
          <p:nvPr/>
        </p:nvSpPr>
        <p:spPr bwMode="auto">
          <a:xfrm>
            <a:off x="15736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6" name="Freeform 17"/>
          <p:cNvSpPr/>
          <p:nvPr/>
        </p:nvSpPr>
        <p:spPr bwMode="auto">
          <a:xfrm>
            <a:off x="15736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7" name="Freeform 18"/>
          <p:cNvSpPr/>
          <p:nvPr/>
        </p:nvSpPr>
        <p:spPr bwMode="auto">
          <a:xfrm>
            <a:off x="1573693"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19"/>
          <p:cNvSpPr/>
          <p:nvPr/>
        </p:nvSpPr>
        <p:spPr bwMode="auto">
          <a:xfrm>
            <a:off x="1573693"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20"/>
          <p:cNvSpPr/>
          <p:nvPr/>
        </p:nvSpPr>
        <p:spPr bwMode="auto">
          <a:xfrm>
            <a:off x="15736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Freeform 21"/>
          <p:cNvSpPr/>
          <p:nvPr/>
        </p:nvSpPr>
        <p:spPr bwMode="auto">
          <a:xfrm>
            <a:off x="15736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22"/>
          <p:cNvSpPr/>
          <p:nvPr/>
        </p:nvSpPr>
        <p:spPr bwMode="auto">
          <a:xfrm>
            <a:off x="15736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2" name="Freeform 23"/>
          <p:cNvSpPr/>
          <p:nvPr/>
        </p:nvSpPr>
        <p:spPr bwMode="auto">
          <a:xfrm>
            <a:off x="15736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3" name="Freeform 24"/>
          <p:cNvSpPr/>
          <p:nvPr/>
        </p:nvSpPr>
        <p:spPr bwMode="auto">
          <a:xfrm>
            <a:off x="1573693"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Freeform 25"/>
          <p:cNvSpPr/>
          <p:nvPr/>
        </p:nvSpPr>
        <p:spPr bwMode="auto">
          <a:xfrm>
            <a:off x="1573693"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5" name="Freeform 26"/>
          <p:cNvSpPr/>
          <p:nvPr/>
        </p:nvSpPr>
        <p:spPr bwMode="auto">
          <a:xfrm>
            <a:off x="15736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6" name="Freeform 27"/>
          <p:cNvSpPr/>
          <p:nvPr/>
        </p:nvSpPr>
        <p:spPr bwMode="auto">
          <a:xfrm>
            <a:off x="15736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7" name="Freeform 28"/>
          <p:cNvSpPr/>
          <p:nvPr/>
        </p:nvSpPr>
        <p:spPr bwMode="auto">
          <a:xfrm>
            <a:off x="15736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8" name="Freeform 29"/>
          <p:cNvSpPr/>
          <p:nvPr/>
        </p:nvSpPr>
        <p:spPr bwMode="auto">
          <a:xfrm>
            <a:off x="15736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Freeform 30"/>
          <p:cNvSpPr/>
          <p:nvPr/>
        </p:nvSpPr>
        <p:spPr bwMode="auto">
          <a:xfrm>
            <a:off x="1573693"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0" name="Freeform 31"/>
          <p:cNvSpPr/>
          <p:nvPr/>
        </p:nvSpPr>
        <p:spPr bwMode="auto">
          <a:xfrm>
            <a:off x="1573693"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Freeform 32"/>
          <p:cNvSpPr/>
          <p:nvPr/>
        </p:nvSpPr>
        <p:spPr bwMode="auto">
          <a:xfrm>
            <a:off x="15736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Freeform 33"/>
          <p:cNvSpPr/>
          <p:nvPr/>
        </p:nvSpPr>
        <p:spPr bwMode="auto">
          <a:xfrm>
            <a:off x="15736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3" name="Freeform 34"/>
          <p:cNvSpPr/>
          <p:nvPr/>
        </p:nvSpPr>
        <p:spPr bwMode="auto">
          <a:xfrm>
            <a:off x="15736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4" name="Freeform 35"/>
          <p:cNvSpPr/>
          <p:nvPr/>
        </p:nvSpPr>
        <p:spPr bwMode="auto">
          <a:xfrm>
            <a:off x="15736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5" name="Freeform 36"/>
          <p:cNvSpPr/>
          <p:nvPr/>
        </p:nvSpPr>
        <p:spPr bwMode="auto">
          <a:xfrm>
            <a:off x="1573693"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6" name="Freeform 37"/>
          <p:cNvSpPr/>
          <p:nvPr/>
        </p:nvSpPr>
        <p:spPr bwMode="auto">
          <a:xfrm>
            <a:off x="1573693"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7" name="Freeform 38"/>
          <p:cNvSpPr/>
          <p:nvPr/>
        </p:nvSpPr>
        <p:spPr bwMode="auto">
          <a:xfrm>
            <a:off x="15736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8" name="Freeform 40"/>
          <p:cNvSpPr/>
          <p:nvPr/>
        </p:nvSpPr>
        <p:spPr bwMode="auto">
          <a:xfrm>
            <a:off x="15736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0" name="Freeform 7"/>
          <p:cNvSpPr/>
          <p:nvPr/>
        </p:nvSpPr>
        <p:spPr bwMode="auto">
          <a:xfrm>
            <a:off x="3783493"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1" name="Freeform 8"/>
          <p:cNvSpPr/>
          <p:nvPr/>
        </p:nvSpPr>
        <p:spPr bwMode="auto">
          <a:xfrm>
            <a:off x="37834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2" name="Freeform 9"/>
          <p:cNvSpPr/>
          <p:nvPr/>
        </p:nvSpPr>
        <p:spPr bwMode="auto">
          <a:xfrm>
            <a:off x="37834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3" name="Freeform 10"/>
          <p:cNvSpPr/>
          <p:nvPr/>
        </p:nvSpPr>
        <p:spPr bwMode="auto">
          <a:xfrm>
            <a:off x="37834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4" name="Freeform 11"/>
          <p:cNvSpPr/>
          <p:nvPr/>
        </p:nvSpPr>
        <p:spPr bwMode="auto">
          <a:xfrm>
            <a:off x="37834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5" name="Freeform 12"/>
          <p:cNvSpPr/>
          <p:nvPr/>
        </p:nvSpPr>
        <p:spPr bwMode="auto">
          <a:xfrm>
            <a:off x="3783493"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6" name="Freeform 13"/>
          <p:cNvSpPr/>
          <p:nvPr/>
        </p:nvSpPr>
        <p:spPr bwMode="auto">
          <a:xfrm>
            <a:off x="3783493"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7" name="Freeform 14"/>
          <p:cNvSpPr/>
          <p:nvPr/>
        </p:nvSpPr>
        <p:spPr bwMode="auto">
          <a:xfrm>
            <a:off x="37834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8" name="Freeform 15"/>
          <p:cNvSpPr/>
          <p:nvPr/>
        </p:nvSpPr>
        <p:spPr bwMode="auto">
          <a:xfrm>
            <a:off x="37834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49" name="Freeform 16"/>
          <p:cNvSpPr/>
          <p:nvPr/>
        </p:nvSpPr>
        <p:spPr bwMode="auto">
          <a:xfrm>
            <a:off x="37834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0" name="Freeform 17"/>
          <p:cNvSpPr/>
          <p:nvPr/>
        </p:nvSpPr>
        <p:spPr bwMode="auto">
          <a:xfrm>
            <a:off x="37834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1" name="Freeform 18"/>
          <p:cNvSpPr/>
          <p:nvPr/>
        </p:nvSpPr>
        <p:spPr bwMode="auto">
          <a:xfrm>
            <a:off x="3783493"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2" name="Freeform 19"/>
          <p:cNvSpPr/>
          <p:nvPr/>
        </p:nvSpPr>
        <p:spPr bwMode="auto">
          <a:xfrm>
            <a:off x="3783493"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3" name="Freeform 20"/>
          <p:cNvSpPr/>
          <p:nvPr/>
        </p:nvSpPr>
        <p:spPr bwMode="auto">
          <a:xfrm>
            <a:off x="37834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4" name="Freeform 21"/>
          <p:cNvSpPr/>
          <p:nvPr/>
        </p:nvSpPr>
        <p:spPr bwMode="auto">
          <a:xfrm>
            <a:off x="37834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5" name="Freeform 22"/>
          <p:cNvSpPr/>
          <p:nvPr/>
        </p:nvSpPr>
        <p:spPr bwMode="auto">
          <a:xfrm>
            <a:off x="37834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6" name="Freeform 23"/>
          <p:cNvSpPr/>
          <p:nvPr/>
        </p:nvSpPr>
        <p:spPr bwMode="auto">
          <a:xfrm>
            <a:off x="37834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Freeform 24"/>
          <p:cNvSpPr/>
          <p:nvPr/>
        </p:nvSpPr>
        <p:spPr bwMode="auto">
          <a:xfrm>
            <a:off x="3783493"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8" name="Freeform 25"/>
          <p:cNvSpPr/>
          <p:nvPr/>
        </p:nvSpPr>
        <p:spPr bwMode="auto">
          <a:xfrm>
            <a:off x="3783493"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9" name="Freeform 26"/>
          <p:cNvSpPr/>
          <p:nvPr/>
        </p:nvSpPr>
        <p:spPr bwMode="auto">
          <a:xfrm>
            <a:off x="37834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0" name="Freeform 27"/>
          <p:cNvSpPr/>
          <p:nvPr/>
        </p:nvSpPr>
        <p:spPr bwMode="auto">
          <a:xfrm>
            <a:off x="37834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1" name="Freeform 28"/>
          <p:cNvSpPr/>
          <p:nvPr/>
        </p:nvSpPr>
        <p:spPr bwMode="auto">
          <a:xfrm>
            <a:off x="37834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2" name="Freeform 29"/>
          <p:cNvSpPr/>
          <p:nvPr/>
        </p:nvSpPr>
        <p:spPr bwMode="auto">
          <a:xfrm>
            <a:off x="37834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3" name="Freeform 30"/>
          <p:cNvSpPr/>
          <p:nvPr/>
        </p:nvSpPr>
        <p:spPr bwMode="auto">
          <a:xfrm>
            <a:off x="3783493"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4" name="Freeform 31"/>
          <p:cNvSpPr/>
          <p:nvPr/>
        </p:nvSpPr>
        <p:spPr bwMode="auto">
          <a:xfrm>
            <a:off x="3783493"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5" name="Freeform 32"/>
          <p:cNvSpPr/>
          <p:nvPr/>
        </p:nvSpPr>
        <p:spPr bwMode="auto">
          <a:xfrm>
            <a:off x="37834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6" name="Freeform 33"/>
          <p:cNvSpPr/>
          <p:nvPr/>
        </p:nvSpPr>
        <p:spPr bwMode="auto">
          <a:xfrm>
            <a:off x="37834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7" name="Freeform 34"/>
          <p:cNvSpPr/>
          <p:nvPr/>
        </p:nvSpPr>
        <p:spPr bwMode="auto">
          <a:xfrm>
            <a:off x="37834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8" name="Freeform 35"/>
          <p:cNvSpPr/>
          <p:nvPr/>
        </p:nvSpPr>
        <p:spPr bwMode="auto">
          <a:xfrm>
            <a:off x="37834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9" name="Freeform 36"/>
          <p:cNvSpPr/>
          <p:nvPr/>
        </p:nvSpPr>
        <p:spPr bwMode="auto">
          <a:xfrm>
            <a:off x="3783493"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0" name="Freeform 37"/>
          <p:cNvSpPr/>
          <p:nvPr/>
        </p:nvSpPr>
        <p:spPr bwMode="auto">
          <a:xfrm>
            <a:off x="3783493"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1" name="Freeform 38"/>
          <p:cNvSpPr/>
          <p:nvPr/>
        </p:nvSpPr>
        <p:spPr bwMode="auto">
          <a:xfrm>
            <a:off x="37834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2" name="Freeform 40"/>
          <p:cNvSpPr/>
          <p:nvPr/>
        </p:nvSpPr>
        <p:spPr bwMode="auto">
          <a:xfrm>
            <a:off x="37834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4" name="Freeform 7"/>
          <p:cNvSpPr/>
          <p:nvPr/>
        </p:nvSpPr>
        <p:spPr bwMode="auto">
          <a:xfrm>
            <a:off x="5993293" y="4193337"/>
            <a:ext cx="506630" cy="427474"/>
          </a:xfrm>
          <a:custGeom>
            <a:avLst/>
            <a:gdLst>
              <a:gd name="T0" fmla="*/ 0 w 128"/>
              <a:gd name="T1" fmla="*/ 82 h 82"/>
              <a:gd name="T2" fmla="*/ 128 w 128"/>
              <a:gd name="T3" fmla="*/ 82 h 82"/>
              <a:gd name="T4" fmla="*/ 128 w 128"/>
              <a:gd name="T5" fmla="*/ 0 h 82"/>
              <a:gd name="T6" fmla="*/ 1 w 128"/>
              <a:gd name="T7" fmla="*/ 33 h 82"/>
              <a:gd name="T8" fmla="*/ 0 w 128"/>
              <a:gd name="T9" fmla="*/ 82 h 82"/>
            </a:gdLst>
            <a:ahLst/>
            <a:cxnLst>
              <a:cxn ang="0">
                <a:pos x="T0" y="T1"/>
              </a:cxn>
              <a:cxn ang="0">
                <a:pos x="T2" y="T3"/>
              </a:cxn>
              <a:cxn ang="0">
                <a:pos x="T4" y="T5"/>
              </a:cxn>
              <a:cxn ang="0">
                <a:pos x="T6" y="T7"/>
              </a:cxn>
              <a:cxn ang="0">
                <a:pos x="T8" y="T9"/>
              </a:cxn>
            </a:cxnLst>
            <a:rect l="0" t="0" r="r" b="b"/>
            <a:pathLst>
              <a:path w="128" h="82">
                <a:moveTo>
                  <a:pt x="0" y="82"/>
                </a:moveTo>
                <a:lnTo>
                  <a:pt x="128" y="82"/>
                </a:lnTo>
                <a:lnTo>
                  <a:pt x="128" y="0"/>
                </a:lnTo>
                <a:lnTo>
                  <a:pt x="1" y="33"/>
                </a:lnTo>
                <a:lnTo>
                  <a:pt x="0" y="82"/>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5" name="Freeform 8"/>
          <p:cNvSpPr/>
          <p:nvPr/>
        </p:nvSpPr>
        <p:spPr bwMode="auto">
          <a:xfrm>
            <a:off x="59932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6" name="Freeform 9"/>
          <p:cNvSpPr/>
          <p:nvPr/>
        </p:nvSpPr>
        <p:spPr bwMode="auto">
          <a:xfrm>
            <a:off x="59932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7" name="Freeform 10"/>
          <p:cNvSpPr/>
          <p:nvPr/>
        </p:nvSpPr>
        <p:spPr bwMode="auto">
          <a:xfrm>
            <a:off x="5993293" y="403172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8" name="Freeform 11"/>
          <p:cNvSpPr/>
          <p:nvPr/>
        </p:nvSpPr>
        <p:spPr bwMode="auto">
          <a:xfrm>
            <a:off x="5993293" y="3885763"/>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79" name="Freeform 12"/>
          <p:cNvSpPr/>
          <p:nvPr/>
        </p:nvSpPr>
        <p:spPr bwMode="auto">
          <a:xfrm>
            <a:off x="5993293" y="3729368"/>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0" name="Freeform 13"/>
          <p:cNvSpPr/>
          <p:nvPr/>
        </p:nvSpPr>
        <p:spPr bwMode="auto">
          <a:xfrm>
            <a:off x="5993293" y="358340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1" name="Freeform 14"/>
          <p:cNvSpPr/>
          <p:nvPr/>
        </p:nvSpPr>
        <p:spPr bwMode="auto">
          <a:xfrm>
            <a:off x="59932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2" name="Freeform 15"/>
          <p:cNvSpPr/>
          <p:nvPr/>
        </p:nvSpPr>
        <p:spPr bwMode="auto">
          <a:xfrm>
            <a:off x="59932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3" name="Freeform 16"/>
          <p:cNvSpPr/>
          <p:nvPr/>
        </p:nvSpPr>
        <p:spPr bwMode="auto">
          <a:xfrm>
            <a:off x="5993293" y="343743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4" name="Freeform 17"/>
          <p:cNvSpPr/>
          <p:nvPr/>
        </p:nvSpPr>
        <p:spPr bwMode="auto">
          <a:xfrm>
            <a:off x="5993293" y="329147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5" name="Freeform 18"/>
          <p:cNvSpPr/>
          <p:nvPr/>
        </p:nvSpPr>
        <p:spPr bwMode="auto">
          <a:xfrm>
            <a:off x="5993293" y="3135076"/>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6" name="Freeform 19"/>
          <p:cNvSpPr/>
          <p:nvPr/>
        </p:nvSpPr>
        <p:spPr bwMode="auto">
          <a:xfrm>
            <a:off x="5993293" y="2989110"/>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7" name="Freeform 20"/>
          <p:cNvSpPr/>
          <p:nvPr/>
        </p:nvSpPr>
        <p:spPr bwMode="auto">
          <a:xfrm>
            <a:off x="59932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8" name="Freeform 21"/>
          <p:cNvSpPr/>
          <p:nvPr/>
        </p:nvSpPr>
        <p:spPr bwMode="auto">
          <a:xfrm>
            <a:off x="59932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89" name="Freeform 22"/>
          <p:cNvSpPr/>
          <p:nvPr/>
        </p:nvSpPr>
        <p:spPr bwMode="auto">
          <a:xfrm>
            <a:off x="5993293" y="2837932"/>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0" name="Freeform 23"/>
          <p:cNvSpPr/>
          <p:nvPr/>
        </p:nvSpPr>
        <p:spPr bwMode="auto">
          <a:xfrm>
            <a:off x="5993293" y="268153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1" name="Freeform 24"/>
          <p:cNvSpPr/>
          <p:nvPr/>
        </p:nvSpPr>
        <p:spPr bwMode="auto">
          <a:xfrm>
            <a:off x="5993293" y="2535572"/>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2" name="Freeform 25"/>
          <p:cNvSpPr/>
          <p:nvPr/>
        </p:nvSpPr>
        <p:spPr bwMode="auto">
          <a:xfrm>
            <a:off x="5993293" y="237917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19"/>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3" name="Freeform 26"/>
          <p:cNvSpPr/>
          <p:nvPr/>
        </p:nvSpPr>
        <p:spPr bwMode="auto">
          <a:xfrm>
            <a:off x="59932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4" name="Freeform 27"/>
          <p:cNvSpPr/>
          <p:nvPr/>
        </p:nvSpPr>
        <p:spPr bwMode="auto">
          <a:xfrm>
            <a:off x="59932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5" name="Freeform 28"/>
          <p:cNvSpPr/>
          <p:nvPr/>
        </p:nvSpPr>
        <p:spPr bwMode="auto">
          <a:xfrm>
            <a:off x="5993293" y="2243638"/>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6" name="Freeform 29"/>
          <p:cNvSpPr/>
          <p:nvPr/>
        </p:nvSpPr>
        <p:spPr bwMode="auto">
          <a:xfrm>
            <a:off x="5993293" y="208724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7" name="Freeform 30"/>
          <p:cNvSpPr/>
          <p:nvPr/>
        </p:nvSpPr>
        <p:spPr bwMode="auto">
          <a:xfrm>
            <a:off x="5993293" y="1941278"/>
            <a:ext cx="506630" cy="271081"/>
          </a:xfrm>
          <a:custGeom>
            <a:avLst/>
            <a:gdLst>
              <a:gd name="T0" fmla="*/ 82 w 82"/>
              <a:gd name="T1" fmla="*/ 12 h 33"/>
              <a:gd name="T2" fmla="*/ 82 w 82"/>
              <a:gd name="T3" fmla="*/ 0 h 33"/>
              <a:gd name="T4" fmla="*/ 1 w 82"/>
              <a:gd name="T5" fmla="*/ 22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2"/>
                  <a:pt x="1" y="22"/>
                  <a:pt x="1" y="22"/>
                </a:cubicBezTo>
                <a:cubicBezTo>
                  <a:pt x="0" y="33"/>
                  <a:pt x="0" y="33"/>
                  <a:pt x="0" y="33"/>
                </a:cubicBezTo>
                <a:cubicBezTo>
                  <a:pt x="21" y="28"/>
                  <a:pt x="55" y="19"/>
                  <a:pt x="82" y="12"/>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8" name="Freeform 31"/>
          <p:cNvSpPr/>
          <p:nvPr/>
        </p:nvSpPr>
        <p:spPr bwMode="auto">
          <a:xfrm>
            <a:off x="5993293" y="1790099"/>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99" name="Freeform 32"/>
          <p:cNvSpPr/>
          <p:nvPr/>
        </p:nvSpPr>
        <p:spPr bwMode="auto">
          <a:xfrm>
            <a:off x="59932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0" name="Freeform 33"/>
          <p:cNvSpPr/>
          <p:nvPr/>
        </p:nvSpPr>
        <p:spPr bwMode="auto">
          <a:xfrm>
            <a:off x="59932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1" name="Freeform 34"/>
          <p:cNvSpPr/>
          <p:nvPr/>
        </p:nvSpPr>
        <p:spPr bwMode="auto">
          <a:xfrm>
            <a:off x="5993293" y="1633706"/>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2" name="Freeform 35"/>
          <p:cNvSpPr/>
          <p:nvPr/>
        </p:nvSpPr>
        <p:spPr bwMode="auto">
          <a:xfrm>
            <a:off x="5993293" y="1487739"/>
            <a:ext cx="506630" cy="265871"/>
          </a:xfrm>
          <a:custGeom>
            <a:avLst/>
            <a:gdLst>
              <a:gd name="T0" fmla="*/ 82 w 82"/>
              <a:gd name="T1" fmla="*/ 12 h 33"/>
              <a:gd name="T2" fmla="*/ 82 w 82"/>
              <a:gd name="T3" fmla="*/ 0 h 33"/>
              <a:gd name="T4" fmla="*/ 1 w 82"/>
              <a:gd name="T5" fmla="*/ 21 h 33"/>
              <a:gd name="T6" fmla="*/ 0 w 82"/>
              <a:gd name="T7" fmla="*/ 33 h 33"/>
              <a:gd name="T8" fmla="*/ 82 w 82"/>
              <a:gd name="T9" fmla="*/ 12 h 33"/>
            </a:gdLst>
            <a:ahLst/>
            <a:cxnLst>
              <a:cxn ang="0">
                <a:pos x="T0" y="T1"/>
              </a:cxn>
              <a:cxn ang="0">
                <a:pos x="T2" y="T3"/>
              </a:cxn>
              <a:cxn ang="0">
                <a:pos x="T4" y="T5"/>
              </a:cxn>
              <a:cxn ang="0">
                <a:pos x="T6" y="T7"/>
              </a:cxn>
              <a:cxn ang="0">
                <a:pos x="T8" y="T9"/>
              </a:cxn>
            </a:cxnLst>
            <a:rect l="0" t="0" r="r" b="b"/>
            <a:pathLst>
              <a:path w="82" h="33">
                <a:moveTo>
                  <a:pt x="82" y="12"/>
                </a:moveTo>
                <a:cubicBezTo>
                  <a:pt x="82" y="0"/>
                  <a:pt x="82" y="0"/>
                  <a:pt x="82" y="0"/>
                </a:cubicBezTo>
                <a:cubicBezTo>
                  <a:pt x="1" y="21"/>
                  <a:pt x="1" y="21"/>
                  <a:pt x="1" y="21"/>
                </a:cubicBezTo>
                <a:cubicBezTo>
                  <a:pt x="0" y="33"/>
                  <a:pt x="0" y="33"/>
                  <a:pt x="0" y="33"/>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3" name="Freeform 36"/>
          <p:cNvSpPr/>
          <p:nvPr/>
        </p:nvSpPr>
        <p:spPr bwMode="auto">
          <a:xfrm>
            <a:off x="5993293" y="1331345"/>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4" name="Freeform 37"/>
          <p:cNvSpPr/>
          <p:nvPr/>
        </p:nvSpPr>
        <p:spPr bwMode="auto">
          <a:xfrm>
            <a:off x="5993293" y="1180167"/>
            <a:ext cx="506630" cy="276296"/>
          </a:xfrm>
          <a:custGeom>
            <a:avLst/>
            <a:gdLst>
              <a:gd name="T0" fmla="*/ 82 w 82"/>
              <a:gd name="T1" fmla="*/ 13 h 34"/>
              <a:gd name="T2" fmla="*/ 82 w 82"/>
              <a:gd name="T3" fmla="*/ 0 h 34"/>
              <a:gd name="T4" fmla="*/ 1 w 82"/>
              <a:gd name="T5" fmla="*/ 22 h 34"/>
              <a:gd name="T6" fmla="*/ 0 w 82"/>
              <a:gd name="T7" fmla="*/ 34 h 34"/>
              <a:gd name="T8" fmla="*/ 82 w 82"/>
              <a:gd name="T9" fmla="*/ 13 h 34"/>
            </a:gdLst>
            <a:ahLst/>
            <a:cxnLst>
              <a:cxn ang="0">
                <a:pos x="T0" y="T1"/>
              </a:cxn>
              <a:cxn ang="0">
                <a:pos x="T2" y="T3"/>
              </a:cxn>
              <a:cxn ang="0">
                <a:pos x="T4" y="T5"/>
              </a:cxn>
              <a:cxn ang="0">
                <a:pos x="T6" y="T7"/>
              </a:cxn>
              <a:cxn ang="0">
                <a:pos x="T8" y="T9"/>
              </a:cxn>
            </a:cxnLst>
            <a:rect l="0" t="0" r="r" b="b"/>
            <a:pathLst>
              <a:path w="82" h="34">
                <a:moveTo>
                  <a:pt x="82" y="13"/>
                </a:moveTo>
                <a:cubicBezTo>
                  <a:pt x="82" y="0"/>
                  <a:pt x="82" y="0"/>
                  <a:pt x="82" y="0"/>
                </a:cubicBezTo>
                <a:cubicBezTo>
                  <a:pt x="1" y="22"/>
                  <a:pt x="1" y="22"/>
                  <a:pt x="1" y="22"/>
                </a:cubicBezTo>
                <a:cubicBezTo>
                  <a:pt x="0" y="34"/>
                  <a:pt x="0" y="34"/>
                  <a:pt x="0" y="34"/>
                </a:cubicBezTo>
                <a:cubicBezTo>
                  <a:pt x="21" y="29"/>
                  <a:pt x="55" y="20"/>
                  <a:pt x="82"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5" name="Freeform 38"/>
          <p:cNvSpPr/>
          <p:nvPr/>
        </p:nvSpPr>
        <p:spPr bwMode="auto">
          <a:xfrm>
            <a:off x="59932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6" name="Freeform 40"/>
          <p:cNvSpPr/>
          <p:nvPr/>
        </p:nvSpPr>
        <p:spPr bwMode="auto">
          <a:xfrm>
            <a:off x="5993293" y="1039411"/>
            <a:ext cx="506630" cy="276296"/>
          </a:xfrm>
          <a:custGeom>
            <a:avLst/>
            <a:gdLst>
              <a:gd name="T0" fmla="*/ 82 w 82"/>
              <a:gd name="T1" fmla="*/ 12 h 34"/>
              <a:gd name="T2" fmla="*/ 82 w 82"/>
              <a:gd name="T3" fmla="*/ 0 h 34"/>
              <a:gd name="T4" fmla="*/ 1 w 82"/>
              <a:gd name="T5" fmla="*/ 22 h 34"/>
              <a:gd name="T6" fmla="*/ 0 w 82"/>
              <a:gd name="T7" fmla="*/ 34 h 34"/>
              <a:gd name="T8" fmla="*/ 82 w 82"/>
              <a:gd name="T9" fmla="*/ 12 h 34"/>
            </a:gdLst>
            <a:ahLst/>
            <a:cxnLst>
              <a:cxn ang="0">
                <a:pos x="T0" y="T1"/>
              </a:cxn>
              <a:cxn ang="0">
                <a:pos x="T2" y="T3"/>
              </a:cxn>
              <a:cxn ang="0">
                <a:pos x="T4" y="T5"/>
              </a:cxn>
              <a:cxn ang="0">
                <a:pos x="T6" y="T7"/>
              </a:cxn>
              <a:cxn ang="0">
                <a:pos x="T8" y="T9"/>
              </a:cxn>
            </a:cxnLst>
            <a:rect l="0" t="0" r="r" b="b"/>
            <a:pathLst>
              <a:path w="82" h="34">
                <a:moveTo>
                  <a:pt x="82" y="12"/>
                </a:moveTo>
                <a:cubicBezTo>
                  <a:pt x="82" y="0"/>
                  <a:pt x="82" y="0"/>
                  <a:pt x="82" y="0"/>
                </a:cubicBezTo>
                <a:cubicBezTo>
                  <a:pt x="1" y="22"/>
                  <a:pt x="1" y="22"/>
                  <a:pt x="1" y="22"/>
                </a:cubicBezTo>
                <a:cubicBezTo>
                  <a:pt x="0" y="34"/>
                  <a:pt x="0" y="34"/>
                  <a:pt x="0" y="34"/>
                </a:cubicBezTo>
                <a:cubicBezTo>
                  <a:pt x="21" y="28"/>
                  <a:pt x="55" y="19"/>
                  <a:pt x="82"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7" name="Freeform 5"/>
          <p:cNvSpPr/>
          <p:nvPr/>
        </p:nvSpPr>
        <p:spPr bwMode="auto">
          <a:xfrm>
            <a:off x="2156523" y="3173011"/>
            <a:ext cx="1398370" cy="1439803"/>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08" name="Text Box 10"/>
          <p:cNvSpPr txBox="1">
            <a:spLocks noChangeArrowheads="1"/>
          </p:cNvSpPr>
          <p:nvPr/>
        </p:nvSpPr>
        <p:spPr bwMode="auto">
          <a:xfrm>
            <a:off x="2308923" y="3173011"/>
            <a:ext cx="1219200" cy="1423467"/>
          </a:xfrm>
          <a:prstGeom prst="rect">
            <a:avLst/>
          </a:prstGeom>
          <a:noFill/>
          <a:ln w="9525">
            <a:noFill/>
            <a:miter lim="800000"/>
          </a:ln>
        </p:spPr>
        <p:txBody>
          <a:bodyPr wrap="square" lIns="45720" tIns="22860" rIns="45720" bIns="22860">
            <a:spAutoFit/>
          </a:bodyPr>
          <a:lstStyle/>
          <a:p>
            <a:pPr defTabSz="1088390"/>
            <a:r>
              <a:rPr lang="en-US" sz="2800" b="0" dirty="0">
                <a:latin typeface="Measure"/>
                <a:ea typeface="微软雅黑" panose="020B0503020204020204" pitchFamily="34" charset="-122"/>
                <a:cs typeface="Open Sans Light" pitchFamily="34" charset="0"/>
                <a:sym typeface="Measure"/>
              </a:rPr>
              <a:t>51%</a:t>
            </a:r>
          </a:p>
          <a:p>
            <a:pPr defTabSz="1088390"/>
            <a:endParaRPr lang="en-US" sz="900" b="0" dirty="0">
              <a:solidFill>
                <a:schemeClr val="bg1">
                  <a:lumMod val="65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109" name="Freeform 5"/>
          <p:cNvSpPr/>
          <p:nvPr/>
        </p:nvSpPr>
        <p:spPr bwMode="auto">
          <a:xfrm>
            <a:off x="4366323" y="3189347"/>
            <a:ext cx="1398370" cy="1439803"/>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0" name="Text Box 10"/>
          <p:cNvSpPr txBox="1">
            <a:spLocks noChangeArrowheads="1"/>
          </p:cNvSpPr>
          <p:nvPr/>
        </p:nvSpPr>
        <p:spPr bwMode="auto">
          <a:xfrm>
            <a:off x="4518723" y="3189347"/>
            <a:ext cx="1219200" cy="1423467"/>
          </a:xfrm>
          <a:prstGeom prst="rect">
            <a:avLst/>
          </a:prstGeom>
          <a:noFill/>
          <a:ln w="9525">
            <a:noFill/>
            <a:miter lim="800000"/>
          </a:ln>
        </p:spPr>
        <p:txBody>
          <a:bodyPr wrap="square" lIns="45720" tIns="22860" rIns="45720" bIns="22860">
            <a:spAutoFit/>
          </a:bodyPr>
          <a:lstStyle/>
          <a:p>
            <a:pPr defTabSz="1088390"/>
            <a:r>
              <a:rPr lang="en-US" altLang="zh-CN" sz="2800" b="0" dirty="0">
                <a:latin typeface="Measure"/>
                <a:ea typeface="微软雅黑" panose="020B0503020204020204" pitchFamily="34" charset="-122"/>
                <a:cs typeface="Open Sans Light" pitchFamily="34" charset="0"/>
                <a:sym typeface="Measure"/>
              </a:rPr>
              <a:t>39%</a:t>
            </a:r>
          </a:p>
          <a:p>
            <a:pPr defTabSz="1088390"/>
            <a:endParaRPr lang="en-US" sz="900" b="0" dirty="0">
              <a:solidFill>
                <a:schemeClr val="bg1">
                  <a:lumMod val="65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111" name="Freeform 5"/>
          <p:cNvSpPr/>
          <p:nvPr/>
        </p:nvSpPr>
        <p:spPr bwMode="auto">
          <a:xfrm>
            <a:off x="6576123" y="3181178"/>
            <a:ext cx="1398370" cy="1439803"/>
          </a:xfrm>
          <a:custGeom>
            <a:avLst/>
            <a:gdLst>
              <a:gd name="T0" fmla="*/ 0 w 169"/>
              <a:gd name="T1" fmla="*/ 119 h 243"/>
              <a:gd name="T2" fmla="*/ 16 w 169"/>
              <a:gd name="T3" fmla="*/ 103 h 243"/>
              <a:gd name="T4" fmla="*/ 16 w 169"/>
              <a:gd name="T5" fmla="*/ 5 h 243"/>
              <a:gd name="T6" fmla="*/ 21 w 169"/>
              <a:gd name="T7" fmla="*/ 0 h 243"/>
              <a:gd name="T8" fmla="*/ 164 w 169"/>
              <a:gd name="T9" fmla="*/ 0 h 243"/>
              <a:gd name="T10" fmla="*/ 169 w 169"/>
              <a:gd name="T11" fmla="*/ 5 h 243"/>
              <a:gd name="T12" fmla="*/ 169 w 169"/>
              <a:gd name="T13" fmla="*/ 238 h 243"/>
              <a:gd name="T14" fmla="*/ 164 w 169"/>
              <a:gd name="T15" fmla="*/ 243 h 243"/>
              <a:gd name="T16" fmla="*/ 21 w 169"/>
              <a:gd name="T17" fmla="*/ 243 h 243"/>
              <a:gd name="T18" fmla="*/ 16 w 169"/>
              <a:gd name="T19" fmla="*/ 238 h 243"/>
              <a:gd name="T20" fmla="*/ 16 w 169"/>
              <a:gd name="T21" fmla="*/ 136 h 243"/>
              <a:gd name="T22" fmla="*/ 0 w 169"/>
              <a:gd name="T23" fmla="*/ 11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 h="243">
                <a:moveTo>
                  <a:pt x="0" y="119"/>
                </a:moveTo>
                <a:cubicBezTo>
                  <a:pt x="16" y="103"/>
                  <a:pt x="16" y="103"/>
                  <a:pt x="16" y="103"/>
                </a:cubicBezTo>
                <a:cubicBezTo>
                  <a:pt x="16" y="5"/>
                  <a:pt x="16" y="5"/>
                  <a:pt x="16" y="5"/>
                </a:cubicBezTo>
                <a:cubicBezTo>
                  <a:pt x="16" y="2"/>
                  <a:pt x="18" y="0"/>
                  <a:pt x="21" y="0"/>
                </a:cubicBezTo>
                <a:cubicBezTo>
                  <a:pt x="164" y="0"/>
                  <a:pt x="164" y="0"/>
                  <a:pt x="164" y="0"/>
                </a:cubicBezTo>
                <a:cubicBezTo>
                  <a:pt x="167" y="0"/>
                  <a:pt x="169" y="2"/>
                  <a:pt x="169" y="5"/>
                </a:cubicBezTo>
                <a:cubicBezTo>
                  <a:pt x="169" y="238"/>
                  <a:pt x="169" y="238"/>
                  <a:pt x="169" y="238"/>
                </a:cubicBezTo>
                <a:cubicBezTo>
                  <a:pt x="169" y="241"/>
                  <a:pt x="167" y="243"/>
                  <a:pt x="164" y="243"/>
                </a:cubicBezTo>
                <a:cubicBezTo>
                  <a:pt x="21" y="243"/>
                  <a:pt x="21" y="243"/>
                  <a:pt x="21" y="243"/>
                </a:cubicBezTo>
                <a:cubicBezTo>
                  <a:pt x="18" y="243"/>
                  <a:pt x="16" y="241"/>
                  <a:pt x="16" y="238"/>
                </a:cubicBezTo>
                <a:cubicBezTo>
                  <a:pt x="16" y="136"/>
                  <a:pt x="16" y="136"/>
                  <a:pt x="16" y="136"/>
                </a:cubicBezTo>
                <a:lnTo>
                  <a:pt x="0" y="119"/>
                </a:lnTo>
                <a:close/>
              </a:path>
            </a:pathLst>
          </a:custGeom>
          <a:noFill/>
          <a:ln>
            <a:solidFill>
              <a:srgbClr val="F2B800"/>
            </a:solid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2" name="Text Box 10"/>
          <p:cNvSpPr txBox="1">
            <a:spLocks noChangeArrowheads="1"/>
          </p:cNvSpPr>
          <p:nvPr/>
        </p:nvSpPr>
        <p:spPr bwMode="auto">
          <a:xfrm>
            <a:off x="6728523" y="3181178"/>
            <a:ext cx="1219200" cy="1423467"/>
          </a:xfrm>
          <a:prstGeom prst="rect">
            <a:avLst/>
          </a:prstGeom>
          <a:noFill/>
          <a:ln w="9525">
            <a:noFill/>
            <a:miter lim="800000"/>
          </a:ln>
        </p:spPr>
        <p:txBody>
          <a:bodyPr wrap="square" lIns="45720" tIns="22860" rIns="45720" bIns="22860">
            <a:spAutoFit/>
          </a:bodyPr>
          <a:lstStyle/>
          <a:p>
            <a:pPr defTabSz="1088390"/>
            <a:r>
              <a:rPr lang="en-US" altLang="zh-CN" sz="2800" b="0" dirty="0">
                <a:latin typeface="Measure"/>
                <a:ea typeface="微软雅黑" panose="020B0503020204020204" pitchFamily="34" charset="-122"/>
                <a:cs typeface="Open Sans Light" pitchFamily="34" charset="0"/>
                <a:sym typeface="Measure"/>
              </a:rPr>
              <a:t>86%</a:t>
            </a:r>
          </a:p>
          <a:p>
            <a:pPr defTabSz="1088390"/>
            <a:endParaRPr lang="en-US" sz="900" b="0" dirty="0">
              <a:solidFill>
                <a:schemeClr val="bg1">
                  <a:lumMod val="65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65000"/>
                </a:schemeClr>
              </a:solidFill>
              <a:latin typeface="Measure"/>
              <a:ea typeface="微软雅黑" panose="020B0503020204020204" pitchFamily="34" charset="-122"/>
              <a:cs typeface="Open Sans" pitchFamily="34" charset="0"/>
              <a:sym typeface="Measure"/>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250" fill="hold"/>
                                        <p:tgtEl>
                                          <p:spTgt spid="107"/>
                                        </p:tgtEl>
                                        <p:attrNameLst>
                                          <p:attrName>ppt_x</p:attrName>
                                        </p:attrNameLst>
                                      </p:cBhvr>
                                      <p:tavLst>
                                        <p:tav tm="0">
                                          <p:val>
                                            <p:strVal val="#ppt_x"/>
                                          </p:val>
                                        </p:tav>
                                        <p:tav tm="100000">
                                          <p:val>
                                            <p:strVal val="#ppt_x"/>
                                          </p:val>
                                        </p:tav>
                                      </p:tavLst>
                                    </p:anim>
                                    <p:anim calcmode="lin" valueType="num">
                                      <p:cBhvr additive="base">
                                        <p:cTn id="22" dur="250" fill="hold"/>
                                        <p:tgtEl>
                                          <p:spTgt spid="1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8"/>
                                        </p:tgtEl>
                                        <p:attrNameLst>
                                          <p:attrName>style.visibility</p:attrName>
                                        </p:attrNameLst>
                                      </p:cBhvr>
                                      <p:to>
                                        <p:strVal val="visible"/>
                                      </p:to>
                                    </p:set>
                                    <p:anim calcmode="lin" valueType="num">
                                      <p:cBhvr additive="base">
                                        <p:cTn id="26" dur="250" fill="hold"/>
                                        <p:tgtEl>
                                          <p:spTgt spid="108"/>
                                        </p:tgtEl>
                                        <p:attrNameLst>
                                          <p:attrName>ppt_x</p:attrName>
                                        </p:attrNameLst>
                                      </p:cBhvr>
                                      <p:tavLst>
                                        <p:tav tm="0">
                                          <p:val>
                                            <p:strVal val="#ppt_x"/>
                                          </p:val>
                                        </p:tav>
                                        <p:tav tm="100000">
                                          <p:val>
                                            <p:strVal val="#ppt_x"/>
                                          </p:val>
                                        </p:tav>
                                      </p:tavLst>
                                    </p:anim>
                                    <p:anim calcmode="lin" valueType="num">
                                      <p:cBhvr additive="base">
                                        <p:cTn id="27" dur="250" fill="hold"/>
                                        <p:tgtEl>
                                          <p:spTgt spid="10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additive="base">
                                        <p:cTn id="31" dur="250" fill="hold"/>
                                        <p:tgtEl>
                                          <p:spTgt spid="109"/>
                                        </p:tgtEl>
                                        <p:attrNameLst>
                                          <p:attrName>ppt_x</p:attrName>
                                        </p:attrNameLst>
                                      </p:cBhvr>
                                      <p:tavLst>
                                        <p:tav tm="0">
                                          <p:val>
                                            <p:strVal val="#ppt_x"/>
                                          </p:val>
                                        </p:tav>
                                        <p:tav tm="100000">
                                          <p:val>
                                            <p:strVal val="#ppt_x"/>
                                          </p:val>
                                        </p:tav>
                                      </p:tavLst>
                                    </p:anim>
                                    <p:anim calcmode="lin" valueType="num">
                                      <p:cBhvr additive="base">
                                        <p:cTn id="32" dur="250" fill="hold"/>
                                        <p:tgtEl>
                                          <p:spTgt spid="109"/>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110"/>
                                        </p:tgtEl>
                                        <p:attrNameLst>
                                          <p:attrName>style.visibility</p:attrName>
                                        </p:attrNameLst>
                                      </p:cBhvr>
                                      <p:to>
                                        <p:strVal val="visible"/>
                                      </p:to>
                                    </p:set>
                                    <p:anim calcmode="lin" valueType="num">
                                      <p:cBhvr additive="base">
                                        <p:cTn id="36" dur="250" fill="hold"/>
                                        <p:tgtEl>
                                          <p:spTgt spid="110"/>
                                        </p:tgtEl>
                                        <p:attrNameLst>
                                          <p:attrName>ppt_x</p:attrName>
                                        </p:attrNameLst>
                                      </p:cBhvr>
                                      <p:tavLst>
                                        <p:tav tm="0">
                                          <p:val>
                                            <p:strVal val="#ppt_x"/>
                                          </p:val>
                                        </p:tav>
                                        <p:tav tm="100000">
                                          <p:val>
                                            <p:strVal val="#ppt_x"/>
                                          </p:val>
                                        </p:tav>
                                      </p:tavLst>
                                    </p:anim>
                                    <p:anim calcmode="lin" valueType="num">
                                      <p:cBhvr additive="base">
                                        <p:cTn id="37" dur="250" fill="hold"/>
                                        <p:tgtEl>
                                          <p:spTgt spid="110"/>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111"/>
                                        </p:tgtEl>
                                        <p:attrNameLst>
                                          <p:attrName>style.visibility</p:attrName>
                                        </p:attrNameLst>
                                      </p:cBhvr>
                                      <p:to>
                                        <p:strVal val="visible"/>
                                      </p:to>
                                    </p:set>
                                    <p:anim calcmode="lin" valueType="num">
                                      <p:cBhvr additive="base">
                                        <p:cTn id="41" dur="250" fill="hold"/>
                                        <p:tgtEl>
                                          <p:spTgt spid="111"/>
                                        </p:tgtEl>
                                        <p:attrNameLst>
                                          <p:attrName>ppt_x</p:attrName>
                                        </p:attrNameLst>
                                      </p:cBhvr>
                                      <p:tavLst>
                                        <p:tav tm="0">
                                          <p:val>
                                            <p:strVal val="#ppt_x"/>
                                          </p:val>
                                        </p:tav>
                                        <p:tav tm="100000">
                                          <p:val>
                                            <p:strVal val="#ppt_x"/>
                                          </p:val>
                                        </p:tav>
                                      </p:tavLst>
                                    </p:anim>
                                    <p:anim calcmode="lin" valueType="num">
                                      <p:cBhvr additive="base">
                                        <p:cTn id="42" dur="250" fill="hold"/>
                                        <p:tgtEl>
                                          <p:spTgt spid="111"/>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cBhvr additive="base">
                                        <p:cTn id="46" dur="250" fill="hold"/>
                                        <p:tgtEl>
                                          <p:spTgt spid="112"/>
                                        </p:tgtEl>
                                        <p:attrNameLst>
                                          <p:attrName>ppt_x</p:attrName>
                                        </p:attrNameLst>
                                      </p:cBhvr>
                                      <p:tavLst>
                                        <p:tav tm="0">
                                          <p:val>
                                            <p:strVal val="#ppt_x"/>
                                          </p:val>
                                        </p:tav>
                                        <p:tav tm="100000">
                                          <p:val>
                                            <p:strVal val="#ppt_x"/>
                                          </p:val>
                                        </p:tav>
                                      </p:tavLst>
                                    </p:anim>
                                    <p:anim calcmode="lin" valueType="num">
                                      <p:cBhvr additive="base">
                                        <p:cTn id="47" dur="25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20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heel(1)">
                                      <p:cBhvr>
                                        <p:cTn id="55" dur="2000"/>
                                        <p:tgtEl>
                                          <p:spTgt spid="7"/>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heel(1)">
                                      <p:cBhvr>
                                        <p:cTn id="58" dur="2000"/>
                                        <p:tgtEl>
                                          <p:spTgt spid="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heel(1)">
                                      <p:cBhvr>
                                        <p:cTn id="61" dur="2000"/>
                                        <p:tgtEl>
                                          <p:spTgt spid="9"/>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heel(1)">
                                      <p:cBhvr>
                                        <p:cTn id="64" dur="2000"/>
                                        <p:tgtEl>
                                          <p:spTgt spid="10"/>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heel(1)">
                                      <p:cBhvr>
                                        <p:cTn id="67" dur="2000"/>
                                        <p:tgtEl>
                                          <p:spTgt spid="11"/>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heel(1)">
                                      <p:cBhvr>
                                        <p:cTn id="70" dur="2000"/>
                                        <p:tgtEl>
                                          <p:spTgt spid="12"/>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heel(1)">
                                      <p:cBhvr>
                                        <p:cTn id="73" dur="2000"/>
                                        <p:tgtEl>
                                          <p:spTgt spid="13"/>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wheel(1)">
                                      <p:cBhvr>
                                        <p:cTn id="76" dur="2000"/>
                                        <p:tgtEl>
                                          <p:spTgt spid="14"/>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heel(1)">
                                      <p:cBhvr>
                                        <p:cTn id="79" dur="2000"/>
                                        <p:tgtEl>
                                          <p:spTgt spid="15"/>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heel(1)">
                                      <p:cBhvr>
                                        <p:cTn id="82" dur="2000"/>
                                        <p:tgtEl>
                                          <p:spTgt spid="16"/>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heel(1)">
                                      <p:cBhvr>
                                        <p:cTn id="85" dur="2000"/>
                                        <p:tgtEl>
                                          <p:spTgt spid="17"/>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heel(1)">
                                      <p:cBhvr>
                                        <p:cTn id="88" dur="2000"/>
                                        <p:tgtEl>
                                          <p:spTgt spid="18"/>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heel(1)">
                                      <p:cBhvr>
                                        <p:cTn id="91" dur="2000"/>
                                        <p:tgtEl>
                                          <p:spTgt spid="1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wheel(1)">
                                      <p:cBhvr>
                                        <p:cTn id="94" dur="2000"/>
                                        <p:tgtEl>
                                          <p:spTgt spid="2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wheel(1)">
                                      <p:cBhvr>
                                        <p:cTn id="97" dur="2000"/>
                                        <p:tgtEl>
                                          <p:spTgt spid="21"/>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heel(1)">
                                      <p:cBhvr>
                                        <p:cTn id="100" dur="2000"/>
                                        <p:tgtEl>
                                          <p:spTgt spid="22"/>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wheel(1)">
                                      <p:cBhvr>
                                        <p:cTn id="103" dur="2000"/>
                                        <p:tgtEl>
                                          <p:spTgt spid="23"/>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wheel(1)">
                                      <p:cBhvr>
                                        <p:cTn id="106" dur="2000"/>
                                        <p:tgtEl>
                                          <p:spTgt spid="24"/>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heel(1)">
                                      <p:cBhvr>
                                        <p:cTn id="109" dur="2000"/>
                                        <p:tgtEl>
                                          <p:spTgt spid="25"/>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heel(1)">
                                      <p:cBhvr>
                                        <p:cTn id="112" dur="2000"/>
                                        <p:tgtEl>
                                          <p:spTgt spid="26"/>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wheel(1)">
                                      <p:cBhvr>
                                        <p:cTn id="115" dur="2000"/>
                                        <p:tgtEl>
                                          <p:spTgt spid="27"/>
                                        </p:tgtEl>
                                      </p:cBhvr>
                                    </p:animEffect>
                                  </p:childTnLst>
                                </p:cTn>
                              </p:par>
                              <p:par>
                                <p:cTn id="116" presetID="21" presetClass="entr" presetSubtype="1" fill="hold" grpId="0" nodeType="with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heel(1)">
                                      <p:cBhvr>
                                        <p:cTn id="118" dur="2000"/>
                                        <p:tgtEl>
                                          <p:spTgt spid="28"/>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heel(1)">
                                      <p:cBhvr>
                                        <p:cTn id="121" dur="2000"/>
                                        <p:tgtEl>
                                          <p:spTgt spid="29"/>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wheel(1)">
                                      <p:cBhvr>
                                        <p:cTn id="124" dur="2000"/>
                                        <p:tgtEl>
                                          <p:spTgt spid="30"/>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wheel(1)">
                                      <p:cBhvr>
                                        <p:cTn id="127" dur="2000"/>
                                        <p:tgtEl>
                                          <p:spTgt spid="31"/>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wheel(1)">
                                      <p:cBhvr>
                                        <p:cTn id="130" dur="2000"/>
                                        <p:tgtEl>
                                          <p:spTgt spid="32"/>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wheel(1)">
                                      <p:cBhvr>
                                        <p:cTn id="133" dur="2000"/>
                                        <p:tgtEl>
                                          <p:spTgt spid="33"/>
                                        </p:tgtEl>
                                      </p:cBhvr>
                                    </p:animEffect>
                                  </p:childTnLst>
                                </p:cTn>
                              </p:par>
                              <p:par>
                                <p:cTn id="134" presetID="21" presetClass="entr" presetSubtype="1"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heel(1)">
                                      <p:cBhvr>
                                        <p:cTn id="136" dur="2000"/>
                                        <p:tgtEl>
                                          <p:spTgt spid="34"/>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heel(1)">
                                      <p:cBhvr>
                                        <p:cTn id="139" dur="2000"/>
                                        <p:tgtEl>
                                          <p:spTgt spid="35"/>
                                        </p:tgtEl>
                                      </p:cBhvr>
                                    </p:animEffect>
                                  </p:childTnLst>
                                </p:cTn>
                              </p:par>
                              <p:par>
                                <p:cTn id="140" presetID="21" presetClass="entr" presetSubtype="1"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Effect transition="in" filter="wheel(1)">
                                      <p:cBhvr>
                                        <p:cTn id="142" dur="2000"/>
                                        <p:tgtEl>
                                          <p:spTgt spid="36"/>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wheel(1)">
                                      <p:cBhvr>
                                        <p:cTn id="145" dur="2000"/>
                                        <p:tgtEl>
                                          <p:spTgt spid="37"/>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wheel(1)">
                                      <p:cBhvr>
                                        <p:cTn id="148" dur="2000"/>
                                        <p:tgtEl>
                                          <p:spTgt spid="38"/>
                                        </p:tgtEl>
                                      </p:cBhvr>
                                    </p:animEffect>
                                  </p:childTnLst>
                                </p:cTn>
                              </p:par>
                              <p:par>
                                <p:cTn id="149" presetID="21" presetClass="entr" presetSubtype="1" fill="hold" grpId="0" nodeType="with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wheel(1)">
                                      <p:cBhvr>
                                        <p:cTn id="151" dur="2000"/>
                                        <p:tgtEl>
                                          <p:spTgt spid="40"/>
                                        </p:tgtEl>
                                      </p:cBhvr>
                                    </p:animEffect>
                                  </p:childTnLst>
                                </p:cTn>
                              </p:par>
                              <p:par>
                                <p:cTn id="152" presetID="21" presetClass="entr" presetSubtype="1" fill="hold" grpId="0" nodeType="withEffect">
                                  <p:stCondLst>
                                    <p:cond delay="0"/>
                                  </p:stCondLst>
                                  <p:childTnLst>
                                    <p:set>
                                      <p:cBhvr>
                                        <p:cTn id="153" dur="1" fill="hold">
                                          <p:stCondLst>
                                            <p:cond delay="0"/>
                                          </p:stCondLst>
                                        </p:cTn>
                                        <p:tgtEl>
                                          <p:spTgt spid="41"/>
                                        </p:tgtEl>
                                        <p:attrNameLst>
                                          <p:attrName>style.visibility</p:attrName>
                                        </p:attrNameLst>
                                      </p:cBhvr>
                                      <p:to>
                                        <p:strVal val="visible"/>
                                      </p:to>
                                    </p:set>
                                    <p:animEffect transition="in" filter="wheel(1)">
                                      <p:cBhvr>
                                        <p:cTn id="154" dur="2000"/>
                                        <p:tgtEl>
                                          <p:spTgt spid="41"/>
                                        </p:tgtEl>
                                      </p:cBhvr>
                                    </p:animEffect>
                                  </p:childTnLst>
                                </p:cTn>
                              </p:par>
                              <p:par>
                                <p:cTn id="155" presetID="21" presetClass="entr" presetSubtype="1"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Effect transition="in" filter="wheel(1)">
                                      <p:cBhvr>
                                        <p:cTn id="157" dur="2000"/>
                                        <p:tgtEl>
                                          <p:spTgt spid="42"/>
                                        </p:tgtEl>
                                      </p:cBhvr>
                                    </p:animEffect>
                                  </p:childTnLst>
                                </p:cTn>
                              </p:par>
                              <p:par>
                                <p:cTn id="158" presetID="21" presetClass="entr" presetSubtype="1" fill="hold" grpId="0" nodeType="withEffect">
                                  <p:stCondLst>
                                    <p:cond delay="0"/>
                                  </p:stCondLst>
                                  <p:childTnLst>
                                    <p:set>
                                      <p:cBhvr>
                                        <p:cTn id="159" dur="1" fill="hold">
                                          <p:stCondLst>
                                            <p:cond delay="0"/>
                                          </p:stCondLst>
                                        </p:cTn>
                                        <p:tgtEl>
                                          <p:spTgt spid="43"/>
                                        </p:tgtEl>
                                        <p:attrNameLst>
                                          <p:attrName>style.visibility</p:attrName>
                                        </p:attrNameLst>
                                      </p:cBhvr>
                                      <p:to>
                                        <p:strVal val="visible"/>
                                      </p:to>
                                    </p:set>
                                    <p:animEffect transition="in" filter="wheel(1)">
                                      <p:cBhvr>
                                        <p:cTn id="160" dur="2000"/>
                                        <p:tgtEl>
                                          <p:spTgt spid="43"/>
                                        </p:tgtEl>
                                      </p:cBhvr>
                                    </p:animEffect>
                                  </p:childTnLst>
                                </p:cTn>
                              </p:par>
                              <p:par>
                                <p:cTn id="161" presetID="21" presetClass="entr" presetSubtype="1" fill="hold" grpId="0" nodeType="withEffect">
                                  <p:stCondLst>
                                    <p:cond delay="0"/>
                                  </p:stCondLst>
                                  <p:childTnLst>
                                    <p:set>
                                      <p:cBhvr>
                                        <p:cTn id="162" dur="1" fill="hold">
                                          <p:stCondLst>
                                            <p:cond delay="0"/>
                                          </p:stCondLst>
                                        </p:cTn>
                                        <p:tgtEl>
                                          <p:spTgt spid="44"/>
                                        </p:tgtEl>
                                        <p:attrNameLst>
                                          <p:attrName>style.visibility</p:attrName>
                                        </p:attrNameLst>
                                      </p:cBhvr>
                                      <p:to>
                                        <p:strVal val="visible"/>
                                      </p:to>
                                    </p:set>
                                    <p:animEffect transition="in" filter="wheel(1)">
                                      <p:cBhvr>
                                        <p:cTn id="163" dur="2000"/>
                                        <p:tgtEl>
                                          <p:spTgt spid="44"/>
                                        </p:tgtEl>
                                      </p:cBhvr>
                                    </p:animEffect>
                                  </p:childTnLst>
                                </p:cTn>
                              </p:par>
                              <p:par>
                                <p:cTn id="164" presetID="21" presetClass="entr" presetSubtype="1" fill="hold" grpId="0" nodeType="withEffect">
                                  <p:stCondLst>
                                    <p:cond delay="0"/>
                                  </p:stCondLst>
                                  <p:childTnLst>
                                    <p:set>
                                      <p:cBhvr>
                                        <p:cTn id="165" dur="1" fill="hold">
                                          <p:stCondLst>
                                            <p:cond delay="0"/>
                                          </p:stCondLst>
                                        </p:cTn>
                                        <p:tgtEl>
                                          <p:spTgt spid="45"/>
                                        </p:tgtEl>
                                        <p:attrNameLst>
                                          <p:attrName>style.visibility</p:attrName>
                                        </p:attrNameLst>
                                      </p:cBhvr>
                                      <p:to>
                                        <p:strVal val="visible"/>
                                      </p:to>
                                    </p:set>
                                    <p:animEffect transition="in" filter="wheel(1)">
                                      <p:cBhvr>
                                        <p:cTn id="166" dur="2000"/>
                                        <p:tgtEl>
                                          <p:spTgt spid="45"/>
                                        </p:tgtEl>
                                      </p:cBhvr>
                                    </p:animEffect>
                                  </p:childTnLst>
                                </p:cTn>
                              </p:par>
                              <p:par>
                                <p:cTn id="167" presetID="21" presetClass="entr" presetSubtype="1" fill="hold" grpId="0" nodeType="withEffect">
                                  <p:stCondLst>
                                    <p:cond delay="0"/>
                                  </p:stCondLst>
                                  <p:childTnLst>
                                    <p:set>
                                      <p:cBhvr>
                                        <p:cTn id="168" dur="1" fill="hold">
                                          <p:stCondLst>
                                            <p:cond delay="0"/>
                                          </p:stCondLst>
                                        </p:cTn>
                                        <p:tgtEl>
                                          <p:spTgt spid="46"/>
                                        </p:tgtEl>
                                        <p:attrNameLst>
                                          <p:attrName>style.visibility</p:attrName>
                                        </p:attrNameLst>
                                      </p:cBhvr>
                                      <p:to>
                                        <p:strVal val="visible"/>
                                      </p:to>
                                    </p:set>
                                    <p:animEffect transition="in" filter="wheel(1)">
                                      <p:cBhvr>
                                        <p:cTn id="169" dur="2000"/>
                                        <p:tgtEl>
                                          <p:spTgt spid="46"/>
                                        </p:tgtEl>
                                      </p:cBhvr>
                                    </p:animEffect>
                                  </p:childTnLst>
                                </p:cTn>
                              </p:par>
                              <p:par>
                                <p:cTn id="170" presetID="21" presetClass="entr" presetSubtype="1" fill="hold" grpId="0" nodeType="withEffect">
                                  <p:stCondLst>
                                    <p:cond delay="0"/>
                                  </p:stCondLst>
                                  <p:childTnLst>
                                    <p:set>
                                      <p:cBhvr>
                                        <p:cTn id="171" dur="1" fill="hold">
                                          <p:stCondLst>
                                            <p:cond delay="0"/>
                                          </p:stCondLst>
                                        </p:cTn>
                                        <p:tgtEl>
                                          <p:spTgt spid="47"/>
                                        </p:tgtEl>
                                        <p:attrNameLst>
                                          <p:attrName>style.visibility</p:attrName>
                                        </p:attrNameLst>
                                      </p:cBhvr>
                                      <p:to>
                                        <p:strVal val="visible"/>
                                      </p:to>
                                    </p:set>
                                    <p:animEffect transition="in" filter="wheel(1)">
                                      <p:cBhvr>
                                        <p:cTn id="172" dur="2000"/>
                                        <p:tgtEl>
                                          <p:spTgt spid="47"/>
                                        </p:tgtEl>
                                      </p:cBhvr>
                                    </p:animEffect>
                                  </p:childTnLst>
                                </p:cTn>
                              </p:par>
                              <p:par>
                                <p:cTn id="173" presetID="21" presetClass="entr" presetSubtype="1" fill="hold" grpId="0" nodeType="with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heel(1)">
                                      <p:cBhvr>
                                        <p:cTn id="175" dur="2000"/>
                                        <p:tgtEl>
                                          <p:spTgt spid="48"/>
                                        </p:tgtEl>
                                      </p:cBhvr>
                                    </p:animEffect>
                                  </p:childTnLst>
                                </p:cTn>
                              </p:par>
                              <p:par>
                                <p:cTn id="176" presetID="21" presetClass="entr" presetSubtype="1" fill="hold" grpId="0" nodeType="withEffect">
                                  <p:stCondLst>
                                    <p:cond delay="0"/>
                                  </p:stCondLst>
                                  <p:childTnLst>
                                    <p:set>
                                      <p:cBhvr>
                                        <p:cTn id="177" dur="1" fill="hold">
                                          <p:stCondLst>
                                            <p:cond delay="0"/>
                                          </p:stCondLst>
                                        </p:cTn>
                                        <p:tgtEl>
                                          <p:spTgt spid="49"/>
                                        </p:tgtEl>
                                        <p:attrNameLst>
                                          <p:attrName>style.visibility</p:attrName>
                                        </p:attrNameLst>
                                      </p:cBhvr>
                                      <p:to>
                                        <p:strVal val="visible"/>
                                      </p:to>
                                    </p:set>
                                    <p:animEffect transition="in" filter="wheel(1)">
                                      <p:cBhvr>
                                        <p:cTn id="178" dur="2000"/>
                                        <p:tgtEl>
                                          <p:spTgt spid="49"/>
                                        </p:tgtEl>
                                      </p:cBhvr>
                                    </p:animEffect>
                                  </p:childTnLst>
                                </p:cTn>
                              </p:par>
                              <p:par>
                                <p:cTn id="179" presetID="21" presetClass="entr" presetSubtype="1" fill="hold" grpId="0" nodeType="withEffect">
                                  <p:stCondLst>
                                    <p:cond delay="0"/>
                                  </p:stCondLst>
                                  <p:childTnLst>
                                    <p:set>
                                      <p:cBhvr>
                                        <p:cTn id="180" dur="1" fill="hold">
                                          <p:stCondLst>
                                            <p:cond delay="0"/>
                                          </p:stCondLst>
                                        </p:cTn>
                                        <p:tgtEl>
                                          <p:spTgt spid="50"/>
                                        </p:tgtEl>
                                        <p:attrNameLst>
                                          <p:attrName>style.visibility</p:attrName>
                                        </p:attrNameLst>
                                      </p:cBhvr>
                                      <p:to>
                                        <p:strVal val="visible"/>
                                      </p:to>
                                    </p:set>
                                    <p:animEffect transition="in" filter="wheel(1)">
                                      <p:cBhvr>
                                        <p:cTn id="181" dur="2000"/>
                                        <p:tgtEl>
                                          <p:spTgt spid="50"/>
                                        </p:tgtEl>
                                      </p:cBhvr>
                                    </p:animEffect>
                                  </p:childTnLst>
                                </p:cTn>
                              </p:par>
                              <p:par>
                                <p:cTn id="182" presetID="21" presetClass="entr" presetSubtype="1" fill="hold" grpId="0" nodeType="withEffect">
                                  <p:stCondLst>
                                    <p:cond delay="0"/>
                                  </p:stCondLst>
                                  <p:childTnLst>
                                    <p:set>
                                      <p:cBhvr>
                                        <p:cTn id="183" dur="1" fill="hold">
                                          <p:stCondLst>
                                            <p:cond delay="0"/>
                                          </p:stCondLst>
                                        </p:cTn>
                                        <p:tgtEl>
                                          <p:spTgt spid="51"/>
                                        </p:tgtEl>
                                        <p:attrNameLst>
                                          <p:attrName>style.visibility</p:attrName>
                                        </p:attrNameLst>
                                      </p:cBhvr>
                                      <p:to>
                                        <p:strVal val="visible"/>
                                      </p:to>
                                    </p:set>
                                    <p:animEffect transition="in" filter="wheel(1)">
                                      <p:cBhvr>
                                        <p:cTn id="184" dur="2000"/>
                                        <p:tgtEl>
                                          <p:spTgt spid="51"/>
                                        </p:tgtEl>
                                      </p:cBhvr>
                                    </p:animEffect>
                                  </p:childTnLst>
                                </p:cTn>
                              </p:par>
                              <p:par>
                                <p:cTn id="185" presetID="21" presetClass="entr" presetSubtype="1" fill="hold" grpId="0" nodeType="withEffect">
                                  <p:stCondLst>
                                    <p:cond delay="0"/>
                                  </p:stCondLst>
                                  <p:childTnLst>
                                    <p:set>
                                      <p:cBhvr>
                                        <p:cTn id="186" dur="1" fill="hold">
                                          <p:stCondLst>
                                            <p:cond delay="0"/>
                                          </p:stCondLst>
                                        </p:cTn>
                                        <p:tgtEl>
                                          <p:spTgt spid="52"/>
                                        </p:tgtEl>
                                        <p:attrNameLst>
                                          <p:attrName>style.visibility</p:attrName>
                                        </p:attrNameLst>
                                      </p:cBhvr>
                                      <p:to>
                                        <p:strVal val="visible"/>
                                      </p:to>
                                    </p:set>
                                    <p:animEffect transition="in" filter="wheel(1)">
                                      <p:cBhvr>
                                        <p:cTn id="187" dur="2000"/>
                                        <p:tgtEl>
                                          <p:spTgt spid="52"/>
                                        </p:tgtEl>
                                      </p:cBhvr>
                                    </p:animEffect>
                                  </p:childTnLst>
                                </p:cTn>
                              </p:par>
                              <p:par>
                                <p:cTn id="188" presetID="21" presetClass="entr" presetSubtype="1" fill="hold" grpId="0" nodeType="withEffect">
                                  <p:stCondLst>
                                    <p:cond delay="0"/>
                                  </p:stCondLst>
                                  <p:childTnLst>
                                    <p:set>
                                      <p:cBhvr>
                                        <p:cTn id="189" dur="1" fill="hold">
                                          <p:stCondLst>
                                            <p:cond delay="0"/>
                                          </p:stCondLst>
                                        </p:cTn>
                                        <p:tgtEl>
                                          <p:spTgt spid="53"/>
                                        </p:tgtEl>
                                        <p:attrNameLst>
                                          <p:attrName>style.visibility</p:attrName>
                                        </p:attrNameLst>
                                      </p:cBhvr>
                                      <p:to>
                                        <p:strVal val="visible"/>
                                      </p:to>
                                    </p:set>
                                    <p:animEffect transition="in" filter="wheel(1)">
                                      <p:cBhvr>
                                        <p:cTn id="190" dur="2000"/>
                                        <p:tgtEl>
                                          <p:spTgt spid="53"/>
                                        </p:tgtEl>
                                      </p:cBhvr>
                                    </p:animEffect>
                                  </p:childTnLst>
                                </p:cTn>
                              </p:par>
                              <p:par>
                                <p:cTn id="191" presetID="21" presetClass="entr" presetSubtype="1" fill="hold" grpId="0" nodeType="withEffect">
                                  <p:stCondLst>
                                    <p:cond delay="0"/>
                                  </p:stCondLst>
                                  <p:childTnLst>
                                    <p:set>
                                      <p:cBhvr>
                                        <p:cTn id="192" dur="1" fill="hold">
                                          <p:stCondLst>
                                            <p:cond delay="0"/>
                                          </p:stCondLst>
                                        </p:cTn>
                                        <p:tgtEl>
                                          <p:spTgt spid="54"/>
                                        </p:tgtEl>
                                        <p:attrNameLst>
                                          <p:attrName>style.visibility</p:attrName>
                                        </p:attrNameLst>
                                      </p:cBhvr>
                                      <p:to>
                                        <p:strVal val="visible"/>
                                      </p:to>
                                    </p:set>
                                    <p:animEffect transition="in" filter="wheel(1)">
                                      <p:cBhvr>
                                        <p:cTn id="193" dur="2000"/>
                                        <p:tgtEl>
                                          <p:spTgt spid="54"/>
                                        </p:tgtEl>
                                      </p:cBhvr>
                                    </p:animEffect>
                                  </p:childTnLst>
                                </p:cTn>
                              </p:par>
                              <p:par>
                                <p:cTn id="194" presetID="21" presetClass="entr" presetSubtype="1" fill="hold" grpId="0" nodeType="with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wheel(1)">
                                      <p:cBhvr>
                                        <p:cTn id="196" dur="2000"/>
                                        <p:tgtEl>
                                          <p:spTgt spid="55"/>
                                        </p:tgtEl>
                                      </p:cBhvr>
                                    </p:animEffect>
                                  </p:childTnLst>
                                </p:cTn>
                              </p:par>
                              <p:par>
                                <p:cTn id="197" presetID="21" presetClass="entr" presetSubtype="1"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Effect transition="in" filter="wheel(1)">
                                      <p:cBhvr>
                                        <p:cTn id="199" dur="2000"/>
                                        <p:tgtEl>
                                          <p:spTgt spid="56"/>
                                        </p:tgtEl>
                                      </p:cBhvr>
                                    </p:animEffect>
                                  </p:childTnLst>
                                </p:cTn>
                              </p:par>
                              <p:par>
                                <p:cTn id="200" presetID="21" presetClass="entr" presetSubtype="1" fill="hold" grpId="0" nodeType="with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wheel(1)">
                                      <p:cBhvr>
                                        <p:cTn id="202" dur="2000"/>
                                        <p:tgtEl>
                                          <p:spTgt spid="57"/>
                                        </p:tgtEl>
                                      </p:cBhvr>
                                    </p:animEffect>
                                  </p:childTnLst>
                                </p:cTn>
                              </p:par>
                              <p:par>
                                <p:cTn id="203" presetID="21" presetClass="entr" presetSubtype="1" fill="hold" grpId="0" nodeType="with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wheel(1)">
                                      <p:cBhvr>
                                        <p:cTn id="205" dur="2000"/>
                                        <p:tgtEl>
                                          <p:spTgt spid="58"/>
                                        </p:tgtEl>
                                      </p:cBhvr>
                                    </p:animEffect>
                                  </p:childTnLst>
                                </p:cTn>
                              </p:par>
                              <p:par>
                                <p:cTn id="206" presetID="21" presetClass="entr" presetSubtype="1" fill="hold" grpId="0" nodeType="withEffect">
                                  <p:stCondLst>
                                    <p:cond delay="0"/>
                                  </p:stCondLst>
                                  <p:childTnLst>
                                    <p:set>
                                      <p:cBhvr>
                                        <p:cTn id="207" dur="1" fill="hold">
                                          <p:stCondLst>
                                            <p:cond delay="0"/>
                                          </p:stCondLst>
                                        </p:cTn>
                                        <p:tgtEl>
                                          <p:spTgt spid="59"/>
                                        </p:tgtEl>
                                        <p:attrNameLst>
                                          <p:attrName>style.visibility</p:attrName>
                                        </p:attrNameLst>
                                      </p:cBhvr>
                                      <p:to>
                                        <p:strVal val="visible"/>
                                      </p:to>
                                    </p:set>
                                    <p:animEffect transition="in" filter="wheel(1)">
                                      <p:cBhvr>
                                        <p:cTn id="208" dur="2000"/>
                                        <p:tgtEl>
                                          <p:spTgt spid="59"/>
                                        </p:tgtEl>
                                      </p:cBhvr>
                                    </p:animEffect>
                                  </p:childTnLst>
                                </p:cTn>
                              </p:par>
                              <p:par>
                                <p:cTn id="209" presetID="21" presetClass="entr" presetSubtype="1" fill="hold" grpId="0" nodeType="withEffect">
                                  <p:stCondLst>
                                    <p:cond delay="0"/>
                                  </p:stCondLst>
                                  <p:childTnLst>
                                    <p:set>
                                      <p:cBhvr>
                                        <p:cTn id="210" dur="1" fill="hold">
                                          <p:stCondLst>
                                            <p:cond delay="0"/>
                                          </p:stCondLst>
                                        </p:cTn>
                                        <p:tgtEl>
                                          <p:spTgt spid="60"/>
                                        </p:tgtEl>
                                        <p:attrNameLst>
                                          <p:attrName>style.visibility</p:attrName>
                                        </p:attrNameLst>
                                      </p:cBhvr>
                                      <p:to>
                                        <p:strVal val="visible"/>
                                      </p:to>
                                    </p:set>
                                    <p:animEffect transition="in" filter="wheel(1)">
                                      <p:cBhvr>
                                        <p:cTn id="211" dur="2000"/>
                                        <p:tgtEl>
                                          <p:spTgt spid="60"/>
                                        </p:tgtEl>
                                      </p:cBhvr>
                                    </p:animEffect>
                                  </p:childTnLst>
                                </p:cTn>
                              </p:par>
                              <p:par>
                                <p:cTn id="212" presetID="21" presetClass="entr" presetSubtype="1" fill="hold" grpId="0" nodeType="withEffect">
                                  <p:stCondLst>
                                    <p:cond delay="0"/>
                                  </p:stCondLst>
                                  <p:childTnLst>
                                    <p:set>
                                      <p:cBhvr>
                                        <p:cTn id="213" dur="1" fill="hold">
                                          <p:stCondLst>
                                            <p:cond delay="0"/>
                                          </p:stCondLst>
                                        </p:cTn>
                                        <p:tgtEl>
                                          <p:spTgt spid="61"/>
                                        </p:tgtEl>
                                        <p:attrNameLst>
                                          <p:attrName>style.visibility</p:attrName>
                                        </p:attrNameLst>
                                      </p:cBhvr>
                                      <p:to>
                                        <p:strVal val="visible"/>
                                      </p:to>
                                    </p:set>
                                    <p:animEffect transition="in" filter="wheel(1)">
                                      <p:cBhvr>
                                        <p:cTn id="214" dur="2000"/>
                                        <p:tgtEl>
                                          <p:spTgt spid="61"/>
                                        </p:tgtEl>
                                      </p:cBhvr>
                                    </p:animEffect>
                                  </p:childTnLst>
                                </p:cTn>
                              </p:par>
                              <p:par>
                                <p:cTn id="215" presetID="21" presetClass="entr" presetSubtype="1" fill="hold" grpId="0" nodeType="withEffect">
                                  <p:stCondLst>
                                    <p:cond delay="0"/>
                                  </p:stCondLst>
                                  <p:childTnLst>
                                    <p:set>
                                      <p:cBhvr>
                                        <p:cTn id="216" dur="1" fill="hold">
                                          <p:stCondLst>
                                            <p:cond delay="0"/>
                                          </p:stCondLst>
                                        </p:cTn>
                                        <p:tgtEl>
                                          <p:spTgt spid="62"/>
                                        </p:tgtEl>
                                        <p:attrNameLst>
                                          <p:attrName>style.visibility</p:attrName>
                                        </p:attrNameLst>
                                      </p:cBhvr>
                                      <p:to>
                                        <p:strVal val="visible"/>
                                      </p:to>
                                    </p:set>
                                    <p:animEffect transition="in" filter="wheel(1)">
                                      <p:cBhvr>
                                        <p:cTn id="217" dur="2000"/>
                                        <p:tgtEl>
                                          <p:spTgt spid="62"/>
                                        </p:tgtEl>
                                      </p:cBhvr>
                                    </p:animEffect>
                                  </p:childTnLst>
                                </p:cTn>
                              </p:par>
                              <p:par>
                                <p:cTn id="218" presetID="21" presetClass="entr" presetSubtype="1" fill="hold" grpId="0" nodeType="withEffect">
                                  <p:stCondLst>
                                    <p:cond delay="0"/>
                                  </p:stCondLst>
                                  <p:childTnLst>
                                    <p:set>
                                      <p:cBhvr>
                                        <p:cTn id="219" dur="1" fill="hold">
                                          <p:stCondLst>
                                            <p:cond delay="0"/>
                                          </p:stCondLst>
                                        </p:cTn>
                                        <p:tgtEl>
                                          <p:spTgt spid="63"/>
                                        </p:tgtEl>
                                        <p:attrNameLst>
                                          <p:attrName>style.visibility</p:attrName>
                                        </p:attrNameLst>
                                      </p:cBhvr>
                                      <p:to>
                                        <p:strVal val="visible"/>
                                      </p:to>
                                    </p:set>
                                    <p:animEffect transition="in" filter="wheel(1)">
                                      <p:cBhvr>
                                        <p:cTn id="220" dur="2000"/>
                                        <p:tgtEl>
                                          <p:spTgt spid="63"/>
                                        </p:tgtEl>
                                      </p:cBhvr>
                                    </p:animEffect>
                                  </p:childTnLst>
                                </p:cTn>
                              </p:par>
                              <p:par>
                                <p:cTn id="221" presetID="21" presetClass="entr" presetSubtype="1" fill="hold" grpId="0" nodeType="withEffect">
                                  <p:stCondLst>
                                    <p:cond delay="0"/>
                                  </p:stCondLst>
                                  <p:childTnLst>
                                    <p:set>
                                      <p:cBhvr>
                                        <p:cTn id="222" dur="1" fill="hold">
                                          <p:stCondLst>
                                            <p:cond delay="0"/>
                                          </p:stCondLst>
                                        </p:cTn>
                                        <p:tgtEl>
                                          <p:spTgt spid="64"/>
                                        </p:tgtEl>
                                        <p:attrNameLst>
                                          <p:attrName>style.visibility</p:attrName>
                                        </p:attrNameLst>
                                      </p:cBhvr>
                                      <p:to>
                                        <p:strVal val="visible"/>
                                      </p:to>
                                    </p:set>
                                    <p:animEffect transition="in" filter="wheel(1)">
                                      <p:cBhvr>
                                        <p:cTn id="223" dur="2000"/>
                                        <p:tgtEl>
                                          <p:spTgt spid="64"/>
                                        </p:tgtEl>
                                      </p:cBhvr>
                                    </p:animEffect>
                                  </p:childTnLst>
                                </p:cTn>
                              </p:par>
                              <p:par>
                                <p:cTn id="224" presetID="21" presetClass="entr" presetSubtype="1" fill="hold" grpId="0" nodeType="withEffect">
                                  <p:stCondLst>
                                    <p:cond delay="0"/>
                                  </p:stCondLst>
                                  <p:childTnLst>
                                    <p:set>
                                      <p:cBhvr>
                                        <p:cTn id="225" dur="1" fill="hold">
                                          <p:stCondLst>
                                            <p:cond delay="0"/>
                                          </p:stCondLst>
                                        </p:cTn>
                                        <p:tgtEl>
                                          <p:spTgt spid="65"/>
                                        </p:tgtEl>
                                        <p:attrNameLst>
                                          <p:attrName>style.visibility</p:attrName>
                                        </p:attrNameLst>
                                      </p:cBhvr>
                                      <p:to>
                                        <p:strVal val="visible"/>
                                      </p:to>
                                    </p:set>
                                    <p:animEffect transition="in" filter="wheel(1)">
                                      <p:cBhvr>
                                        <p:cTn id="226" dur="2000"/>
                                        <p:tgtEl>
                                          <p:spTgt spid="65"/>
                                        </p:tgtEl>
                                      </p:cBhvr>
                                    </p:animEffect>
                                  </p:childTnLst>
                                </p:cTn>
                              </p:par>
                              <p:par>
                                <p:cTn id="227" presetID="21" presetClass="entr" presetSubtype="1" fill="hold" grpId="0" nodeType="withEffect">
                                  <p:stCondLst>
                                    <p:cond delay="0"/>
                                  </p:stCondLst>
                                  <p:childTnLst>
                                    <p:set>
                                      <p:cBhvr>
                                        <p:cTn id="228" dur="1" fill="hold">
                                          <p:stCondLst>
                                            <p:cond delay="0"/>
                                          </p:stCondLst>
                                        </p:cTn>
                                        <p:tgtEl>
                                          <p:spTgt spid="66"/>
                                        </p:tgtEl>
                                        <p:attrNameLst>
                                          <p:attrName>style.visibility</p:attrName>
                                        </p:attrNameLst>
                                      </p:cBhvr>
                                      <p:to>
                                        <p:strVal val="visible"/>
                                      </p:to>
                                    </p:set>
                                    <p:animEffect transition="in" filter="wheel(1)">
                                      <p:cBhvr>
                                        <p:cTn id="229" dur="2000"/>
                                        <p:tgtEl>
                                          <p:spTgt spid="66"/>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67"/>
                                        </p:tgtEl>
                                        <p:attrNameLst>
                                          <p:attrName>style.visibility</p:attrName>
                                        </p:attrNameLst>
                                      </p:cBhvr>
                                      <p:to>
                                        <p:strVal val="visible"/>
                                      </p:to>
                                    </p:set>
                                    <p:animEffect transition="in" filter="wheel(1)">
                                      <p:cBhvr>
                                        <p:cTn id="232" dur="2000"/>
                                        <p:tgtEl>
                                          <p:spTgt spid="67"/>
                                        </p:tgtEl>
                                      </p:cBhvr>
                                    </p:animEffect>
                                  </p:childTnLst>
                                </p:cTn>
                              </p:par>
                              <p:par>
                                <p:cTn id="233" presetID="21" presetClass="entr" presetSubtype="1"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wheel(1)">
                                      <p:cBhvr>
                                        <p:cTn id="235" dur="2000"/>
                                        <p:tgtEl>
                                          <p:spTgt spid="68"/>
                                        </p:tgtEl>
                                      </p:cBhvr>
                                    </p:animEffect>
                                  </p:childTnLst>
                                </p:cTn>
                              </p:par>
                              <p:par>
                                <p:cTn id="236" presetID="21" presetClass="entr" presetSubtype="1" fill="hold" grpId="0" nodeType="withEffect">
                                  <p:stCondLst>
                                    <p:cond delay="0"/>
                                  </p:stCondLst>
                                  <p:childTnLst>
                                    <p:set>
                                      <p:cBhvr>
                                        <p:cTn id="237" dur="1" fill="hold">
                                          <p:stCondLst>
                                            <p:cond delay="0"/>
                                          </p:stCondLst>
                                        </p:cTn>
                                        <p:tgtEl>
                                          <p:spTgt spid="69"/>
                                        </p:tgtEl>
                                        <p:attrNameLst>
                                          <p:attrName>style.visibility</p:attrName>
                                        </p:attrNameLst>
                                      </p:cBhvr>
                                      <p:to>
                                        <p:strVal val="visible"/>
                                      </p:to>
                                    </p:set>
                                    <p:animEffect transition="in" filter="wheel(1)">
                                      <p:cBhvr>
                                        <p:cTn id="238" dur="2000"/>
                                        <p:tgtEl>
                                          <p:spTgt spid="69"/>
                                        </p:tgtEl>
                                      </p:cBhvr>
                                    </p:animEffect>
                                  </p:childTnLst>
                                </p:cTn>
                              </p:par>
                              <p:par>
                                <p:cTn id="239" presetID="21" presetClass="entr" presetSubtype="1" fill="hold" grpId="0" nodeType="withEffect">
                                  <p:stCondLst>
                                    <p:cond delay="0"/>
                                  </p:stCondLst>
                                  <p:childTnLst>
                                    <p:set>
                                      <p:cBhvr>
                                        <p:cTn id="240" dur="1" fill="hold">
                                          <p:stCondLst>
                                            <p:cond delay="0"/>
                                          </p:stCondLst>
                                        </p:cTn>
                                        <p:tgtEl>
                                          <p:spTgt spid="70"/>
                                        </p:tgtEl>
                                        <p:attrNameLst>
                                          <p:attrName>style.visibility</p:attrName>
                                        </p:attrNameLst>
                                      </p:cBhvr>
                                      <p:to>
                                        <p:strVal val="visible"/>
                                      </p:to>
                                    </p:set>
                                    <p:animEffect transition="in" filter="wheel(1)">
                                      <p:cBhvr>
                                        <p:cTn id="241" dur="2000"/>
                                        <p:tgtEl>
                                          <p:spTgt spid="70"/>
                                        </p:tgtEl>
                                      </p:cBhvr>
                                    </p:animEffect>
                                  </p:childTnLst>
                                </p:cTn>
                              </p:par>
                              <p:par>
                                <p:cTn id="242" presetID="21" presetClass="entr" presetSubtype="1" fill="hold" grpId="0" nodeType="withEffect">
                                  <p:stCondLst>
                                    <p:cond delay="0"/>
                                  </p:stCondLst>
                                  <p:childTnLst>
                                    <p:set>
                                      <p:cBhvr>
                                        <p:cTn id="243" dur="1" fill="hold">
                                          <p:stCondLst>
                                            <p:cond delay="0"/>
                                          </p:stCondLst>
                                        </p:cTn>
                                        <p:tgtEl>
                                          <p:spTgt spid="71"/>
                                        </p:tgtEl>
                                        <p:attrNameLst>
                                          <p:attrName>style.visibility</p:attrName>
                                        </p:attrNameLst>
                                      </p:cBhvr>
                                      <p:to>
                                        <p:strVal val="visible"/>
                                      </p:to>
                                    </p:set>
                                    <p:animEffect transition="in" filter="wheel(1)">
                                      <p:cBhvr>
                                        <p:cTn id="244" dur="2000"/>
                                        <p:tgtEl>
                                          <p:spTgt spid="71"/>
                                        </p:tgtEl>
                                      </p:cBhvr>
                                    </p:animEffect>
                                  </p:childTnLst>
                                </p:cTn>
                              </p:par>
                              <p:par>
                                <p:cTn id="245" presetID="21" presetClass="entr" presetSubtype="1" fill="hold" grpId="0" nodeType="withEffect">
                                  <p:stCondLst>
                                    <p:cond delay="0"/>
                                  </p:stCondLst>
                                  <p:childTnLst>
                                    <p:set>
                                      <p:cBhvr>
                                        <p:cTn id="246" dur="1" fill="hold">
                                          <p:stCondLst>
                                            <p:cond delay="0"/>
                                          </p:stCondLst>
                                        </p:cTn>
                                        <p:tgtEl>
                                          <p:spTgt spid="72"/>
                                        </p:tgtEl>
                                        <p:attrNameLst>
                                          <p:attrName>style.visibility</p:attrName>
                                        </p:attrNameLst>
                                      </p:cBhvr>
                                      <p:to>
                                        <p:strVal val="visible"/>
                                      </p:to>
                                    </p:set>
                                    <p:animEffect transition="in" filter="wheel(1)">
                                      <p:cBhvr>
                                        <p:cTn id="247" dur="2000"/>
                                        <p:tgtEl>
                                          <p:spTgt spid="72"/>
                                        </p:tgtEl>
                                      </p:cBhvr>
                                    </p:animEffect>
                                  </p:childTnLst>
                                </p:cTn>
                              </p:par>
                              <p:par>
                                <p:cTn id="248" presetID="21" presetClass="entr" presetSubtype="1" fill="hold" grpId="0" nodeType="withEffect">
                                  <p:stCondLst>
                                    <p:cond delay="0"/>
                                  </p:stCondLst>
                                  <p:childTnLst>
                                    <p:set>
                                      <p:cBhvr>
                                        <p:cTn id="249" dur="1" fill="hold">
                                          <p:stCondLst>
                                            <p:cond delay="0"/>
                                          </p:stCondLst>
                                        </p:cTn>
                                        <p:tgtEl>
                                          <p:spTgt spid="74"/>
                                        </p:tgtEl>
                                        <p:attrNameLst>
                                          <p:attrName>style.visibility</p:attrName>
                                        </p:attrNameLst>
                                      </p:cBhvr>
                                      <p:to>
                                        <p:strVal val="visible"/>
                                      </p:to>
                                    </p:set>
                                    <p:animEffect transition="in" filter="wheel(1)">
                                      <p:cBhvr>
                                        <p:cTn id="250" dur="2000"/>
                                        <p:tgtEl>
                                          <p:spTgt spid="74"/>
                                        </p:tgtEl>
                                      </p:cBhvr>
                                    </p:animEffect>
                                  </p:childTnLst>
                                </p:cTn>
                              </p:par>
                              <p:par>
                                <p:cTn id="251" presetID="21" presetClass="entr" presetSubtype="1" fill="hold" grpId="0" nodeType="withEffect">
                                  <p:stCondLst>
                                    <p:cond delay="0"/>
                                  </p:stCondLst>
                                  <p:childTnLst>
                                    <p:set>
                                      <p:cBhvr>
                                        <p:cTn id="252" dur="1" fill="hold">
                                          <p:stCondLst>
                                            <p:cond delay="0"/>
                                          </p:stCondLst>
                                        </p:cTn>
                                        <p:tgtEl>
                                          <p:spTgt spid="75"/>
                                        </p:tgtEl>
                                        <p:attrNameLst>
                                          <p:attrName>style.visibility</p:attrName>
                                        </p:attrNameLst>
                                      </p:cBhvr>
                                      <p:to>
                                        <p:strVal val="visible"/>
                                      </p:to>
                                    </p:set>
                                    <p:animEffect transition="in" filter="wheel(1)">
                                      <p:cBhvr>
                                        <p:cTn id="253" dur="2000"/>
                                        <p:tgtEl>
                                          <p:spTgt spid="75"/>
                                        </p:tgtEl>
                                      </p:cBhvr>
                                    </p:animEffect>
                                  </p:childTnLst>
                                </p:cTn>
                              </p:par>
                              <p:par>
                                <p:cTn id="254" presetID="21" presetClass="entr" presetSubtype="1" fill="hold" grpId="0" nodeType="withEffect">
                                  <p:stCondLst>
                                    <p:cond delay="0"/>
                                  </p:stCondLst>
                                  <p:childTnLst>
                                    <p:set>
                                      <p:cBhvr>
                                        <p:cTn id="255" dur="1" fill="hold">
                                          <p:stCondLst>
                                            <p:cond delay="0"/>
                                          </p:stCondLst>
                                        </p:cTn>
                                        <p:tgtEl>
                                          <p:spTgt spid="76"/>
                                        </p:tgtEl>
                                        <p:attrNameLst>
                                          <p:attrName>style.visibility</p:attrName>
                                        </p:attrNameLst>
                                      </p:cBhvr>
                                      <p:to>
                                        <p:strVal val="visible"/>
                                      </p:to>
                                    </p:set>
                                    <p:animEffect transition="in" filter="wheel(1)">
                                      <p:cBhvr>
                                        <p:cTn id="256" dur="2000"/>
                                        <p:tgtEl>
                                          <p:spTgt spid="76"/>
                                        </p:tgtEl>
                                      </p:cBhvr>
                                    </p:animEffect>
                                  </p:childTnLst>
                                </p:cTn>
                              </p:par>
                              <p:par>
                                <p:cTn id="257" presetID="21" presetClass="entr" presetSubtype="1" fill="hold" grpId="0" nodeType="withEffect">
                                  <p:stCondLst>
                                    <p:cond delay="0"/>
                                  </p:stCondLst>
                                  <p:childTnLst>
                                    <p:set>
                                      <p:cBhvr>
                                        <p:cTn id="258" dur="1" fill="hold">
                                          <p:stCondLst>
                                            <p:cond delay="0"/>
                                          </p:stCondLst>
                                        </p:cTn>
                                        <p:tgtEl>
                                          <p:spTgt spid="77"/>
                                        </p:tgtEl>
                                        <p:attrNameLst>
                                          <p:attrName>style.visibility</p:attrName>
                                        </p:attrNameLst>
                                      </p:cBhvr>
                                      <p:to>
                                        <p:strVal val="visible"/>
                                      </p:to>
                                    </p:set>
                                    <p:animEffect transition="in" filter="wheel(1)">
                                      <p:cBhvr>
                                        <p:cTn id="259" dur="2000"/>
                                        <p:tgtEl>
                                          <p:spTgt spid="77"/>
                                        </p:tgtEl>
                                      </p:cBhvr>
                                    </p:animEffect>
                                  </p:childTnLst>
                                </p:cTn>
                              </p:par>
                              <p:par>
                                <p:cTn id="260" presetID="21" presetClass="entr" presetSubtype="1" fill="hold" grpId="0" nodeType="withEffect">
                                  <p:stCondLst>
                                    <p:cond delay="0"/>
                                  </p:stCondLst>
                                  <p:childTnLst>
                                    <p:set>
                                      <p:cBhvr>
                                        <p:cTn id="261" dur="1" fill="hold">
                                          <p:stCondLst>
                                            <p:cond delay="0"/>
                                          </p:stCondLst>
                                        </p:cTn>
                                        <p:tgtEl>
                                          <p:spTgt spid="78"/>
                                        </p:tgtEl>
                                        <p:attrNameLst>
                                          <p:attrName>style.visibility</p:attrName>
                                        </p:attrNameLst>
                                      </p:cBhvr>
                                      <p:to>
                                        <p:strVal val="visible"/>
                                      </p:to>
                                    </p:set>
                                    <p:animEffect transition="in" filter="wheel(1)">
                                      <p:cBhvr>
                                        <p:cTn id="262" dur="2000"/>
                                        <p:tgtEl>
                                          <p:spTgt spid="78"/>
                                        </p:tgtEl>
                                      </p:cBhvr>
                                    </p:animEffect>
                                  </p:childTnLst>
                                </p:cTn>
                              </p:par>
                              <p:par>
                                <p:cTn id="263" presetID="21" presetClass="entr" presetSubtype="1" fill="hold" grpId="0" nodeType="withEffect">
                                  <p:stCondLst>
                                    <p:cond delay="0"/>
                                  </p:stCondLst>
                                  <p:childTnLst>
                                    <p:set>
                                      <p:cBhvr>
                                        <p:cTn id="264" dur="1" fill="hold">
                                          <p:stCondLst>
                                            <p:cond delay="0"/>
                                          </p:stCondLst>
                                        </p:cTn>
                                        <p:tgtEl>
                                          <p:spTgt spid="79"/>
                                        </p:tgtEl>
                                        <p:attrNameLst>
                                          <p:attrName>style.visibility</p:attrName>
                                        </p:attrNameLst>
                                      </p:cBhvr>
                                      <p:to>
                                        <p:strVal val="visible"/>
                                      </p:to>
                                    </p:set>
                                    <p:animEffect transition="in" filter="wheel(1)">
                                      <p:cBhvr>
                                        <p:cTn id="265" dur="2000"/>
                                        <p:tgtEl>
                                          <p:spTgt spid="79"/>
                                        </p:tgtEl>
                                      </p:cBhvr>
                                    </p:animEffect>
                                  </p:childTnLst>
                                </p:cTn>
                              </p:par>
                              <p:par>
                                <p:cTn id="266" presetID="21" presetClass="entr" presetSubtype="1" fill="hold" grpId="0" nodeType="withEffect">
                                  <p:stCondLst>
                                    <p:cond delay="0"/>
                                  </p:stCondLst>
                                  <p:childTnLst>
                                    <p:set>
                                      <p:cBhvr>
                                        <p:cTn id="267" dur="1" fill="hold">
                                          <p:stCondLst>
                                            <p:cond delay="0"/>
                                          </p:stCondLst>
                                        </p:cTn>
                                        <p:tgtEl>
                                          <p:spTgt spid="80"/>
                                        </p:tgtEl>
                                        <p:attrNameLst>
                                          <p:attrName>style.visibility</p:attrName>
                                        </p:attrNameLst>
                                      </p:cBhvr>
                                      <p:to>
                                        <p:strVal val="visible"/>
                                      </p:to>
                                    </p:set>
                                    <p:animEffect transition="in" filter="wheel(1)">
                                      <p:cBhvr>
                                        <p:cTn id="268" dur="2000"/>
                                        <p:tgtEl>
                                          <p:spTgt spid="80"/>
                                        </p:tgtEl>
                                      </p:cBhvr>
                                    </p:animEffect>
                                  </p:childTnLst>
                                </p:cTn>
                              </p:par>
                              <p:par>
                                <p:cTn id="269" presetID="21" presetClass="entr" presetSubtype="1" fill="hold" grpId="0" nodeType="withEffect">
                                  <p:stCondLst>
                                    <p:cond delay="0"/>
                                  </p:stCondLst>
                                  <p:childTnLst>
                                    <p:set>
                                      <p:cBhvr>
                                        <p:cTn id="270" dur="1" fill="hold">
                                          <p:stCondLst>
                                            <p:cond delay="0"/>
                                          </p:stCondLst>
                                        </p:cTn>
                                        <p:tgtEl>
                                          <p:spTgt spid="81"/>
                                        </p:tgtEl>
                                        <p:attrNameLst>
                                          <p:attrName>style.visibility</p:attrName>
                                        </p:attrNameLst>
                                      </p:cBhvr>
                                      <p:to>
                                        <p:strVal val="visible"/>
                                      </p:to>
                                    </p:set>
                                    <p:animEffect transition="in" filter="wheel(1)">
                                      <p:cBhvr>
                                        <p:cTn id="271" dur="2000"/>
                                        <p:tgtEl>
                                          <p:spTgt spid="81"/>
                                        </p:tgtEl>
                                      </p:cBhvr>
                                    </p:animEffect>
                                  </p:childTnLst>
                                </p:cTn>
                              </p:par>
                              <p:par>
                                <p:cTn id="272" presetID="21" presetClass="entr" presetSubtype="1" fill="hold" grpId="0" nodeType="withEffect">
                                  <p:stCondLst>
                                    <p:cond delay="0"/>
                                  </p:stCondLst>
                                  <p:childTnLst>
                                    <p:set>
                                      <p:cBhvr>
                                        <p:cTn id="273" dur="1" fill="hold">
                                          <p:stCondLst>
                                            <p:cond delay="0"/>
                                          </p:stCondLst>
                                        </p:cTn>
                                        <p:tgtEl>
                                          <p:spTgt spid="82"/>
                                        </p:tgtEl>
                                        <p:attrNameLst>
                                          <p:attrName>style.visibility</p:attrName>
                                        </p:attrNameLst>
                                      </p:cBhvr>
                                      <p:to>
                                        <p:strVal val="visible"/>
                                      </p:to>
                                    </p:set>
                                    <p:animEffect transition="in" filter="wheel(1)">
                                      <p:cBhvr>
                                        <p:cTn id="274" dur="2000"/>
                                        <p:tgtEl>
                                          <p:spTgt spid="82"/>
                                        </p:tgtEl>
                                      </p:cBhvr>
                                    </p:animEffect>
                                  </p:childTnLst>
                                </p:cTn>
                              </p:par>
                              <p:par>
                                <p:cTn id="275" presetID="21" presetClass="entr" presetSubtype="1" fill="hold" grpId="0" nodeType="withEffect">
                                  <p:stCondLst>
                                    <p:cond delay="0"/>
                                  </p:stCondLst>
                                  <p:childTnLst>
                                    <p:set>
                                      <p:cBhvr>
                                        <p:cTn id="276" dur="1" fill="hold">
                                          <p:stCondLst>
                                            <p:cond delay="0"/>
                                          </p:stCondLst>
                                        </p:cTn>
                                        <p:tgtEl>
                                          <p:spTgt spid="83"/>
                                        </p:tgtEl>
                                        <p:attrNameLst>
                                          <p:attrName>style.visibility</p:attrName>
                                        </p:attrNameLst>
                                      </p:cBhvr>
                                      <p:to>
                                        <p:strVal val="visible"/>
                                      </p:to>
                                    </p:set>
                                    <p:animEffect transition="in" filter="wheel(1)">
                                      <p:cBhvr>
                                        <p:cTn id="277" dur="2000"/>
                                        <p:tgtEl>
                                          <p:spTgt spid="83"/>
                                        </p:tgtEl>
                                      </p:cBhvr>
                                    </p:animEffect>
                                  </p:childTnLst>
                                </p:cTn>
                              </p:par>
                              <p:par>
                                <p:cTn id="278" presetID="21" presetClass="entr" presetSubtype="1" fill="hold" grpId="0" nodeType="withEffect">
                                  <p:stCondLst>
                                    <p:cond delay="0"/>
                                  </p:stCondLst>
                                  <p:childTnLst>
                                    <p:set>
                                      <p:cBhvr>
                                        <p:cTn id="279" dur="1" fill="hold">
                                          <p:stCondLst>
                                            <p:cond delay="0"/>
                                          </p:stCondLst>
                                        </p:cTn>
                                        <p:tgtEl>
                                          <p:spTgt spid="84"/>
                                        </p:tgtEl>
                                        <p:attrNameLst>
                                          <p:attrName>style.visibility</p:attrName>
                                        </p:attrNameLst>
                                      </p:cBhvr>
                                      <p:to>
                                        <p:strVal val="visible"/>
                                      </p:to>
                                    </p:set>
                                    <p:animEffect transition="in" filter="wheel(1)">
                                      <p:cBhvr>
                                        <p:cTn id="280" dur="2000"/>
                                        <p:tgtEl>
                                          <p:spTgt spid="84"/>
                                        </p:tgtEl>
                                      </p:cBhvr>
                                    </p:animEffect>
                                  </p:childTnLst>
                                </p:cTn>
                              </p:par>
                              <p:par>
                                <p:cTn id="281" presetID="21" presetClass="entr" presetSubtype="1" fill="hold" grpId="0" nodeType="withEffect">
                                  <p:stCondLst>
                                    <p:cond delay="0"/>
                                  </p:stCondLst>
                                  <p:childTnLst>
                                    <p:set>
                                      <p:cBhvr>
                                        <p:cTn id="282" dur="1" fill="hold">
                                          <p:stCondLst>
                                            <p:cond delay="0"/>
                                          </p:stCondLst>
                                        </p:cTn>
                                        <p:tgtEl>
                                          <p:spTgt spid="85"/>
                                        </p:tgtEl>
                                        <p:attrNameLst>
                                          <p:attrName>style.visibility</p:attrName>
                                        </p:attrNameLst>
                                      </p:cBhvr>
                                      <p:to>
                                        <p:strVal val="visible"/>
                                      </p:to>
                                    </p:set>
                                    <p:animEffect transition="in" filter="wheel(1)">
                                      <p:cBhvr>
                                        <p:cTn id="283" dur="2000"/>
                                        <p:tgtEl>
                                          <p:spTgt spid="85"/>
                                        </p:tgtEl>
                                      </p:cBhvr>
                                    </p:animEffect>
                                  </p:childTnLst>
                                </p:cTn>
                              </p:par>
                              <p:par>
                                <p:cTn id="284" presetID="21" presetClass="entr" presetSubtype="1" fill="hold" grpId="0" nodeType="withEffect">
                                  <p:stCondLst>
                                    <p:cond delay="0"/>
                                  </p:stCondLst>
                                  <p:childTnLst>
                                    <p:set>
                                      <p:cBhvr>
                                        <p:cTn id="285" dur="1" fill="hold">
                                          <p:stCondLst>
                                            <p:cond delay="0"/>
                                          </p:stCondLst>
                                        </p:cTn>
                                        <p:tgtEl>
                                          <p:spTgt spid="86"/>
                                        </p:tgtEl>
                                        <p:attrNameLst>
                                          <p:attrName>style.visibility</p:attrName>
                                        </p:attrNameLst>
                                      </p:cBhvr>
                                      <p:to>
                                        <p:strVal val="visible"/>
                                      </p:to>
                                    </p:set>
                                    <p:animEffect transition="in" filter="wheel(1)">
                                      <p:cBhvr>
                                        <p:cTn id="286" dur="2000"/>
                                        <p:tgtEl>
                                          <p:spTgt spid="86"/>
                                        </p:tgtEl>
                                      </p:cBhvr>
                                    </p:animEffect>
                                  </p:childTnLst>
                                </p:cTn>
                              </p:par>
                              <p:par>
                                <p:cTn id="287" presetID="21" presetClass="entr" presetSubtype="1" fill="hold" grpId="0" nodeType="withEffect">
                                  <p:stCondLst>
                                    <p:cond delay="0"/>
                                  </p:stCondLst>
                                  <p:childTnLst>
                                    <p:set>
                                      <p:cBhvr>
                                        <p:cTn id="288" dur="1" fill="hold">
                                          <p:stCondLst>
                                            <p:cond delay="0"/>
                                          </p:stCondLst>
                                        </p:cTn>
                                        <p:tgtEl>
                                          <p:spTgt spid="87"/>
                                        </p:tgtEl>
                                        <p:attrNameLst>
                                          <p:attrName>style.visibility</p:attrName>
                                        </p:attrNameLst>
                                      </p:cBhvr>
                                      <p:to>
                                        <p:strVal val="visible"/>
                                      </p:to>
                                    </p:set>
                                    <p:animEffect transition="in" filter="wheel(1)">
                                      <p:cBhvr>
                                        <p:cTn id="289" dur="2000"/>
                                        <p:tgtEl>
                                          <p:spTgt spid="87"/>
                                        </p:tgtEl>
                                      </p:cBhvr>
                                    </p:animEffect>
                                  </p:childTnLst>
                                </p:cTn>
                              </p:par>
                              <p:par>
                                <p:cTn id="290" presetID="21" presetClass="entr" presetSubtype="1" fill="hold" grpId="0" nodeType="withEffect">
                                  <p:stCondLst>
                                    <p:cond delay="0"/>
                                  </p:stCondLst>
                                  <p:childTnLst>
                                    <p:set>
                                      <p:cBhvr>
                                        <p:cTn id="291" dur="1" fill="hold">
                                          <p:stCondLst>
                                            <p:cond delay="0"/>
                                          </p:stCondLst>
                                        </p:cTn>
                                        <p:tgtEl>
                                          <p:spTgt spid="88"/>
                                        </p:tgtEl>
                                        <p:attrNameLst>
                                          <p:attrName>style.visibility</p:attrName>
                                        </p:attrNameLst>
                                      </p:cBhvr>
                                      <p:to>
                                        <p:strVal val="visible"/>
                                      </p:to>
                                    </p:set>
                                    <p:animEffect transition="in" filter="wheel(1)">
                                      <p:cBhvr>
                                        <p:cTn id="292" dur="2000"/>
                                        <p:tgtEl>
                                          <p:spTgt spid="88"/>
                                        </p:tgtEl>
                                      </p:cBhvr>
                                    </p:animEffect>
                                  </p:childTnLst>
                                </p:cTn>
                              </p:par>
                              <p:par>
                                <p:cTn id="293" presetID="21" presetClass="entr" presetSubtype="1" fill="hold" grpId="0" nodeType="withEffect">
                                  <p:stCondLst>
                                    <p:cond delay="0"/>
                                  </p:stCondLst>
                                  <p:childTnLst>
                                    <p:set>
                                      <p:cBhvr>
                                        <p:cTn id="294" dur="1" fill="hold">
                                          <p:stCondLst>
                                            <p:cond delay="0"/>
                                          </p:stCondLst>
                                        </p:cTn>
                                        <p:tgtEl>
                                          <p:spTgt spid="89"/>
                                        </p:tgtEl>
                                        <p:attrNameLst>
                                          <p:attrName>style.visibility</p:attrName>
                                        </p:attrNameLst>
                                      </p:cBhvr>
                                      <p:to>
                                        <p:strVal val="visible"/>
                                      </p:to>
                                    </p:set>
                                    <p:animEffect transition="in" filter="wheel(1)">
                                      <p:cBhvr>
                                        <p:cTn id="295" dur="2000"/>
                                        <p:tgtEl>
                                          <p:spTgt spid="89"/>
                                        </p:tgtEl>
                                      </p:cBhvr>
                                    </p:animEffect>
                                  </p:childTnLst>
                                </p:cTn>
                              </p:par>
                              <p:par>
                                <p:cTn id="296" presetID="21" presetClass="entr" presetSubtype="1" fill="hold" grpId="0" nodeType="withEffect">
                                  <p:stCondLst>
                                    <p:cond delay="0"/>
                                  </p:stCondLst>
                                  <p:childTnLst>
                                    <p:set>
                                      <p:cBhvr>
                                        <p:cTn id="297" dur="1" fill="hold">
                                          <p:stCondLst>
                                            <p:cond delay="0"/>
                                          </p:stCondLst>
                                        </p:cTn>
                                        <p:tgtEl>
                                          <p:spTgt spid="90"/>
                                        </p:tgtEl>
                                        <p:attrNameLst>
                                          <p:attrName>style.visibility</p:attrName>
                                        </p:attrNameLst>
                                      </p:cBhvr>
                                      <p:to>
                                        <p:strVal val="visible"/>
                                      </p:to>
                                    </p:set>
                                    <p:animEffect transition="in" filter="wheel(1)">
                                      <p:cBhvr>
                                        <p:cTn id="298" dur="2000"/>
                                        <p:tgtEl>
                                          <p:spTgt spid="90"/>
                                        </p:tgtEl>
                                      </p:cBhvr>
                                    </p:animEffect>
                                  </p:childTnLst>
                                </p:cTn>
                              </p:par>
                              <p:par>
                                <p:cTn id="299" presetID="21" presetClass="entr" presetSubtype="1" fill="hold" grpId="0" nodeType="withEffect">
                                  <p:stCondLst>
                                    <p:cond delay="0"/>
                                  </p:stCondLst>
                                  <p:childTnLst>
                                    <p:set>
                                      <p:cBhvr>
                                        <p:cTn id="300" dur="1" fill="hold">
                                          <p:stCondLst>
                                            <p:cond delay="0"/>
                                          </p:stCondLst>
                                        </p:cTn>
                                        <p:tgtEl>
                                          <p:spTgt spid="91"/>
                                        </p:tgtEl>
                                        <p:attrNameLst>
                                          <p:attrName>style.visibility</p:attrName>
                                        </p:attrNameLst>
                                      </p:cBhvr>
                                      <p:to>
                                        <p:strVal val="visible"/>
                                      </p:to>
                                    </p:set>
                                    <p:animEffect transition="in" filter="wheel(1)">
                                      <p:cBhvr>
                                        <p:cTn id="301" dur="2000"/>
                                        <p:tgtEl>
                                          <p:spTgt spid="91"/>
                                        </p:tgtEl>
                                      </p:cBhvr>
                                    </p:animEffect>
                                  </p:childTnLst>
                                </p:cTn>
                              </p:par>
                              <p:par>
                                <p:cTn id="302" presetID="21" presetClass="entr" presetSubtype="1" fill="hold" grpId="0" nodeType="withEffect">
                                  <p:stCondLst>
                                    <p:cond delay="0"/>
                                  </p:stCondLst>
                                  <p:childTnLst>
                                    <p:set>
                                      <p:cBhvr>
                                        <p:cTn id="303" dur="1" fill="hold">
                                          <p:stCondLst>
                                            <p:cond delay="0"/>
                                          </p:stCondLst>
                                        </p:cTn>
                                        <p:tgtEl>
                                          <p:spTgt spid="92"/>
                                        </p:tgtEl>
                                        <p:attrNameLst>
                                          <p:attrName>style.visibility</p:attrName>
                                        </p:attrNameLst>
                                      </p:cBhvr>
                                      <p:to>
                                        <p:strVal val="visible"/>
                                      </p:to>
                                    </p:set>
                                    <p:animEffect transition="in" filter="wheel(1)">
                                      <p:cBhvr>
                                        <p:cTn id="304" dur="2000"/>
                                        <p:tgtEl>
                                          <p:spTgt spid="92"/>
                                        </p:tgtEl>
                                      </p:cBhvr>
                                    </p:animEffect>
                                  </p:childTnLst>
                                </p:cTn>
                              </p:par>
                              <p:par>
                                <p:cTn id="305" presetID="21" presetClass="entr" presetSubtype="1"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Effect transition="in" filter="wheel(1)">
                                      <p:cBhvr>
                                        <p:cTn id="307" dur="2000"/>
                                        <p:tgtEl>
                                          <p:spTgt spid="93"/>
                                        </p:tgtEl>
                                      </p:cBhvr>
                                    </p:animEffect>
                                  </p:childTnLst>
                                </p:cTn>
                              </p:par>
                              <p:par>
                                <p:cTn id="308" presetID="21" presetClass="entr" presetSubtype="1" fill="hold" grpId="0" nodeType="withEffect">
                                  <p:stCondLst>
                                    <p:cond delay="0"/>
                                  </p:stCondLst>
                                  <p:childTnLst>
                                    <p:set>
                                      <p:cBhvr>
                                        <p:cTn id="309" dur="1" fill="hold">
                                          <p:stCondLst>
                                            <p:cond delay="0"/>
                                          </p:stCondLst>
                                        </p:cTn>
                                        <p:tgtEl>
                                          <p:spTgt spid="94"/>
                                        </p:tgtEl>
                                        <p:attrNameLst>
                                          <p:attrName>style.visibility</p:attrName>
                                        </p:attrNameLst>
                                      </p:cBhvr>
                                      <p:to>
                                        <p:strVal val="visible"/>
                                      </p:to>
                                    </p:set>
                                    <p:animEffect transition="in" filter="wheel(1)">
                                      <p:cBhvr>
                                        <p:cTn id="310" dur="2000"/>
                                        <p:tgtEl>
                                          <p:spTgt spid="94"/>
                                        </p:tgtEl>
                                      </p:cBhvr>
                                    </p:animEffect>
                                  </p:childTnLst>
                                </p:cTn>
                              </p:par>
                              <p:par>
                                <p:cTn id="311" presetID="21" presetClass="entr" presetSubtype="1" fill="hold" grpId="0" nodeType="withEffect">
                                  <p:stCondLst>
                                    <p:cond delay="0"/>
                                  </p:stCondLst>
                                  <p:childTnLst>
                                    <p:set>
                                      <p:cBhvr>
                                        <p:cTn id="312" dur="1" fill="hold">
                                          <p:stCondLst>
                                            <p:cond delay="0"/>
                                          </p:stCondLst>
                                        </p:cTn>
                                        <p:tgtEl>
                                          <p:spTgt spid="95"/>
                                        </p:tgtEl>
                                        <p:attrNameLst>
                                          <p:attrName>style.visibility</p:attrName>
                                        </p:attrNameLst>
                                      </p:cBhvr>
                                      <p:to>
                                        <p:strVal val="visible"/>
                                      </p:to>
                                    </p:set>
                                    <p:animEffect transition="in" filter="wheel(1)">
                                      <p:cBhvr>
                                        <p:cTn id="313" dur="2000"/>
                                        <p:tgtEl>
                                          <p:spTgt spid="95"/>
                                        </p:tgtEl>
                                      </p:cBhvr>
                                    </p:animEffect>
                                  </p:childTnLst>
                                </p:cTn>
                              </p:par>
                              <p:par>
                                <p:cTn id="314" presetID="21" presetClass="entr" presetSubtype="1" fill="hold" grpId="0" nodeType="withEffect">
                                  <p:stCondLst>
                                    <p:cond delay="0"/>
                                  </p:stCondLst>
                                  <p:childTnLst>
                                    <p:set>
                                      <p:cBhvr>
                                        <p:cTn id="315" dur="1" fill="hold">
                                          <p:stCondLst>
                                            <p:cond delay="0"/>
                                          </p:stCondLst>
                                        </p:cTn>
                                        <p:tgtEl>
                                          <p:spTgt spid="96"/>
                                        </p:tgtEl>
                                        <p:attrNameLst>
                                          <p:attrName>style.visibility</p:attrName>
                                        </p:attrNameLst>
                                      </p:cBhvr>
                                      <p:to>
                                        <p:strVal val="visible"/>
                                      </p:to>
                                    </p:set>
                                    <p:animEffect transition="in" filter="wheel(1)">
                                      <p:cBhvr>
                                        <p:cTn id="316" dur="2000"/>
                                        <p:tgtEl>
                                          <p:spTgt spid="96"/>
                                        </p:tgtEl>
                                      </p:cBhvr>
                                    </p:animEffect>
                                  </p:childTnLst>
                                </p:cTn>
                              </p:par>
                              <p:par>
                                <p:cTn id="317" presetID="21" presetClass="entr" presetSubtype="1" fill="hold" grpId="0" nodeType="withEffect">
                                  <p:stCondLst>
                                    <p:cond delay="0"/>
                                  </p:stCondLst>
                                  <p:childTnLst>
                                    <p:set>
                                      <p:cBhvr>
                                        <p:cTn id="318" dur="1" fill="hold">
                                          <p:stCondLst>
                                            <p:cond delay="0"/>
                                          </p:stCondLst>
                                        </p:cTn>
                                        <p:tgtEl>
                                          <p:spTgt spid="97"/>
                                        </p:tgtEl>
                                        <p:attrNameLst>
                                          <p:attrName>style.visibility</p:attrName>
                                        </p:attrNameLst>
                                      </p:cBhvr>
                                      <p:to>
                                        <p:strVal val="visible"/>
                                      </p:to>
                                    </p:set>
                                    <p:animEffect transition="in" filter="wheel(1)">
                                      <p:cBhvr>
                                        <p:cTn id="319" dur="2000"/>
                                        <p:tgtEl>
                                          <p:spTgt spid="97"/>
                                        </p:tgtEl>
                                      </p:cBhvr>
                                    </p:animEffect>
                                  </p:childTnLst>
                                </p:cTn>
                              </p:par>
                              <p:par>
                                <p:cTn id="320" presetID="21" presetClass="entr" presetSubtype="1"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Effect transition="in" filter="wheel(1)">
                                      <p:cBhvr>
                                        <p:cTn id="322" dur="2000"/>
                                        <p:tgtEl>
                                          <p:spTgt spid="98"/>
                                        </p:tgtEl>
                                      </p:cBhvr>
                                    </p:animEffect>
                                  </p:childTnLst>
                                </p:cTn>
                              </p:par>
                              <p:par>
                                <p:cTn id="323" presetID="21" presetClass="entr" presetSubtype="1" fill="hold" grpId="0" nodeType="withEffect">
                                  <p:stCondLst>
                                    <p:cond delay="0"/>
                                  </p:stCondLst>
                                  <p:childTnLst>
                                    <p:set>
                                      <p:cBhvr>
                                        <p:cTn id="324" dur="1" fill="hold">
                                          <p:stCondLst>
                                            <p:cond delay="0"/>
                                          </p:stCondLst>
                                        </p:cTn>
                                        <p:tgtEl>
                                          <p:spTgt spid="99"/>
                                        </p:tgtEl>
                                        <p:attrNameLst>
                                          <p:attrName>style.visibility</p:attrName>
                                        </p:attrNameLst>
                                      </p:cBhvr>
                                      <p:to>
                                        <p:strVal val="visible"/>
                                      </p:to>
                                    </p:set>
                                    <p:animEffect transition="in" filter="wheel(1)">
                                      <p:cBhvr>
                                        <p:cTn id="325" dur="2000"/>
                                        <p:tgtEl>
                                          <p:spTgt spid="99"/>
                                        </p:tgtEl>
                                      </p:cBhvr>
                                    </p:animEffect>
                                  </p:childTnLst>
                                </p:cTn>
                              </p:par>
                              <p:par>
                                <p:cTn id="326" presetID="21" presetClass="entr" presetSubtype="1" fill="hold" grpId="0" nodeType="withEffect">
                                  <p:stCondLst>
                                    <p:cond delay="0"/>
                                  </p:stCondLst>
                                  <p:childTnLst>
                                    <p:set>
                                      <p:cBhvr>
                                        <p:cTn id="327" dur="1" fill="hold">
                                          <p:stCondLst>
                                            <p:cond delay="0"/>
                                          </p:stCondLst>
                                        </p:cTn>
                                        <p:tgtEl>
                                          <p:spTgt spid="100"/>
                                        </p:tgtEl>
                                        <p:attrNameLst>
                                          <p:attrName>style.visibility</p:attrName>
                                        </p:attrNameLst>
                                      </p:cBhvr>
                                      <p:to>
                                        <p:strVal val="visible"/>
                                      </p:to>
                                    </p:set>
                                    <p:animEffect transition="in" filter="wheel(1)">
                                      <p:cBhvr>
                                        <p:cTn id="328" dur="2000"/>
                                        <p:tgtEl>
                                          <p:spTgt spid="100"/>
                                        </p:tgtEl>
                                      </p:cBhvr>
                                    </p:animEffect>
                                  </p:childTnLst>
                                </p:cTn>
                              </p:par>
                              <p:par>
                                <p:cTn id="329" presetID="21" presetClass="entr" presetSubtype="1"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Effect transition="in" filter="wheel(1)">
                                      <p:cBhvr>
                                        <p:cTn id="331" dur="2000"/>
                                        <p:tgtEl>
                                          <p:spTgt spid="101"/>
                                        </p:tgtEl>
                                      </p:cBhvr>
                                    </p:animEffect>
                                  </p:childTnLst>
                                </p:cTn>
                              </p:par>
                              <p:par>
                                <p:cTn id="332" presetID="21" presetClass="entr" presetSubtype="1" fill="hold" grpId="0" nodeType="withEffect">
                                  <p:stCondLst>
                                    <p:cond delay="0"/>
                                  </p:stCondLst>
                                  <p:childTnLst>
                                    <p:set>
                                      <p:cBhvr>
                                        <p:cTn id="333" dur="1" fill="hold">
                                          <p:stCondLst>
                                            <p:cond delay="0"/>
                                          </p:stCondLst>
                                        </p:cTn>
                                        <p:tgtEl>
                                          <p:spTgt spid="102"/>
                                        </p:tgtEl>
                                        <p:attrNameLst>
                                          <p:attrName>style.visibility</p:attrName>
                                        </p:attrNameLst>
                                      </p:cBhvr>
                                      <p:to>
                                        <p:strVal val="visible"/>
                                      </p:to>
                                    </p:set>
                                    <p:animEffect transition="in" filter="wheel(1)">
                                      <p:cBhvr>
                                        <p:cTn id="334" dur="2000"/>
                                        <p:tgtEl>
                                          <p:spTgt spid="102"/>
                                        </p:tgtEl>
                                      </p:cBhvr>
                                    </p:animEffect>
                                  </p:childTnLst>
                                </p:cTn>
                              </p:par>
                              <p:par>
                                <p:cTn id="335" presetID="21" presetClass="entr" presetSubtype="1" fill="hold" grpId="0" nodeType="withEffect">
                                  <p:stCondLst>
                                    <p:cond delay="0"/>
                                  </p:stCondLst>
                                  <p:childTnLst>
                                    <p:set>
                                      <p:cBhvr>
                                        <p:cTn id="336" dur="1" fill="hold">
                                          <p:stCondLst>
                                            <p:cond delay="0"/>
                                          </p:stCondLst>
                                        </p:cTn>
                                        <p:tgtEl>
                                          <p:spTgt spid="103"/>
                                        </p:tgtEl>
                                        <p:attrNameLst>
                                          <p:attrName>style.visibility</p:attrName>
                                        </p:attrNameLst>
                                      </p:cBhvr>
                                      <p:to>
                                        <p:strVal val="visible"/>
                                      </p:to>
                                    </p:set>
                                    <p:animEffect transition="in" filter="wheel(1)">
                                      <p:cBhvr>
                                        <p:cTn id="337" dur="2000"/>
                                        <p:tgtEl>
                                          <p:spTgt spid="103"/>
                                        </p:tgtEl>
                                      </p:cBhvr>
                                    </p:animEffect>
                                  </p:childTnLst>
                                </p:cTn>
                              </p:par>
                              <p:par>
                                <p:cTn id="338" presetID="21" presetClass="entr" presetSubtype="1" fill="hold" grpId="0" nodeType="withEffect">
                                  <p:stCondLst>
                                    <p:cond delay="0"/>
                                  </p:stCondLst>
                                  <p:childTnLst>
                                    <p:set>
                                      <p:cBhvr>
                                        <p:cTn id="339" dur="1" fill="hold">
                                          <p:stCondLst>
                                            <p:cond delay="0"/>
                                          </p:stCondLst>
                                        </p:cTn>
                                        <p:tgtEl>
                                          <p:spTgt spid="104"/>
                                        </p:tgtEl>
                                        <p:attrNameLst>
                                          <p:attrName>style.visibility</p:attrName>
                                        </p:attrNameLst>
                                      </p:cBhvr>
                                      <p:to>
                                        <p:strVal val="visible"/>
                                      </p:to>
                                    </p:set>
                                    <p:animEffect transition="in" filter="wheel(1)">
                                      <p:cBhvr>
                                        <p:cTn id="340" dur="2000"/>
                                        <p:tgtEl>
                                          <p:spTgt spid="104"/>
                                        </p:tgtEl>
                                      </p:cBhvr>
                                    </p:animEffect>
                                  </p:childTnLst>
                                </p:cTn>
                              </p:par>
                              <p:par>
                                <p:cTn id="341" presetID="21" presetClass="entr" presetSubtype="1" fill="hold" grpId="0" nodeType="withEffect">
                                  <p:stCondLst>
                                    <p:cond delay="0"/>
                                  </p:stCondLst>
                                  <p:childTnLst>
                                    <p:set>
                                      <p:cBhvr>
                                        <p:cTn id="342" dur="1" fill="hold">
                                          <p:stCondLst>
                                            <p:cond delay="0"/>
                                          </p:stCondLst>
                                        </p:cTn>
                                        <p:tgtEl>
                                          <p:spTgt spid="105"/>
                                        </p:tgtEl>
                                        <p:attrNameLst>
                                          <p:attrName>style.visibility</p:attrName>
                                        </p:attrNameLst>
                                      </p:cBhvr>
                                      <p:to>
                                        <p:strVal val="visible"/>
                                      </p:to>
                                    </p:set>
                                    <p:animEffect transition="in" filter="wheel(1)">
                                      <p:cBhvr>
                                        <p:cTn id="343" dur="2000"/>
                                        <p:tgtEl>
                                          <p:spTgt spid="105"/>
                                        </p:tgtEl>
                                      </p:cBhvr>
                                    </p:animEffect>
                                  </p:childTnLst>
                                </p:cTn>
                              </p:par>
                              <p:par>
                                <p:cTn id="344" presetID="21" presetClass="entr" presetSubtype="1" fill="hold" grpId="0" nodeType="withEffect">
                                  <p:stCondLst>
                                    <p:cond delay="0"/>
                                  </p:stCondLst>
                                  <p:childTnLst>
                                    <p:set>
                                      <p:cBhvr>
                                        <p:cTn id="345" dur="1" fill="hold">
                                          <p:stCondLst>
                                            <p:cond delay="0"/>
                                          </p:stCondLst>
                                        </p:cTn>
                                        <p:tgtEl>
                                          <p:spTgt spid="106"/>
                                        </p:tgtEl>
                                        <p:attrNameLst>
                                          <p:attrName>style.visibility</p:attrName>
                                        </p:attrNameLst>
                                      </p:cBhvr>
                                      <p:to>
                                        <p:strVal val="visible"/>
                                      </p:to>
                                    </p:set>
                                    <p:animEffect transition="in" filter="wheel(1)">
                                      <p:cBhvr>
                                        <p:cTn id="346" dur="2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p:bldP spid="109" grpId="0" animBg="1"/>
      <p:bldP spid="110" grpId="0"/>
      <p:bldP spid="111" grpId="0" animBg="1"/>
      <p:bldP spid="1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19" name="Freeform 5"/>
          <p:cNvSpPr/>
          <p:nvPr/>
        </p:nvSpPr>
        <p:spPr bwMode="auto">
          <a:xfrm>
            <a:off x="588108" y="1297448"/>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20" name="Group 5"/>
          <p:cNvGrpSpPr/>
          <p:nvPr/>
        </p:nvGrpSpPr>
        <p:grpSpPr>
          <a:xfrm>
            <a:off x="715108" y="2947984"/>
            <a:ext cx="293688" cy="1100602"/>
            <a:chOff x="3313112" y="3231686"/>
            <a:chExt cx="293688" cy="1100602"/>
          </a:xfrm>
        </p:grpSpPr>
        <p:sp>
          <p:nvSpPr>
            <p:cNvPr id="21" name="Oval 6"/>
            <p:cNvSpPr>
              <a:spLocks noChangeArrowheads="1"/>
            </p:cNvSpPr>
            <p:nvPr/>
          </p:nvSpPr>
          <p:spPr bwMode="auto">
            <a:xfrm>
              <a:off x="3313112"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2" name="Rectangle 7"/>
            <p:cNvSpPr>
              <a:spLocks noChangeArrowheads="1"/>
            </p:cNvSpPr>
            <p:nvPr/>
          </p:nvSpPr>
          <p:spPr bwMode="auto">
            <a:xfrm>
              <a:off x="3409664" y="3231686"/>
              <a:ext cx="100584" cy="876764"/>
            </a:xfrm>
            <a:prstGeom prst="rect">
              <a:avLst/>
            </a:pr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23" name="Freeform 28"/>
          <p:cNvSpPr/>
          <p:nvPr/>
        </p:nvSpPr>
        <p:spPr bwMode="auto">
          <a:xfrm rot="5400000">
            <a:off x="1189683" y="2392271"/>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Text Box 7"/>
          <p:cNvSpPr txBox="1">
            <a:spLocks noChangeArrowheads="1"/>
          </p:cNvSpPr>
          <p:nvPr/>
        </p:nvSpPr>
        <p:spPr bwMode="auto">
          <a:xfrm>
            <a:off x="1338471" y="2548816"/>
            <a:ext cx="329577" cy="292388"/>
          </a:xfrm>
          <a:prstGeom prst="rect">
            <a:avLst/>
          </a:prstGeom>
          <a:noFill/>
          <a:ln w="9525">
            <a:noFill/>
            <a:miter lim="800000"/>
          </a:ln>
        </p:spPr>
        <p:txBody>
          <a:bodyPr wrap="none" lIns="45720" tIns="22860" rIns="45720" bIns="22860">
            <a:spAutoFit/>
          </a:bodyPr>
          <a:lstStyle/>
          <a:p>
            <a:pPr algn="ctr" defTabSz="1088390"/>
            <a:r>
              <a:rPr lang="en-CA" sz="1600" spc="-150">
                <a:solidFill>
                  <a:schemeClr val="bg1"/>
                </a:solidFill>
                <a:latin typeface="Measure"/>
                <a:ea typeface="微软雅黑" panose="020B0503020204020204" pitchFamily="34" charset="-122"/>
                <a:cs typeface="Open Sans Light" pitchFamily="34" charset="0"/>
                <a:sym typeface="Measure"/>
              </a:rPr>
              <a:t>35%</a:t>
            </a:r>
          </a:p>
        </p:txBody>
      </p:sp>
      <p:sp>
        <p:nvSpPr>
          <p:cNvPr id="26" name="Freeform 5"/>
          <p:cNvSpPr/>
          <p:nvPr/>
        </p:nvSpPr>
        <p:spPr bwMode="auto">
          <a:xfrm>
            <a:off x="1973996" y="1297448"/>
            <a:ext cx="547688" cy="2897188"/>
          </a:xfrm>
          <a:custGeom>
            <a:avLst/>
            <a:gdLst>
              <a:gd name="T0" fmla="*/ 197 w 290"/>
              <a:gd name="T1" fmla="*/ 1273 h 1548"/>
              <a:gd name="T2" fmla="*/ 290 w 290"/>
              <a:gd name="T3" fmla="*/ 1406 h 1548"/>
              <a:gd name="T4" fmla="*/ 145 w 290"/>
              <a:gd name="T5" fmla="*/ 1548 h 1548"/>
              <a:gd name="T6" fmla="*/ 0 w 290"/>
              <a:gd name="T7" fmla="*/ 1406 h 1548"/>
              <a:gd name="T8" fmla="*/ 93 w 290"/>
              <a:gd name="T9" fmla="*/ 1273 h 1548"/>
              <a:gd name="T10" fmla="*/ 93 w 290"/>
              <a:gd name="T11" fmla="*/ 0 h 1548"/>
              <a:gd name="T12" fmla="*/ 197 w 290"/>
              <a:gd name="T13" fmla="*/ 0 h 1548"/>
              <a:gd name="T14" fmla="*/ 197 w 290"/>
              <a:gd name="T15" fmla="*/ 1273 h 15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1548">
                <a:moveTo>
                  <a:pt x="197" y="1273"/>
                </a:moveTo>
                <a:cubicBezTo>
                  <a:pt x="251" y="1294"/>
                  <a:pt x="290" y="1345"/>
                  <a:pt x="290" y="1406"/>
                </a:cubicBezTo>
                <a:cubicBezTo>
                  <a:pt x="290" y="1485"/>
                  <a:pt x="225" y="1548"/>
                  <a:pt x="145" y="1548"/>
                </a:cubicBezTo>
                <a:cubicBezTo>
                  <a:pt x="65" y="1548"/>
                  <a:pt x="0" y="1485"/>
                  <a:pt x="0" y="1406"/>
                </a:cubicBezTo>
                <a:cubicBezTo>
                  <a:pt x="0" y="1345"/>
                  <a:pt x="38" y="1294"/>
                  <a:pt x="93" y="1273"/>
                </a:cubicBezTo>
                <a:cubicBezTo>
                  <a:pt x="93" y="0"/>
                  <a:pt x="93" y="0"/>
                  <a:pt x="93" y="0"/>
                </a:cubicBezTo>
                <a:cubicBezTo>
                  <a:pt x="197" y="0"/>
                  <a:pt x="197" y="0"/>
                  <a:pt x="197" y="0"/>
                </a:cubicBezTo>
                <a:lnTo>
                  <a:pt x="197" y="1273"/>
                </a:ln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27" name="Group 6"/>
          <p:cNvGrpSpPr/>
          <p:nvPr/>
        </p:nvGrpSpPr>
        <p:grpSpPr>
          <a:xfrm>
            <a:off x="2100996" y="1527636"/>
            <a:ext cx="293688" cy="2520950"/>
            <a:chOff x="4699000" y="1811338"/>
            <a:chExt cx="293688" cy="2520950"/>
          </a:xfrm>
        </p:grpSpPr>
        <p:sp>
          <p:nvSpPr>
            <p:cNvPr id="28" name="Oval 6"/>
            <p:cNvSpPr>
              <a:spLocks noChangeArrowheads="1"/>
            </p:cNvSpPr>
            <p:nvPr/>
          </p:nvSpPr>
          <p:spPr bwMode="auto">
            <a:xfrm>
              <a:off x="4699000" y="4046538"/>
              <a:ext cx="293688" cy="285750"/>
            </a:xfrm>
            <a:prstGeom prst="ellipse">
              <a:avLst/>
            </a:pr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9" name="Rectangle 7"/>
            <p:cNvSpPr>
              <a:spLocks noChangeArrowheads="1"/>
            </p:cNvSpPr>
            <p:nvPr/>
          </p:nvSpPr>
          <p:spPr bwMode="auto">
            <a:xfrm>
              <a:off x="4795552" y="1811338"/>
              <a:ext cx="100584" cy="2297112"/>
            </a:xfrm>
            <a:prstGeom prst="rect">
              <a:avLst/>
            </a:pr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30" name="Freeform 28"/>
          <p:cNvSpPr/>
          <p:nvPr/>
        </p:nvSpPr>
        <p:spPr bwMode="auto">
          <a:xfrm rot="5400000">
            <a:off x="2575571" y="2392271"/>
            <a:ext cx="505948" cy="605478"/>
          </a:xfrm>
          <a:custGeom>
            <a:avLst/>
            <a:gdLst>
              <a:gd name="T0" fmla="*/ 634 w 1268"/>
              <a:gd name="T1" fmla="*/ 0 h 1515"/>
              <a:gd name="T2" fmla="*/ 1268 w 1268"/>
              <a:gd name="T3" fmla="*/ 635 h 1515"/>
              <a:gd name="T4" fmla="*/ 867 w 1268"/>
              <a:gd name="T5" fmla="*/ 1225 h 1515"/>
              <a:gd name="T6" fmla="*/ 867 w 1268"/>
              <a:gd name="T7" fmla="*/ 1225 h 1515"/>
              <a:gd name="T8" fmla="*/ 649 w 1268"/>
              <a:gd name="T9" fmla="*/ 1515 h 1515"/>
              <a:gd name="T10" fmla="*/ 400 w 1268"/>
              <a:gd name="T11" fmla="*/ 1225 h 1515"/>
              <a:gd name="T12" fmla="*/ 400 w 1268"/>
              <a:gd name="T13" fmla="*/ 1225 h 1515"/>
              <a:gd name="T14" fmla="*/ 0 w 1268"/>
              <a:gd name="T15" fmla="*/ 635 h 1515"/>
              <a:gd name="T16" fmla="*/ 634 w 1268"/>
              <a:gd name="T1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8" h="1515">
                <a:moveTo>
                  <a:pt x="634" y="0"/>
                </a:moveTo>
                <a:cubicBezTo>
                  <a:pt x="984" y="0"/>
                  <a:pt x="1268" y="284"/>
                  <a:pt x="1268" y="635"/>
                </a:cubicBezTo>
                <a:cubicBezTo>
                  <a:pt x="1268" y="903"/>
                  <a:pt x="1102" y="1132"/>
                  <a:pt x="867" y="1225"/>
                </a:cubicBezTo>
                <a:cubicBezTo>
                  <a:pt x="867" y="1225"/>
                  <a:pt x="867" y="1225"/>
                  <a:pt x="867" y="1225"/>
                </a:cubicBezTo>
                <a:cubicBezTo>
                  <a:pt x="649" y="1515"/>
                  <a:pt x="649" y="1515"/>
                  <a:pt x="649" y="1515"/>
                </a:cubicBezTo>
                <a:cubicBezTo>
                  <a:pt x="400" y="1225"/>
                  <a:pt x="400" y="1225"/>
                  <a:pt x="400" y="1225"/>
                </a:cubicBezTo>
                <a:cubicBezTo>
                  <a:pt x="400" y="1225"/>
                  <a:pt x="400" y="1225"/>
                  <a:pt x="400" y="1225"/>
                </a:cubicBezTo>
                <a:cubicBezTo>
                  <a:pt x="165" y="1131"/>
                  <a:pt x="0" y="902"/>
                  <a:pt x="0" y="635"/>
                </a:cubicBezTo>
                <a:cubicBezTo>
                  <a:pt x="0" y="284"/>
                  <a:pt x="284" y="0"/>
                  <a:pt x="634"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Text Box 7"/>
          <p:cNvSpPr txBox="1">
            <a:spLocks noChangeArrowheads="1"/>
          </p:cNvSpPr>
          <p:nvPr/>
        </p:nvSpPr>
        <p:spPr bwMode="auto">
          <a:xfrm>
            <a:off x="2724359" y="2548816"/>
            <a:ext cx="329577" cy="292388"/>
          </a:xfrm>
          <a:prstGeom prst="rect">
            <a:avLst/>
          </a:prstGeom>
          <a:noFill/>
          <a:ln w="9525">
            <a:noFill/>
            <a:miter lim="800000"/>
          </a:ln>
        </p:spPr>
        <p:txBody>
          <a:bodyPr wrap="none" lIns="45720" tIns="22860" rIns="45720" bIns="22860">
            <a:spAutoFit/>
          </a:bodyPr>
          <a:lstStyle/>
          <a:p>
            <a:pPr algn="ctr" defTabSz="1088390"/>
            <a:r>
              <a:rPr lang="en-CA" sz="1600" spc="-150">
                <a:solidFill>
                  <a:schemeClr val="bg1"/>
                </a:solidFill>
                <a:latin typeface="Measure"/>
                <a:ea typeface="微软雅黑" panose="020B0503020204020204" pitchFamily="34" charset="-122"/>
                <a:cs typeface="Open Sans Light" pitchFamily="34" charset="0"/>
                <a:sym typeface="Measure"/>
              </a:rPr>
              <a:t>92%</a:t>
            </a:r>
          </a:p>
        </p:txBody>
      </p:sp>
      <p:sp>
        <p:nvSpPr>
          <p:cNvPr id="35" name="Text Box 10"/>
          <p:cNvSpPr txBox="1">
            <a:spLocks noChangeArrowheads="1"/>
          </p:cNvSpPr>
          <p:nvPr/>
        </p:nvSpPr>
        <p:spPr bwMode="auto">
          <a:xfrm>
            <a:off x="3497996" y="3752207"/>
            <a:ext cx="5106452" cy="884858"/>
          </a:xfrm>
          <a:prstGeom prst="rect">
            <a:avLst/>
          </a:prstGeom>
          <a:noFill/>
          <a:ln w="9525">
            <a:noFill/>
            <a:miter lim="800000"/>
          </a:ln>
        </p:spPr>
        <p:txBody>
          <a:bodyPr wrap="square" lIns="45720" tIns="22860" rIns="45720" bIns="22860">
            <a:spAutoFit/>
          </a:bodyPr>
          <a:lstStyle/>
          <a:p>
            <a:pPr defTabSz="1088390"/>
            <a:r>
              <a:rPr lang="zh-CN" altLang="en-US" sz="1400" b="0" dirty="0">
                <a:solidFill>
                  <a:schemeClr val="bg1">
                    <a:lumMod val="65000"/>
                  </a:schemeClr>
                </a:solidFill>
                <a:latin typeface="Measure"/>
                <a:ea typeface="微软雅黑" panose="020B0503020204020204" pitchFamily="34" charset="-122"/>
                <a:cs typeface="Open Sans" pitchFamily="34" charset="0"/>
                <a:sym typeface="Measure"/>
              </a:rPr>
              <a:t>点击输入文本内容</a:t>
            </a:r>
            <a:endParaRPr lang="en-US" sz="1400" b="0" dirty="0">
              <a:solidFill>
                <a:schemeClr val="bg1">
                  <a:lumMod val="65000"/>
                </a:schemeClr>
              </a:solidFill>
              <a:latin typeface="Measure"/>
              <a:ea typeface="微软雅黑" panose="020B0503020204020204" pitchFamily="34" charset="-122"/>
              <a:cs typeface="Open Sans" pitchFamily="34" charset="0"/>
              <a:sym typeface="Measure"/>
            </a:endParaRPr>
          </a:p>
          <a:p>
            <a:pPr defTabSz="1088390"/>
            <a:endParaRPr lang="en-US" sz="900" b="0" dirty="0">
              <a:solidFill>
                <a:schemeClr val="bg1">
                  <a:lumMod val="65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点击输入文本内容点击输入文本内容点击输入文本内容点击输入文本内容点击输入文本内容点击输入文本内容点击输入文本内容点击输入文本内容点击输入文本内容点击输入文本内容</a:t>
            </a:r>
            <a:endParaRPr lang="en-US" sz="1050" b="0" dirty="0">
              <a:solidFill>
                <a:schemeClr val="bg1">
                  <a:lumMod val="65000"/>
                </a:schemeClr>
              </a:solidFill>
              <a:latin typeface="Measure"/>
              <a:ea typeface="微软雅黑" panose="020B0503020204020204" pitchFamily="34" charset="-122"/>
              <a:cs typeface="Open Sans" pitchFamily="34" charset="0"/>
              <a:sym typeface="Measure"/>
            </a:endParaRPr>
          </a:p>
        </p:txBody>
      </p:sp>
      <p:sp>
        <p:nvSpPr>
          <p:cNvPr id="39" name="Text Box 7"/>
          <p:cNvSpPr txBox="1">
            <a:spLocks noChangeArrowheads="1"/>
          </p:cNvSpPr>
          <p:nvPr/>
        </p:nvSpPr>
        <p:spPr bwMode="auto">
          <a:xfrm>
            <a:off x="604396" y="4237826"/>
            <a:ext cx="438583" cy="323165"/>
          </a:xfrm>
          <a:prstGeom prst="rect">
            <a:avLst/>
          </a:prstGeom>
          <a:noFill/>
          <a:ln w="9525">
            <a:noFill/>
            <a:miter lim="800000"/>
          </a:ln>
        </p:spPr>
        <p:txBody>
          <a:bodyPr wrap="none" lIns="45720" tIns="22860" rIns="45720" bIns="22860">
            <a:spAutoFit/>
          </a:bodyPr>
          <a:lstStyle/>
          <a:p>
            <a:pPr algn="ctr" defTabSz="1088390"/>
            <a:r>
              <a:rPr lang="en-CA" b="0" spc="-150" dirty="0">
                <a:solidFill>
                  <a:srgbClr val="FF0000"/>
                </a:solidFill>
                <a:latin typeface="Measure"/>
                <a:ea typeface="微软雅黑" panose="020B0503020204020204" pitchFamily="34" charset="-122"/>
                <a:cs typeface="Open Sans Light" pitchFamily="34" charset="0"/>
                <a:sym typeface="Measure"/>
              </a:rPr>
              <a:t>2016</a:t>
            </a:r>
          </a:p>
        </p:txBody>
      </p:sp>
      <p:sp>
        <p:nvSpPr>
          <p:cNvPr id="36" name="Text Box 7"/>
          <p:cNvSpPr txBox="1">
            <a:spLocks noChangeArrowheads="1"/>
          </p:cNvSpPr>
          <p:nvPr/>
        </p:nvSpPr>
        <p:spPr bwMode="auto">
          <a:xfrm>
            <a:off x="2055972" y="4237826"/>
            <a:ext cx="438582" cy="323165"/>
          </a:xfrm>
          <a:prstGeom prst="rect">
            <a:avLst/>
          </a:prstGeom>
          <a:noFill/>
          <a:ln w="9525">
            <a:noFill/>
            <a:miter lim="800000"/>
          </a:ln>
        </p:spPr>
        <p:txBody>
          <a:bodyPr wrap="none" lIns="45720" tIns="22860" rIns="45720" bIns="22860">
            <a:spAutoFit/>
          </a:bodyPr>
          <a:lstStyle/>
          <a:p>
            <a:pPr algn="ctr" defTabSz="1088390"/>
            <a:r>
              <a:rPr lang="en-CA" b="0" spc="-150" dirty="0">
                <a:solidFill>
                  <a:srgbClr val="FF0000"/>
                </a:solidFill>
                <a:latin typeface="Measure"/>
                <a:ea typeface="微软雅黑" panose="020B0503020204020204" pitchFamily="34" charset="-122"/>
                <a:cs typeface="Open Sans Light" pitchFamily="34" charset="0"/>
                <a:sym typeface="Measure"/>
              </a:rPr>
              <a:t>2017</a:t>
            </a:r>
          </a:p>
        </p:txBody>
      </p:sp>
      <p:pic>
        <p:nvPicPr>
          <p:cNvPr id="11" name="图片 10"/>
          <p:cNvPicPr>
            <a:picLocks noChangeAspect="1"/>
          </p:cNvPicPr>
          <p:nvPr/>
        </p:nvPicPr>
        <p:blipFill rotWithShape="1">
          <a:blip r:embed="rId3">
            <a:extLst>
              <a:ext uri="{28A0092B-C50C-407E-A947-70E740481C1C}">
                <a14:useLocalDpi xmlns:a14="http://schemas.microsoft.com/office/drawing/2010/main" val="0"/>
              </a:ext>
            </a:extLst>
          </a:blip>
          <a:srcRect t="11903" r="7323" b="25394"/>
          <a:stretch>
            <a:fillRect/>
          </a:stretch>
        </p:blipFill>
        <p:spPr>
          <a:xfrm>
            <a:off x="3546870" y="1276400"/>
            <a:ext cx="5057578" cy="22812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1250"/>
                                        <p:tgtEl>
                                          <p:spTgt spid="11"/>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250" fill="hold"/>
                                        <p:tgtEl>
                                          <p:spTgt spid="19"/>
                                        </p:tgtEl>
                                        <p:attrNameLst>
                                          <p:attrName>ppt_x</p:attrName>
                                        </p:attrNameLst>
                                      </p:cBhvr>
                                      <p:tavLst>
                                        <p:tav tm="0">
                                          <p:val>
                                            <p:strVal val="#ppt_x"/>
                                          </p:val>
                                        </p:tav>
                                        <p:tav tm="100000">
                                          <p:val>
                                            <p:strVal val="#ppt_x"/>
                                          </p:val>
                                        </p:tav>
                                      </p:tavLst>
                                    </p:anim>
                                    <p:anim calcmode="lin" valueType="num">
                                      <p:cBhvr additive="base">
                                        <p:cTn id="27" dur="25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250" fill="hold"/>
                                        <p:tgtEl>
                                          <p:spTgt spid="23"/>
                                        </p:tgtEl>
                                        <p:attrNameLst>
                                          <p:attrName>ppt_x</p:attrName>
                                        </p:attrNameLst>
                                      </p:cBhvr>
                                      <p:tavLst>
                                        <p:tav tm="0">
                                          <p:val>
                                            <p:strVal val="#ppt_x"/>
                                          </p:val>
                                        </p:tav>
                                        <p:tav tm="100000">
                                          <p:val>
                                            <p:strVal val="#ppt_x"/>
                                          </p:val>
                                        </p:tav>
                                      </p:tavLst>
                                    </p:anim>
                                    <p:anim calcmode="lin" valueType="num">
                                      <p:cBhvr additive="base">
                                        <p:cTn id="37" dur="250" fill="hold"/>
                                        <p:tgtEl>
                                          <p:spTgt spid="23"/>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250" fill="hold"/>
                                        <p:tgtEl>
                                          <p:spTgt spid="26"/>
                                        </p:tgtEl>
                                        <p:attrNameLst>
                                          <p:attrName>ppt_x</p:attrName>
                                        </p:attrNameLst>
                                      </p:cBhvr>
                                      <p:tavLst>
                                        <p:tav tm="0">
                                          <p:val>
                                            <p:strVal val="#ppt_x"/>
                                          </p:val>
                                        </p:tav>
                                        <p:tav tm="100000">
                                          <p:val>
                                            <p:strVal val="#ppt_x"/>
                                          </p:val>
                                        </p:tav>
                                      </p:tavLst>
                                    </p:anim>
                                    <p:anim calcmode="lin" valueType="num">
                                      <p:cBhvr additive="base">
                                        <p:cTn id="47" dur="25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250" fill="hold"/>
                                        <p:tgtEl>
                                          <p:spTgt spid="27"/>
                                        </p:tgtEl>
                                        <p:attrNameLst>
                                          <p:attrName>ppt_x</p:attrName>
                                        </p:attrNameLst>
                                      </p:cBhvr>
                                      <p:tavLst>
                                        <p:tav tm="0">
                                          <p:val>
                                            <p:strVal val="#ppt_x"/>
                                          </p:val>
                                        </p:tav>
                                        <p:tav tm="100000">
                                          <p:val>
                                            <p:strVal val="#ppt_x"/>
                                          </p:val>
                                        </p:tav>
                                      </p:tavLst>
                                    </p:anim>
                                    <p:anim calcmode="lin" valueType="num">
                                      <p:cBhvr additive="base">
                                        <p:cTn id="52" dur="25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250" fill="hold"/>
                                        <p:tgtEl>
                                          <p:spTgt spid="30"/>
                                        </p:tgtEl>
                                        <p:attrNameLst>
                                          <p:attrName>ppt_x</p:attrName>
                                        </p:attrNameLst>
                                      </p:cBhvr>
                                      <p:tavLst>
                                        <p:tav tm="0">
                                          <p:val>
                                            <p:strVal val="#ppt_x"/>
                                          </p:val>
                                        </p:tav>
                                        <p:tav tm="100000">
                                          <p:val>
                                            <p:strVal val="#ppt_x"/>
                                          </p:val>
                                        </p:tav>
                                      </p:tavLst>
                                    </p:anim>
                                    <p:anim calcmode="lin" valueType="num">
                                      <p:cBhvr additive="base">
                                        <p:cTn id="57" dur="250" fill="hold"/>
                                        <p:tgtEl>
                                          <p:spTgt spid="30"/>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250" fill="hold"/>
                                        <p:tgtEl>
                                          <p:spTgt spid="31"/>
                                        </p:tgtEl>
                                        <p:attrNameLst>
                                          <p:attrName>ppt_x</p:attrName>
                                        </p:attrNameLst>
                                      </p:cBhvr>
                                      <p:tavLst>
                                        <p:tav tm="0">
                                          <p:val>
                                            <p:strVal val="#ppt_x"/>
                                          </p:val>
                                        </p:tav>
                                        <p:tav tm="100000">
                                          <p:val>
                                            <p:strVal val="#ppt_x"/>
                                          </p:val>
                                        </p:tav>
                                      </p:tavLst>
                                    </p:anim>
                                    <p:anim calcmode="lin" valueType="num">
                                      <p:cBhvr additive="base">
                                        <p:cTn id="62" dur="25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additive="base">
                                        <p:cTn id="66" dur="250" fill="hold"/>
                                        <p:tgtEl>
                                          <p:spTgt spid="35"/>
                                        </p:tgtEl>
                                        <p:attrNameLst>
                                          <p:attrName>ppt_x</p:attrName>
                                        </p:attrNameLst>
                                      </p:cBhvr>
                                      <p:tavLst>
                                        <p:tav tm="0">
                                          <p:val>
                                            <p:strVal val="#ppt_x"/>
                                          </p:val>
                                        </p:tav>
                                        <p:tav tm="100000">
                                          <p:val>
                                            <p:strVal val="#ppt_x"/>
                                          </p:val>
                                        </p:tav>
                                      </p:tavLst>
                                    </p:anim>
                                    <p:anim calcmode="lin" valueType="num">
                                      <p:cBhvr additive="base">
                                        <p:cTn id="67" dur="250" fill="hold"/>
                                        <p:tgtEl>
                                          <p:spTgt spid="35"/>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250" fill="hold"/>
                                        <p:tgtEl>
                                          <p:spTgt spid="39"/>
                                        </p:tgtEl>
                                        <p:attrNameLst>
                                          <p:attrName>ppt_x</p:attrName>
                                        </p:attrNameLst>
                                      </p:cBhvr>
                                      <p:tavLst>
                                        <p:tav tm="0">
                                          <p:val>
                                            <p:strVal val="#ppt_x"/>
                                          </p:val>
                                        </p:tav>
                                        <p:tav tm="100000">
                                          <p:val>
                                            <p:strVal val="#ppt_x"/>
                                          </p:val>
                                        </p:tav>
                                      </p:tavLst>
                                    </p:anim>
                                    <p:anim calcmode="lin" valueType="num">
                                      <p:cBhvr additive="base">
                                        <p:cTn id="72" dur="250" fill="hold"/>
                                        <p:tgtEl>
                                          <p:spTgt spid="39"/>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250" fill="hold"/>
                                        <p:tgtEl>
                                          <p:spTgt spid="36"/>
                                        </p:tgtEl>
                                        <p:attrNameLst>
                                          <p:attrName>ppt_x</p:attrName>
                                        </p:attrNameLst>
                                      </p:cBhvr>
                                      <p:tavLst>
                                        <p:tav tm="0">
                                          <p:val>
                                            <p:strVal val="#ppt_x"/>
                                          </p:val>
                                        </p:tav>
                                        <p:tav tm="100000">
                                          <p:val>
                                            <p:strVal val="#ppt_x"/>
                                          </p:val>
                                        </p:tav>
                                      </p:tavLst>
                                    </p:anim>
                                    <p:anim calcmode="lin" valueType="num">
                                      <p:cBhvr additive="base">
                                        <p:cTn id="77" dur="25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3" grpId="0" animBg="1"/>
      <p:bldP spid="24" grpId="0"/>
      <p:bldP spid="26" grpId="0" animBg="1"/>
      <p:bldP spid="30" grpId="0" animBg="1"/>
      <p:bldP spid="31" grpId="0"/>
      <p:bldP spid="35" grpId="0"/>
      <p:bldP spid="39"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4"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cxnSp>
        <p:nvCxnSpPr>
          <p:cNvPr id="5" name="Straight Arrow Connector 42"/>
          <p:cNvCxnSpPr>
            <a:endCxn id="37" idx="3"/>
          </p:cNvCxnSpPr>
          <p:nvPr/>
        </p:nvCxnSpPr>
        <p:spPr>
          <a:xfrm flipH="1">
            <a:off x="2211114" y="1989035"/>
            <a:ext cx="542260" cy="1"/>
          </a:xfrm>
          <a:prstGeom prst="straightConnector1">
            <a:avLst/>
          </a:prstGeom>
          <a:ln>
            <a:solidFill>
              <a:srgbClr val="F2B8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45"/>
          <p:cNvCxnSpPr>
            <a:endCxn id="39" idx="1"/>
          </p:cNvCxnSpPr>
          <p:nvPr/>
        </p:nvCxnSpPr>
        <p:spPr>
          <a:xfrm>
            <a:off x="6553200" y="1989035"/>
            <a:ext cx="381000" cy="1"/>
          </a:xfrm>
          <a:prstGeom prst="straightConnector1">
            <a:avLst/>
          </a:prstGeom>
          <a:ln>
            <a:solidFill>
              <a:srgbClr val="F2B8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48"/>
          <p:cNvCxnSpPr>
            <a:endCxn id="35" idx="3"/>
          </p:cNvCxnSpPr>
          <p:nvPr/>
        </p:nvCxnSpPr>
        <p:spPr>
          <a:xfrm flipH="1">
            <a:off x="2839748" y="3194953"/>
            <a:ext cx="574964" cy="544577"/>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51"/>
          <p:cNvCxnSpPr/>
          <p:nvPr/>
        </p:nvCxnSpPr>
        <p:spPr>
          <a:xfrm>
            <a:off x="5916612" y="3136211"/>
            <a:ext cx="636588" cy="62154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56"/>
          <p:cNvCxnSpPr>
            <a:endCxn id="33" idx="0"/>
          </p:cNvCxnSpPr>
          <p:nvPr/>
        </p:nvCxnSpPr>
        <p:spPr>
          <a:xfrm>
            <a:off x="4643639" y="3667126"/>
            <a:ext cx="1" cy="272920"/>
          </a:xfrm>
          <a:prstGeom prst="straightConnector1">
            <a:avLst/>
          </a:prstGeom>
          <a:ln>
            <a:solidFill>
              <a:srgbClr val="F2B800"/>
            </a:solidFill>
            <a:tailEnd type="arrow"/>
          </a:ln>
        </p:spPr>
        <p:style>
          <a:lnRef idx="1">
            <a:schemeClr val="accent1"/>
          </a:lnRef>
          <a:fillRef idx="0">
            <a:schemeClr val="accent1"/>
          </a:fillRef>
          <a:effectRef idx="0">
            <a:schemeClr val="accent1"/>
          </a:effectRef>
          <a:fontRef idx="minor">
            <a:schemeClr val="tx1"/>
          </a:fontRef>
        </p:style>
      </p:cxnSp>
      <p:sp>
        <p:nvSpPr>
          <p:cNvPr id="10" name="Freeform 5"/>
          <p:cNvSpPr/>
          <p:nvPr/>
        </p:nvSpPr>
        <p:spPr bwMode="auto">
          <a:xfrm>
            <a:off x="4952999" y="2079625"/>
            <a:ext cx="760413" cy="741363"/>
          </a:xfrm>
          <a:custGeom>
            <a:avLst/>
            <a:gdLst>
              <a:gd name="T0" fmla="*/ 0 w 256"/>
              <a:gd name="T1" fmla="*/ 106 h 249"/>
              <a:gd name="T2" fmla="*/ 65 w 256"/>
              <a:gd name="T3" fmla="*/ 249 h 249"/>
              <a:gd name="T4" fmla="*/ 256 w 256"/>
              <a:gd name="T5" fmla="*/ 78 h 249"/>
              <a:gd name="T6" fmla="*/ 124 w 256"/>
              <a:gd name="T7" fmla="*/ 0 h 249"/>
              <a:gd name="T8" fmla="*/ 0 w 256"/>
              <a:gd name="T9" fmla="*/ 106 h 249"/>
            </a:gdLst>
            <a:ahLst/>
            <a:cxnLst>
              <a:cxn ang="0">
                <a:pos x="T0" y="T1"/>
              </a:cxn>
              <a:cxn ang="0">
                <a:pos x="T2" y="T3"/>
              </a:cxn>
              <a:cxn ang="0">
                <a:pos x="T4" y="T5"/>
              </a:cxn>
              <a:cxn ang="0">
                <a:pos x="T6" y="T7"/>
              </a:cxn>
              <a:cxn ang="0">
                <a:pos x="T8" y="T9"/>
              </a:cxn>
            </a:cxnLst>
            <a:rect l="0" t="0" r="r" b="b"/>
            <a:pathLst>
              <a:path w="256" h="249">
                <a:moveTo>
                  <a:pt x="0" y="106"/>
                </a:moveTo>
                <a:cubicBezTo>
                  <a:pt x="65" y="249"/>
                  <a:pt x="65" y="249"/>
                  <a:pt x="65" y="249"/>
                </a:cubicBezTo>
                <a:cubicBezTo>
                  <a:pt x="145" y="213"/>
                  <a:pt x="211" y="153"/>
                  <a:pt x="256" y="78"/>
                </a:cubicBezTo>
                <a:cubicBezTo>
                  <a:pt x="124" y="0"/>
                  <a:pt x="124" y="0"/>
                  <a:pt x="124" y="0"/>
                </a:cubicBezTo>
                <a:cubicBezTo>
                  <a:pt x="95" y="47"/>
                  <a:pt x="52" y="84"/>
                  <a:pt x="0" y="10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1" name="Freeform 6"/>
          <p:cNvSpPr/>
          <p:nvPr/>
        </p:nvSpPr>
        <p:spPr bwMode="auto">
          <a:xfrm>
            <a:off x="4278312" y="2422525"/>
            <a:ext cx="760413" cy="531813"/>
          </a:xfrm>
          <a:custGeom>
            <a:avLst/>
            <a:gdLst>
              <a:gd name="T0" fmla="*/ 205 w 256"/>
              <a:gd name="T1" fmla="*/ 0 h 179"/>
              <a:gd name="T2" fmla="*/ 256 w 256"/>
              <a:gd name="T3" fmla="*/ 148 h 179"/>
              <a:gd name="T4" fmla="*/ 0 w 256"/>
              <a:gd name="T5" fmla="*/ 156 h 179"/>
              <a:gd name="T6" fmla="*/ 44 w 256"/>
              <a:gd name="T7" fmla="*/ 1 h 179"/>
              <a:gd name="T8" fmla="*/ 122 w 256"/>
              <a:gd name="T9" fmla="*/ 12 h 179"/>
              <a:gd name="T10" fmla="*/ 205 w 256"/>
              <a:gd name="T11" fmla="*/ 0 h 179"/>
            </a:gdLst>
            <a:ahLst/>
            <a:cxnLst>
              <a:cxn ang="0">
                <a:pos x="T0" y="T1"/>
              </a:cxn>
              <a:cxn ang="0">
                <a:pos x="T2" y="T3"/>
              </a:cxn>
              <a:cxn ang="0">
                <a:pos x="T4" y="T5"/>
              </a:cxn>
              <a:cxn ang="0">
                <a:pos x="T6" y="T7"/>
              </a:cxn>
              <a:cxn ang="0">
                <a:pos x="T8" y="T9"/>
              </a:cxn>
              <a:cxn ang="0">
                <a:pos x="T10" y="T11"/>
              </a:cxn>
            </a:cxnLst>
            <a:rect l="0" t="0" r="r" b="b"/>
            <a:pathLst>
              <a:path w="256" h="179">
                <a:moveTo>
                  <a:pt x="205" y="0"/>
                </a:moveTo>
                <a:cubicBezTo>
                  <a:pt x="256" y="148"/>
                  <a:pt x="256" y="148"/>
                  <a:pt x="256" y="148"/>
                </a:cubicBezTo>
                <a:cubicBezTo>
                  <a:pt x="174" y="177"/>
                  <a:pt x="84" y="179"/>
                  <a:pt x="0" y="156"/>
                </a:cubicBezTo>
                <a:cubicBezTo>
                  <a:pt x="44" y="1"/>
                  <a:pt x="44" y="1"/>
                  <a:pt x="44" y="1"/>
                </a:cubicBezTo>
                <a:cubicBezTo>
                  <a:pt x="69" y="8"/>
                  <a:pt x="95" y="12"/>
                  <a:pt x="122" y="12"/>
                </a:cubicBezTo>
                <a:cubicBezTo>
                  <a:pt x="151" y="12"/>
                  <a:pt x="179" y="8"/>
                  <a:pt x="205"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2" name="Freeform 7"/>
          <p:cNvSpPr/>
          <p:nvPr/>
        </p:nvSpPr>
        <p:spPr bwMode="auto">
          <a:xfrm>
            <a:off x="3578224" y="2106613"/>
            <a:ext cx="768350" cy="747713"/>
          </a:xfrm>
          <a:custGeom>
            <a:avLst/>
            <a:gdLst>
              <a:gd name="T0" fmla="*/ 258 w 258"/>
              <a:gd name="T1" fmla="*/ 100 h 251"/>
              <a:gd name="T2" fmla="*/ 202 w 258"/>
              <a:gd name="T3" fmla="*/ 251 h 251"/>
              <a:gd name="T4" fmla="*/ 0 w 258"/>
              <a:gd name="T5" fmla="*/ 93 h 251"/>
              <a:gd name="T6" fmla="*/ 134 w 258"/>
              <a:gd name="T7" fmla="*/ 0 h 251"/>
              <a:gd name="T8" fmla="*/ 258 w 258"/>
              <a:gd name="T9" fmla="*/ 100 h 251"/>
            </a:gdLst>
            <a:ahLst/>
            <a:cxnLst>
              <a:cxn ang="0">
                <a:pos x="T0" y="T1"/>
              </a:cxn>
              <a:cxn ang="0">
                <a:pos x="T2" y="T3"/>
              </a:cxn>
              <a:cxn ang="0">
                <a:pos x="T4" y="T5"/>
              </a:cxn>
              <a:cxn ang="0">
                <a:pos x="T6" y="T7"/>
              </a:cxn>
              <a:cxn ang="0">
                <a:pos x="T8" y="T9"/>
              </a:cxn>
            </a:cxnLst>
            <a:rect l="0" t="0" r="r" b="b"/>
            <a:pathLst>
              <a:path w="258" h="251">
                <a:moveTo>
                  <a:pt x="258" y="100"/>
                </a:moveTo>
                <a:cubicBezTo>
                  <a:pt x="202" y="251"/>
                  <a:pt x="202" y="251"/>
                  <a:pt x="202" y="251"/>
                </a:cubicBezTo>
                <a:cubicBezTo>
                  <a:pt x="120" y="220"/>
                  <a:pt x="49" y="165"/>
                  <a:pt x="0" y="93"/>
                </a:cubicBezTo>
                <a:cubicBezTo>
                  <a:pt x="134" y="0"/>
                  <a:pt x="134" y="0"/>
                  <a:pt x="134" y="0"/>
                </a:cubicBezTo>
                <a:cubicBezTo>
                  <a:pt x="164" y="45"/>
                  <a:pt x="208" y="80"/>
                  <a:pt x="258" y="100"/>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3" name="Freeform 8"/>
          <p:cNvSpPr/>
          <p:nvPr/>
        </p:nvSpPr>
        <p:spPr bwMode="auto">
          <a:xfrm>
            <a:off x="3332162" y="1516063"/>
            <a:ext cx="603250" cy="750888"/>
          </a:xfrm>
          <a:custGeom>
            <a:avLst/>
            <a:gdLst>
              <a:gd name="T0" fmla="*/ 203 w 203"/>
              <a:gd name="T1" fmla="*/ 174 h 252"/>
              <a:gd name="T2" fmla="*/ 59 w 203"/>
              <a:gd name="T3" fmla="*/ 252 h 252"/>
              <a:gd name="T4" fmla="*/ 10 w 203"/>
              <a:gd name="T5" fmla="*/ 0 h 252"/>
              <a:gd name="T6" fmla="*/ 173 w 203"/>
              <a:gd name="T7" fmla="*/ 19 h 252"/>
              <a:gd name="T8" fmla="*/ 171 w 203"/>
              <a:gd name="T9" fmla="*/ 47 h 252"/>
              <a:gd name="T10" fmla="*/ 203 w 203"/>
              <a:gd name="T11" fmla="*/ 174 h 252"/>
            </a:gdLst>
            <a:ahLst/>
            <a:cxnLst>
              <a:cxn ang="0">
                <a:pos x="T0" y="T1"/>
              </a:cxn>
              <a:cxn ang="0">
                <a:pos x="T2" y="T3"/>
              </a:cxn>
              <a:cxn ang="0">
                <a:pos x="T4" y="T5"/>
              </a:cxn>
              <a:cxn ang="0">
                <a:pos x="T6" y="T7"/>
              </a:cxn>
              <a:cxn ang="0">
                <a:pos x="T8" y="T9"/>
              </a:cxn>
              <a:cxn ang="0">
                <a:pos x="T10" y="T11"/>
              </a:cxn>
            </a:cxnLst>
            <a:rect l="0" t="0" r="r" b="b"/>
            <a:pathLst>
              <a:path w="203" h="252">
                <a:moveTo>
                  <a:pt x="203" y="174"/>
                </a:moveTo>
                <a:cubicBezTo>
                  <a:pt x="59" y="252"/>
                  <a:pt x="59" y="252"/>
                  <a:pt x="59" y="252"/>
                </a:cubicBezTo>
                <a:cubicBezTo>
                  <a:pt x="17" y="175"/>
                  <a:pt x="0" y="87"/>
                  <a:pt x="10" y="0"/>
                </a:cubicBezTo>
                <a:cubicBezTo>
                  <a:pt x="173" y="19"/>
                  <a:pt x="173" y="19"/>
                  <a:pt x="173" y="19"/>
                </a:cubicBezTo>
                <a:cubicBezTo>
                  <a:pt x="172" y="28"/>
                  <a:pt x="171" y="38"/>
                  <a:pt x="171" y="47"/>
                </a:cubicBezTo>
                <a:cubicBezTo>
                  <a:pt x="171" y="93"/>
                  <a:pt x="183" y="136"/>
                  <a:pt x="203" y="174"/>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4" name="Freeform 9"/>
          <p:cNvSpPr/>
          <p:nvPr/>
        </p:nvSpPr>
        <p:spPr bwMode="auto">
          <a:xfrm>
            <a:off x="5354637" y="1465263"/>
            <a:ext cx="561975" cy="754063"/>
          </a:xfrm>
          <a:custGeom>
            <a:avLst/>
            <a:gdLst>
              <a:gd name="T0" fmla="*/ 27 w 189"/>
              <a:gd name="T1" fmla="*/ 23 h 253"/>
              <a:gd name="T2" fmla="*/ 176 w 189"/>
              <a:gd name="T3" fmla="*/ 0 h 253"/>
              <a:gd name="T4" fmla="*/ 138 w 189"/>
              <a:gd name="T5" fmla="*/ 253 h 253"/>
              <a:gd name="T6" fmla="*/ 0 w 189"/>
              <a:gd name="T7" fmla="*/ 186 h 253"/>
              <a:gd name="T8" fmla="*/ 30 w 189"/>
              <a:gd name="T9" fmla="*/ 64 h 253"/>
              <a:gd name="T10" fmla="*/ 27 w 189"/>
              <a:gd name="T11" fmla="*/ 23 h 253"/>
            </a:gdLst>
            <a:ahLst/>
            <a:cxnLst>
              <a:cxn ang="0">
                <a:pos x="T0" y="T1"/>
              </a:cxn>
              <a:cxn ang="0">
                <a:pos x="T2" y="T3"/>
              </a:cxn>
              <a:cxn ang="0">
                <a:pos x="T4" y="T5"/>
              </a:cxn>
              <a:cxn ang="0">
                <a:pos x="T6" y="T7"/>
              </a:cxn>
              <a:cxn ang="0">
                <a:pos x="T8" y="T9"/>
              </a:cxn>
              <a:cxn ang="0">
                <a:pos x="T10" y="T11"/>
              </a:cxn>
            </a:cxnLst>
            <a:rect l="0" t="0" r="r" b="b"/>
            <a:pathLst>
              <a:path w="189" h="253">
                <a:moveTo>
                  <a:pt x="27" y="23"/>
                </a:moveTo>
                <a:cubicBezTo>
                  <a:pt x="176" y="0"/>
                  <a:pt x="176" y="0"/>
                  <a:pt x="176" y="0"/>
                </a:cubicBezTo>
                <a:cubicBezTo>
                  <a:pt x="189" y="86"/>
                  <a:pt x="176" y="175"/>
                  <a:pt x="138" y="253"/>
                </a:cubicBezTo>
                <a:cubicBezTo>
                  <a:pt x="0" y="186"/>
                  <a:pt x="0" y="186"/>
                  <a:pt x="0" y="186"/>
                </a:cubicBezTo>
                <a:cubicBezTo>
                  <a:pt x="19" y="150"/>
                  <a:pt x="30" y="108"/>
                  <a:pt x="30" y="64"/>
                </a:cubicBezTo>
                <a:cubicBezTo>
                  <a:pt x="30" y="50"/>
                  <a:pt x="29" y="36"/>
                  <a:pt x="27" y="23"/>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5" name="Freeform 10"/>
          <p:cNvSpPr/>
          <p:nvPr/>
        </p:nvSpPr>
        <p:spPr bwMode="auto">
          <a:xfrm>
            <a:off x="5191124" y="2365375"/>
            <a:ext cx="1123950" cy="1089025"/>
          </a:xfrm>
          <a:custGeom>
            <a:avLst/>
            <a:gdLst>
              <a:gd name="T0" fmla="*/ 0 w 378"/>
              <a:gd name="T1" fmla="*/ 186 h 366"/>
              <a:gd name="T2" fmla="*/ 81 w 378"/>
              <a:gd name="T3" fmla="*/ 366 h 366"/>
              <a:gd name="T4" fmla="*/ 378 w 378"/>
              <a:gd name="T5" fmla="*/ 101 h 366"/>
              <a:gd name="T6" fmla="*/ 209 w 378"/>
              <a:gd name="T7" fmla="*/ 0 h 366"/>
              <a:gd name="T8" fmla="*/ 0 w 378"/>
              <a:gd name="T9" fmla="*/ 186 h 366"/>
            </a:gdLst>
            <a:ahLst/>
            <a:cxnLst>
              <a:cxn ang="0">
                <a:pos x="T0" y="T1"/>
              </a:cxn>
              <a:cxn ang="0">
                <a:pos x="T2" y="T3"/>
              </a:cxn>
              <a:cxn ang="0">
                <a:pos x="T4" y="T5"/>
              </a:cxn>
              <a:cxn ang="0">
                <a:pos x="T6" y="T7"/>
              </a:cxn>
              <a:cxn ang="0">
                <a:pos x="T8" y="T9"/>
              </a:cxn>
            </a:cxnLst>
            <a:rect l="0" t="0" r="r" b="b"/>
            <a:pathLst>
              <a:path w="378" h="366">
                <a:moveTo>
                  <a:pt x="0" y="186"/>
                </a:moveTo>
                <a:cubicBezTo>
                  <a:pt x="81" y="366"/>
                  <a:pt x="81" y="366"/>
                  <a:pt x="81" y="366"/>
                </a:cubicBezTo>
                <a:cubicBezTo>
                  <a:pt x="205" y="310"/>
                  <a:pt x="309" y="218"/>
                  <a:pt x="378" y="101"/>
                </a:cubicBezTo>
                <a:cubicBezTo>
                  <a:pt x="209" y="0"/>
                  <a:pt x="209" y="0"/>
                  <a:pt x="209" y="0"/>
                </a:cubicBezTo>
                <a:cubicBezTo>
                  <a:pt x="160" y="82"/>
                  <a:pt x="87" y="147"/>
                  <a:pt x="0" y="186"/>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6" name="Freeform 11"/>
          <p:cNvSpPr/>
          <p:nvPr/>
        </p:nvSpPr>
        <p:spPr bwMode="auto">
          <a:xfrm>
            <a:off x="4087812" y="2963863"/>
            <a:ext cx="1182688" cy="703263"/>
          </a:xfrm>
          <a:custGeom>
            <a:avLst/>
            <a:gdLst>
              <a:gd name="T0" fmla="*/ 333 w 398"/>
              <a:gd name="T1" fmla="*/ 0 h 236"/>
              <a:gd name="T2" fmla="*/ 398 w 398"/>
              <a:gd name="T3" fmla="*/ 187 h 236"/>
              <a:gd name="T4" fmla="*/ 0 w 398"/>
              <a:gd name="T5" fmla="*/ 199 h 236"/>
              <a:gd name="T6" fmla="*/ 54 w 398"/>
              <a:gd name="T7" fmla="*/ 7 h 236"/>
              <a:gd name="T8" fmla="*/ 182 w 398"/>
              <a:gd name="T9" fmla="*/ 25 h 236"/>
              <a:gd name="T10" fmla="*/ 333 w 398"/>
              <a:gd name="T11" fmla="*/ 0 h 236"/>
            </a:gdLst>
            <a:ahLst/>
            <a:cxnLst>
              <a:cxn ang="0">
                <a:pos x="T0" y="T1"/>
              </a:cxn>
              <a:cxn ang="0">
                <a:pos x="T2" y="T3"/>
              </a:cxn>
              <a:cxn ang="0">
                <a:pos x="T4" y="T5"/>
              </a:cxn>
              <a:cxn ang="0">
                <a:pos x="T6" y="T7"/>
              </a:cxn>
              <a:cxn ang="0">
                <a:pos x="T8" y="T9"/>
              </a:cxn>
              <a:cxn ang="0">
                <a:pos x="T10" y="T11"/>
              </a:cxn>
            </a:cxnLst>
            <a:rect l="0" t="0" r="r" b="b"/>
            <a:pathLst>
              <a:path w="398" h="236">
                <a:moveTo>
                  <a:pt x="333" y="0"/>
                </a:moveTo>
                <a:cubicBezTo>
                  <a:pt x="398" y="187"/>
                  <a:pt x="398" y="187"/>
                  <a:pt x="398" y="187"/>
                </a:cubicBezTo>
                <a:cubicBezTo>
                  <a:pt x="269" y="232"/>
                  <a:pt x="130" y="236"/>
                  <a:pt x="0" y="199"/>
                </a:cubicBezTo>
                <a:cubicBezTo>
                  <a:pt x="54" y="7"/>
                  <a:pt x="54" y="7"/>
                  <a:pt x="54" y="7"/>
                </a:cubicBezTo>
                <a:cubicBezTo>
                  <a:pt x="95" y="19"/>
                  <a:pt x="137" y="25"/>
                  <a:pt x="182" y="25"/>
                </a:cubicBezTo>
                <a:cubicBezTo>
                  <a:pt x="235" y="25"/>
                  <a:pt x="285" y="16"/>
                  <a:pt x="333" y="0"/>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7" name="Freeform 12"/>
          <p:cNvSpPr/>
          <p:nvPr/>
        </p:nvSpPr>
        <p:spPr bwMode="auto">
          <a:xfrm>
            <a:off x="3001962" y="2439988"/>
            <a:ext cx="1138238" cy="1065213"/>
          </a:xfrm>
          <a:custGeom>
            <a:avLst/>
            <a:gdLst>
              <a:gd name="T0" fmla="*/ 383 w 383"/>
              <a:gd name="T1" fmla="*/ 171 h 358"/>
              <a:gd name="T2" fmla="*/ 314 w 383"/>
              <a:gd name="T3" fmla="*/ 358 h 358"/>
              <a:gd name="T4" fmla="*/ 0 w 383"/>
              <a:gd name="T5" fmla="*/ 113 h 358"/>
              <a:gd name="T6" fmla="*/ 164 w 383"/>
              <a:gd name="T7" fmla="*/ 0 h 358"/>
              <a:gd name="T8" fmla="*/ 383 w 383"/>
              <a:gd name="T9" fmla="*/ 171 h 358"/>
            </a:gdLst>
            <a:ahLst/>
            <a:cxnLst>
              <a:cxn ang="0">
                <a:pos x="T0" y="T1"/>
              </a:cxn>
              <a:cxn ang="0">
                <a:pos x="T2" y="T3"/>
              </a:cxn>
              <a:cxn ang="0">
                <a:pos x="T4" y="T5"/>
              </a:cxn>
              <a:cxn ang="0">
                <a:pos x="T6" y="T7"/>
              </a:cxn>
              <a:cxn ang="0">
                <a:pos x="T8" y="T9"/>
              </a:cxn>
            </a:cxnLst>
            <a:rect l="0" t="0" r="r" b="b"/>
            <a:pathLst>
              <a:path w="383" h="358">
                <a:moveTo>
                  <a:pt x="383" y="171"/>
                </a:moveTo>
                <a:cubicBezTo>
                  <a:pt x="314" y="358"/>
                  <a:pt x="314" y="358"/>
                  <a:pt x="314" y="358"/>
                </a:cubicBezTo>
                <a:cubicBezTo>
                  <a:pt x="186" y="311"/>
                  <a:pt x="77" y="225"/>
                  <a:pt x="0" y="113"/>
                </a:cubicBezTo>
                <a:cubicBezTo>
                  <a:pt x="164" y="0"/>
                  <a:pt x="164" y="0"/>
                  <a:pt x="164" y="0"/>
                </a:cubicBezTo>
                <a:cubicBezTo>
                  <a:pt x="218" y="77"/>
                  <a:pt x="294" y="138"/>
                  <a:pt x="383" y="171"/>
                </a:cubicBezTo>
                <a:close/>
              </a:path>
            </a:pathLst>
          </a:cu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8" name="Freeform 13"/>
          <p:cNvSpPr/>
          <p:nvPr/>
        </p:nvSpPr>
        <p:spPr bwMode="auto">
          <a:xfrm>
            <a:off x="2620962" y="1433513"/>
            <a:ext cx="793750" cy="1163638"/>
          </a:xfrm>
          <a:custGeom>
            <a:avLst/>
            <a:gdLst>
              <a:gd name="T0" fmla="*/ 267 w 267"/>
              <a:gd name="T1" fmla="*/ 296 h 391"/>
              <a:gd name="T2" fmla="*/ 91 w 267"/>
              <a:gd name="T3" fmla="*/ 391 h 391"/>
              <a:gd name="T4" fmla="*/ 16 w 267"/>
              <a:gd name="T5" fmla="*/ 0 h 391"/>
              <a:gd name="T6" fmla="*/ 214 w 267"/>
              <a:gd name="T7" fmla="*/ 23 h 391"/>
              <a:gd name="T8" fmla="*/ 211 w 267"/>
              <a:gd name="T9" fmla="*/ 75 h 391"/>
              <a:gd name="T10" fmla="*/ 267 w 267"/>
              <a:gd name="T11" fmla="*/ 296 h 391"/>
            </a:gdLst>
            <a:ahLst/>
            <a:cxnLst>
              <a:cxn ang="0">
                <a:pos x="T0" y="T1"/>
              </a:cxn>
              <a:cxn ang="0">
                <a:pos x="T2" y="T3"/>
              </a:cxn>
              <a:cxn ang="0">
                <a:pos x="T4" y="T5"/>
              </a:cxn>
              <a:cxn ang="0">
                <a:pos x="T6" y="T7"/>
              </a:cxn>
              <a:cxn ang="0">
                <a:pos x="T8" y="T9"/>
              </a:cxn>
              <a:cxn ang="0">
                <a:pos x="T10" y="T11"/>
              </a:cxn>
            </a:cxnLst>
            <a:rect l="0" t="0" r="r" b="b"/>
            <a:pathLst>
              <a:path w="267" h="391">
                <a:moveTo>
                  <a:pt x="267" y="296"/>
                </a:moveTo>
                <a:cubicBezTo>
                  <a:pt x="91" y="391"/>
                  <a:pt x="91" y="391"/>
                  <a:pt x="91" y="391"/>
                </a:cubicBezTo>
                <a:cubicBezTo>
                  <a:pt x="26" y="271"/>
                  <a:pt x="0" y="135"/>
                  <a:pt x="16" y="0"/>
                </a:cubicBezTo>
                <a:cubicBezTo>
                  <a:pt x="214" y="23"/>
                  <a:pt x="214" y="23"/>
                  <a:pt x="214" y="23"/>
                </a:cubicBezTo>
                <a:cubicBezTo>
                  <a:pt x="212" y="40"/>
                  <a:pt x="211" y="57"/>
                  <a:pt x="211" y="75"/>
                </a:cubicBezTo>
                <a:cubicBezTo>
                  <a:pt x="211" y="155"/>
                  <a:pt x="231" y="230"/>
                  <a:pt x="267" y="296"/>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19" name="Freeform 14"/>
          <p:cNvSpPr/>
          <p:nvPr/>
        </p:nvSpPr>
        <p:spPr bwMode="auto">
          <a:xfrm>
            <a:off x="5865812" y="1352550"/>
            <a:ext cx="763588" cy="1173163"/>
          </a:xfrm>
          <a:custGeom>
            <a:avLst/>
            <a:gdLst>
              <a:gd name="T0" fmla="*/ 42 w 257"/>
              <a:gd name="T1" fmla="*/ 31 h 394"/>
              <a:gd name="T2" fmla="*/ 236 w 257"/>
              <a:gd name="T3" fmla="*/ 0 h 394"/>
              <a:gd name="T4" fmla="*/ 177 w 257"/>
              <a:gd name="T5" fmla="*/ 394 h 394"/>
              <a:gd name="T6" fmla="*/ 0 w 257"/>
              <a:gd name="T7" fmla="*/ 307 h 394"/>
              <a:gd name="T8" fmla="*/ 48 w 257"/>
              <a:gd name="T9" fmla="*/ 102 h 394"/>
              <a:gd name="T10" fmla="*/ 42 w 257"/>
              <a:gd name="T11" fmla="*/ 31 h 394"/>
            </a:gdLst>
            <a:ahLst/>
            <a:cxnLst>
              <a:cxn ang="0">
                <a:pos x="T0" y="T1"/>
              </a:cxn>
              <a:cxn ang="0">
                <a:pos x="T2" y="T3"/>
              </a:cxn>
              <a:cxn ang="0">
                <a:pos x="T4" y="T5"/>
              </a:cxn>
              <a:cxn ang="0">
                <a:pos x="T6" y="T7"/>
              </a:cxn>
              <a:cxn ang="0">
                <a:pos x="T8" y="T9"/>
              </a:cxn>
              <a:cxn ang="0">
                <a:pos x="T10" y="T11"/>
              </a:cxn>
            </a:cxnLst>
            <a:rect l="0" t="0" r="r" b="b"/>
            <a:pathLst>
              <a:path w="257" h="394">
                <a:moveTo>
                  <a:pt x="42" y="31"/>
                </a:moveTo>
                <a:cubicBezTo>
                  <a:pt x="236" y="0"/>
                  <a:pt x="236" y="0"/>
                  <a:pt x="236" y="0"/>
                </a:cubicBezTo>
                <a:cubicBezTo>
                  <a:pt x="257" y="134"/>
                  <a:pt x="236" y="272"/>
                  <a:pt x="177" y="394"/>
                </a:cubicBezTo>
                <a:cubicBezTo>
                  <a:pt x="0" y="307"/>
                  <a:pt x="0" y="307"/>
                  <a:pt x="0" y="307"/>
                </a:cubicBezTo>
                <a:cubicBezTo>
                  <a:pt x="30" y="245"/>
                  <a:pt x="48" y="176"/>
                  <a:pt x="48" y="102"/>
                </a:cubicBezTo>
                <a:cubicBezTo>
                  <a:pt x="48" y="78"/>
                  <a:pt x="46" y="54"/>
                  <a:pt x="42" y="31"/>
                </a:cubicBezTo>
                <a:close/>
              </a:path>
            </a:pathLst>
          </a:cu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0" name="Freeform 5"/>
          <p:cNvSpPr>
            <a:spLocks noEditPoints="1"/>
          </p:cNvSpPr>
          <p:nvPr/>
        </p:nvSpPr>
        <p:spPr bwMode="auto">
          <a:xfrm>
            <a:off x="3525043" y="1629570"/>
            <a:ext cx="217488" cy="385762"/>
          </a:xfrm>
          <a:custGeom>
            <a:avLst/>
            <a:gdLst>
              <a:gd name="T0" fmla="*/ 69 w 79"/>
              <a:gd name="T1" fmla="*/ 0 h 140"/>
              <a:gd name="T2" fmla="*/ 10 w 79"/>
              <a:gd name="T3" fmla="*/ 0 h 140"/>
              <a:gd name="T4" fmla="*/ 0 w 79"/>
              <a:gd name="T5" fmla="*/ 11 h 140"/>
              <a:gd name="T6" fmla="*/ 0 w 79"/>
              <a:gd name="T7" fmla="*/ 130 h 140"/>
              <a:gd name="T8" fmla="*/ 10 w 79"/>
              <a:gd name="T9" fmla="*/ 140 h 140"/>
              <a:gd name="T10" fmla="*/ 69 w 79"/>
              <a:gd name="T11" fmla="*/ 140 h 140"/>
              <a:gd name="T12" fmla="*/ 79 w 79"/>
              <a:gd name="T13" fmla="*/ 130 h 140"/>
              <a:gd name="T14" fmla="*/ 79 w 79"/>
              <a:gd name="T15" fmla="*/ 11 h 140"/>
              <a:gd name="T16" fmla="*/ 69 w 79"/>
              <a:gd name="T17" fmla="*/ 0 h 140"/>
              <a:gd name="T18" fmla="*/ 39 w 79"/>
              <a:gd name="T19" fmla="*/ 130 h 140"/>
              <a:gd name="T20" fmla="*/ 33 w 79"/>
              <a:gd name="T21" fmla="*/ 123 h 140"/>
              <a:gd name="T22" fmla="*/ 39 w 79"/>
              <a:gd name="T23" fmla="*/ 117 h 140"/>
              <a:gd name="T24" fmla="*/ 46 w 79"/>
              <a:gd name="T25" fmla="*/ 123 h 140"/>
              <a:gd name="T26" fmla="*/ 39 w 79"/>
              <a:gd name="T27" fmla="*/ 130 h 140"/>
              <a:gd name="T28" fmla="*/ 71 w 79"/>
              <a:gd name="T29" fmla="*/ 108 h 140"/>
              <a:gd name="T30" fmla="*/ 7 w 79"/>
              <a:gd name="T31" fmla="*/ 108 h 140"/>
              <a:gd name="T32" fmla="*/ 7 w 79"/>
              <a:gd name="T33" fmla="*/ 18 h 140"/>
              <a:gd name="T34" fmla="*/ 71 w 79"/>
              <a:gd name="T35" fmla="*/ 18 h 140"/>
              <a:gd name="T36" fmla="*/ 71 w 79"/>
              <a:gd name="T37" fmla="*/ 108 h 140"/>
              <a:gd name="T38" fmla="*/ 53 w 79"/>
              <a:gd name="T39" fmla="*/ 11 h 140"/>
              <a:gd name="T40" fmla="*/ 26 w 79"/>
              <a:gd name="T41" fmla="*/ 11 h 140"/>
              <a:gd name="T42" fmla="*/ 26 w 79"/>
              <a:gd name="T43" fmla="*/ 8 h 140"/>
              <a:gd name="T44" fmla="*/ 53 w 79"/>
              <a:gd name="T45" fmla="*/ 8 h 140"/>
              <a:gd name="T46" fmla="*/ 53 w 79"/>
              <a:gd name="T47" fmla="*/ 11 h 140"/>
              <a:gd name="T48" fmla="*/ 65 w 79"/>
              <a:gd name="T49" fmla="*/ 9 h 140"/>
              <a:gd name="T50" fmla="*/ 62 w 79"/>
              <a:gd name="T51" fmla="*/ 12 h 140"/>
              <a:gd name="T52" fmla="*/ 59 w 79"/>
              <a:gd name="T53" fmla="*/ 9 h 140"/>
              <a:gd name="T54" fmla="*/ 62 w 79"/>
              <a:gd name="T55" fmla="*/ 7 h 140"/>
              <a:gd name="T56" fmla="*/ 65 w 79"/>
              <a:gd name="T57" fmla="*/ 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140">
                <a:moveTo>
                  <a:pt x="69" y="0"/>
                </a:moveTo>
                <a:cubicBezTo>
                  <a:pt x="10" y="0"/>
                  <a:pt x="10" y="0"/>
                  <a:pt x="10" y="0"/>
                </a:cubicBezTo>
                <a:cubicBezTo>
                  <a:pt x="4" y="0"/>
                  <a:pt x="0" y="5"/>
                  <a:pt x="0" y="11"/>
                </a:cubicBezTo>
                <a:cubicBezTo>
                  <a:pt x="0" y="130"/>
                  <a:pt x="0" y="130"/>
                  <a:pt x="0" y="130"/>
                </a:cubicBezTo>
                <a:cubicBezTo>
                  <a:pt x="0" y="135"/>
                  <a:pt x="4" y="140"/>
                  <a:pt x="10" y="140"/>
                </a:cubicBezTo>
                <a:cubicBezTo>
                  <a:pt x="69" y="140"/>
                  <a:pt x="69" y="140"/>
                  <a:pt x="69" y="140"/>
                </a:cubicBezTo>
                <a:cubicBezTo>
                  <a:pt x="74" y="140"/>
                  <a:pt x="79" y="135"/>
                  <a:pt x="79" y="130"/>
                </a:cubicBezTo>
                <a:cubicBezTo>
                  <a:pt x="79" y="11"/>
                  <a:pt x="79" y="11"/>
                  <a:pt x="79" y="11"/>
                </a:cubicBezTo>
                <a:cubicBezTo>
                  <a:pt x="79" y="5"/>
                  <a:pt x="74" y="0"/>
                  <a:pt x="69" y="0"/>
                </a:cubicBezTo>
                <a:close/>
                <a:moveTo>
                  <a:pt x="39" y="130"/>
                </a:moveTo>
                <a:cubicBezTo>
                  <a:pt x="36" y="130"/>
                  <a:pt x="33" y="127"/>
                  <a:pt x="33" y="123"/>
                </a:cubicBezTo>
                <a:cubicBezTo>
                  <a:pt x="33" y="120"/>
                  <a:pt x="36" y="117"/>
                  <a:pt x="39" y="117"/>
                </a:cubicBezTo>
                <a:cubicBezTo>
                  <a:pt x="43" y="117"/>
                  <a:pt x="46" y="120"/>
                  <a:pt x="46" y="123"/>
                </a:cubicBezTo>
                <a:cubicBezTo>
                  <a:pt x="46" y="127"/>
                  <a:pt x="43" y="130"/>
                  <a:pt x="39" y="130"/>
                </a:cubicBezTo>
                <a:close/>
                <a:moveTo>
                  <a:pt x="71" y="108"/>
                </a:moveTo>
                <a:cubicBezTo>
                  <a:pt x="7" y="108"/>
                  <a:pt x="7" y="108"/>
                  <a:pt x="7" y="108"/>
                </a:cubicBezTo>
                <a:cubicBezTo>
                  <a:pt x="7" y="18"/>
                  <a:pt x="7" y="18"/>
                  <a:pt x="7" y="18"/>
                </a:cubicBezTo>
                <a:cubicBezTo>
                  <a:pt x="71" y="18"/>
                  <a:pt x="71" y="18"/>
                  <a:pt x="71" y="18"/>
                </a:cubicBezTo>
                <a:lnTo>
                  <a:pt x="71" y="108"/>
                </a:lnTo>
                <a:close/>
                <a:moveTo>
                  <a:pt x="53" y="11"/>
                </a:moveTo>
                <a:cubicBezTo>
                  <a:pt x="26" y="11"/>
                  <a:pt x="26" y="11"/>
                  <a:pt x="26" y="11"/>
                </a:cubicBezTo>
                <a:cubicBezTo>
                  <a:pt x="26" y="8"/>
                  <a:pt x="26" y="8"/>
                  <a:pt x="26" y="8"/>
                </a:cubicBezTo>
                <a:cubicBezTo>
                  <a:pt x="53" y="8"/>
                  <a:pt x="53" y="8"/>
                  <a:pt x="53" y="8"/>
                </a:cubicBezTo>
                <a:lnTo>
                  <a:pt x="53" y="11"/>
                </a:lnTo>
                <a:close/>
                <a:moveTo>
                  <a:pt x="65" y="9"/>
                </a:moveTo>
                <a:cubicBezTo>
                  <a:pt x="65" y="11"/>
                  <a:pt x="63" y="12"/>
                  <a:pt x="62" y="12"/>
                </a:cubicBezTo>
                <a:cubicBezTo>
                  <a:pt x="60" y="12"/>
                  <a:pt x="59" y="11"/>
                  <a:pt x="59" y="9"/>
                </a:cubicBezTo>
                <a:cubicBezTo>
                  <a:pt x="59" y="8"/>
                  <a:pt x="60" y="7"/>
                  <a:pt x="62" y="7"/>
                </a:cubicBezTo>
                <a:cubicBezTo>
                  <a:pt x="63" y="7"/>
                  <a:pt x="65" y="8"/>
                  <a:pt x="65" y="9"/>
                </a:cubicBez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1" name="Freeform 6"/>
          <p:cNvSpPr>
            <a:spLocks noEditPoints="1"/>
          </p:cNvSpPr>
          <p:nvPr/>
        </p:nvSpPr>
        <p:spPr bwMode="auto">
          <a:xfrm>
            <a:off x="5509353" y="1636713"/>
            <a:ext cx="276290" cy="378619"/>
          </a:xfrm>
          <a:custGeom>
            <a:avLst/>
            <a:gdLst>
              <a:gd name="T0" fmla="*/ 99 w 109"/>
              <a:gd name="T1" fmla="*/ 0 h 150"/>
              <a:gd name="T2" fmla="*/ 10 w 109"/>
              <a:gd name="T3" fmla="*/ 0 h 150"/>
              <a:gd name="T4" fmla="*/ 0 w 109"/>
              <a:gd name="T5" fmla="*/ 11 h 150"/>
              <a:gd name="T6" fmla="*/ 0 w 109"/>
              <a:gd name="T7" fmla="*/ 140 h 150"/>
              <a:gd name="T8" fmla="*/ 10 w 109"/>
              <a:gd name="T9" fmla="*/ 150 h 150"/>
              <a:gd name="T10" fmla="*/ 99 w 109"/>
              <a:gd name="T11" fmla="*/ 150 h 150"/>
              <a:gd name="T12" fmla="*/ 109 w 109"/>
              <a:gd name="T13" fmla="*/ 140 h 150"/>
              <a:gd name="T14" fmla="*/ 109 w 109"/>
              <a:gd name="T15" fmla="*/ 11 h 150"/>
              <a:gd name="T16" fmla="*/ 99 w 109"/>
              <a:gd name="T17" fmla="*/ 0 h 150"/>
              <a:gd name="T18" fmla="*/ 54 w 109"/>
              <a:gd name="T19" fmla="*/ 146 h 150"/>
              <a:gd name="T20" fmla="*/ 48 w 109"/>
              <a:gd name="T21" fmla="*/ 140 h 150"/>
              <a:gd name="T22" fmla="*/ 54 w 109"/>
              <a:gd name="T23" fmla="*/ 134 h 150"/>
              <a:gd name="T24" fmla="*/ 60 w 109"/>
              <a:gd name="T25" fmla="*/ 140 h 150"/>
              <a:gd name="T26" fmla="*/ 54 w 109"/>
              <a:gd name="T27" fmla="*/ 146 h 150"/>
              <a:gd name="T28" fmla="*/ 99 w 109"/>
              <a:gd name="T29" fmla="*/ 129 h 150"/>
              <a:gd name="T30" fmla="*/ 10 w 109"/>
              <a:gd name="T31" fmla="*/ 129 h 150"/>
              <a:gd name="T32" fmla="*/ 10 w 109"/>
              <a:gd name="T33" fmla="*/ 13 h 150"/>
              <a:gd name="T34" fmla="*/ 99 w 109"/>
              <a:gd name="T35" fmla="*/ 13 h 150"/>
              <a:gd name="T36" fmla="*/ 99 w 109"/>
              <a:gd name="T37"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150">
                <a:moveTo>
                  <a:pt x="99" y="0"/>
                </a:moveTo>
                <a:cubicBezTo>
                  <a:pt x="10" y="0"/>
                  <a:pt x="10" y="0"/>
                  <a:pt x="10" y="0"/>
                </a:cubicBezTo>
                <a:cubicBezTo>
                  <a:pt x="4" y="0"/>
                  <a:pt x="0" y="5"/>
                  <a:pt x="0" y="11"/>
                </a:cubicBezTo>
                <a:cubicBezTo>
                  <a:pt x="0" y="140"/>
                  <a:pt x="0" y="140"/>
                  <a:pt x="0" y="140"/>
                </a:cubicBezTo>
                <a:cubicBezTo>
                  <a:pt x="0" y="146"/>
                  <a:pt x="4" y="150"/>
                  <a:pt x="10" y="150"/>
                </a:cubicBezTo>
                <a:cubicBezTo>
                  <a:pt x="99" y="150"/>
                  <a:pt x="99" y="150"/>
                  <a:pt x="99" y="150"/>
                </a:cubicBezTo>
                <a:cubicBezTo>
                  <a:pt x="104" y="150"/>
                  <a:pt x="109" y="146"/>
                  <a:pt x="109" y="140"/>
                </a:cubicBezTo>
                <a:cubicBezTo>
                  <a:pt x="109" y="11"/>
                  <a:pt x="109" y="11"/>
                  <a:pt x="109" y="11"/>
                </a:cubicBezTo>
                <a:cubicBezTo>
                  <a:pt x="109" y="5"/>
                  <a:pt x="104" y="0"/>
                  <a:pt x="99" y="0"/>
                </a:cubicBezTo>
                <a:close/>
                <a:moveTo>
                  <a:pt x="54" y="146"/>
                </a:moveTo>
                <a:cubicBezTo>
                  <a:pt x="51" y="146"/>
                  <a:pt x="48" y="144"/>
                  <a:pt x="48" y="140"/>
                </a:cubicBezTo>
                <a:cubicBezTo>
                  <a:pt x="48" y="137"/>
                  <a:pt x="51" y="134"/>
                  <a:pt x="54" y="134"/>
                </a:cubicBezTo>
                <a:cubicBezTo>
                  <a:pt x="58" y="134"/>
                  <a:pt x="60" y="137"/>
                  <a:pt x="60" y="140"/>
                </a:cubicBezTo>
                <a:cubicBezTo>
                  <a:pt x="60" y="144"/>
                  <a:pt x="58" y="146"/>
                  <a:pt x="54" y="146"/>
                </a:cubicBezTo>
                <a:close/>
                <a:moveTo>
                  <a:pt x="99" y="129"/>
                </a:moveTo>
                <a:cubicBezTo>
                  <a:pt x="10" y="129"/>
                  <a:pt x="10" y="129"/>
                  <a:pt x="10" y="129"/>
                </a:cubicBezTo>
                <a:cubicBezTo>
                  <a:pt x="10" y="13"/>
                  <a:pt x="10" y="13"/>
                  <a:pt x="10" y="13"/>
                </a:cubicBezTo>
                <a:cubicBezTo>
                  <a:pt x="99" y="13"/>
                  <a:pt x="99" y="13"/>
                  <a:pt x="99" y="13"/>
                </a:cubicBezTo>
                <a:lnTo>
                  <a:pt x="99" y="129"/>
                </a:ln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22" name="Group 26"/>
          <p:cNvGrpSpPr/>
          <p:nvPr/>
        </p:nvGrpSpPr>
        <p:grpSpPr>
          <a:xfrm>
            <a:off x="4107903" y="1055687"/>
            <a:ext cx="1032421" cy="982663"/>
            <a:chOff x="1905000" y="2665413"/>
            <a:chExt cx="395288" cy="376237"/>
          </a:xfrm>
          <a:solidFill>
            <a:srgbClr val="F2B800"/>
          </a:solidFill>
        </p:grpSpPr>
        <p:sp>
          <p:nvSpPr>
            <p:cNvPr id="23" name="Freeform 7"/>
            <p:cNvSpPr>
              <a:spLocks noEditPoints="1"/>
            </p:cNvSpPr>
            <p:nvPr/>
          </p:nvSpPr>
          <p:spPr bwMode="auto">
            <a:xfrm>
              <a:off x="1905000" y="2665413"/>
              <a:ext cx="395288" cy="376237"/>
            </a:xfrm>
            <a:custGeom>
              <a:avLst/>
              <a:gdLst>
                <a:gd name="T0" fmla="*/ 135 w 144"/>
                <a:gd name="T1" fmla="*/ 0 h 137"/>
                <a:gd name="T2" fmla="*/ 9 w 144"/>
                <a:gd name="T3" fmla="*/ 0 h 137"/>
                <a:gd name="T4" fmla="*/ 0 w 144"/>
                <a:gd name="T5" fmla="*/ 9 h 137"/>
                <a:gd name="T6" fmla="*/ 0 w 144"/>
                <a:gd name="T7" fmla="*/ 98 h 137"/>
                <a:gd name="T8" fmla="*/ 9 w 144"/>
                <a:gd name="T9" fmla="*/ 108 h 137"/>
                <a:gd name="T10" fmla="*/ 57 w 144"/>
                <a:gd name="T11" fmla="*/ 108 h 137"/>
                <a:gd name="T12" fmla="*/ 43 w 144"/>
                <a:gd name="T13" fmla="*/ 127 h 137"/>
                <a:gd name="T14" fmla="*/ 43 w 144"/>
                <a:gd name="T15" fmla="*/ 137 h 137"/>
                <a:gd name="T16" fmla="*/ 57 w 144"/>
                <a:gd name="T17" fmla="*/ 137 h 137"/>
                <a:gd name="T18" fmla="*/ 87 w 144"/>
                <a:gd name="T19" fmla="*/ 137 h 137"/>
                <a:gd name="T20" fmla="*/ 101 w 144"/>
                <a:gd name="T21" fmla="*/ 137 h 137"/>
                <a:gd name="T22" fmla="*/ 101 w 144"/>
                <a:gd name="T23" fmla="*/ 127 h 137"/>
                <a:gd name="T24" fmla="*/ 87 w 144"/>
                <a:gd name="T25" fmla="*/ 108 h 137"/>
                <a:gd name="T26" fmla="*/ 135 w 144"/>
                <a:gd name="T27" fmla="*/ 108 h 137"/>
                <a:gd name="T28" fmla="*/ 144 w 144"/>
                <a:gd name="T29" fmla="*/ 98 h 137"/>
                <a:gd name="T30" fmla="*/ 144 w 144"/>
                <a:gd name="T31" fmla="*/ 9 h 137"/>
                <a:gd name="T32" fmla="*/ 135 w 144"/>
                <a:gd name="T33" fmla="*/ 0 h 137"/>
                <a:gd name="T34" fmla="*/ 64 w 144"/>
                <a:gd name="T35" fmla="*/ 96 h 137"/>
                <a:gd name="T36" fmla="*/ 73 w 144"/>
                <a:gd name="T37" fmla="*/ 88 h 137"/>
                <a:gd name="T38" fmla="*/ 81 w 144"/>
                <a:gd name="T39" fmla="*/ 96 h 137"/>
                <a:gd name="T40" fmla="*/ 73 w 144"/>
                <a:gd name="T41" fmla="*/ 104 h 137"/>
                <a:gd name="T42" fmla="*/ 64 w 144"/>
                <a:gd name="T43" fmla="*/ 96 h 137"/>
                <a:gd name="T44" fmla="*/ 134 w 144"/>
                <a:gd name="T45" fmla="*/ 85 h 137"/>
                <a:gd name="T46" fmla="*/ 10 w 144"/>
                <a:gd name="T47" fmla="*/ 85 h 137"/>
                <a:gd name="T48" fmla="*/ 10 w 144"/>
                <a:gd name="T49" fmla="*/ 10 h 137"/>
                <a:gd name="T50" fmla="*/ 134 w 144"/>
                <a:gd name="T51" fmla="*/ 10 h 137"/>
                <a:gd name="T52" fmla="*/ 134 w 144"/>
                <a:gd name="T53" fmla="*/ 8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7">
                  <a:moveTo>
                    <a:pt x="135" y="0"/>
                  </a:moveTo>
                  <a:cubicBezTo>
                    <a:pt x="9" y="0"/>
                    <a:pt x="9" y="0"/>
                    <a:pt x="9" y="0"/>
                  </a:cubicBezTo>
                  <a:cubicBezTo>
                    <a:pt x="4" y="0"/>
                    <a:pt x="0" y="4"/>
                    <a:pt x="0" y="9"/>
                  </a:cubicBezTo>
                  <a:cubicBezTo>
                    <a:pt x="0" y="98"/>
                    <a:pt x="0" y="98"/>
                    <a:pt x="0" y="98"/>
                  </a:cubicBezTo>
                  <a:cubicBezTo>
                    <a:pt x="0" y="104"/>
                    <a:pt x="4" y="108"/>
                    <a:pt x="9" y="108"/>
                  </a:cubicBezTo>
                  <a:cubicBezTo>
                    <a:pt x="57" y="108"/>
                    <a:pt x="57" y="108"/>
                    <a:pt x="57" y="108"/>
                  </a:cubicBezTo>
                  <a:cubicBezTo>
                    <a:pt x="57" y="108"/>
                    <a:pt x="60" y="127"/>
                    <a:pt x="43" y="127"/>
                  </a:cubicBezTo>
                  <a:cubicBezTo>
                    <a:pt x="43" y="137"/>
                    <a:pt x="43" y="137"/>
                    <a:pt x="43" y="137"/>
                  </a:cubicBezTo>
                  <a:cubicBezTo>
                    <a:pt x="57" y="137"/>
                    <a:pt x="57" y="137"/>
                    <a:pt x="57" y="137"/>
                  </a:cubicBezTo>
                  <a:cubicBezTo>
                    <a:pt x="87" y="137"/>
                    <a:pt x="87" y="137"/>
                    <a:pt x="87" y="137"/>
                  </a:cubicBezTo>
                  <a:cubicBezTo>
                    <a:pt x="101" y="137"/>
                    <a:pt x="101" y="137"/>
                    <a:pt x="101" y="137"/>
                  </a:cubicBezTo>
                  <a:cubicBezTo>
                    <a:pt x="101" y="127"/>
                    <a:pt x="101" y="127"/>
                    <a:pt x="101" y="127"/>
                  </a:cubicBezTo>
                  <a:cubicBezTo>
                    <a:pt x="84" y="127"/>
                    <a:pt x="87" y="108"/>
                    <a:pt x="87" y="108"/>
                  </a:cubicBezTo>
                  <a:cubicBezTo>
                    <a:pt x="135" y="108"/>
                    <a:pt x="135" y="108"/>
                    <a:pt x="135" y="108"/>
                  </a:cubicBezTo>
                  <a:cubicBezTo>
                    <a:pt x="140" y="108"/>
                    <a:pt x="144" y="104"/>
                    <a:pt x="144" y="98"/>
                  </a:cubicBezTo>
                  <a:cubicBezTo>
                    <a:pt x="144" y="9"/>
                    <a:pt x="144" y="9"/>
                    <a:pt x="144" y="9"/>
                  </a:cubicBezTo>
                  <a:cubicBezTo>
                    <a:pt x="144" y="4"/>
                    <a:pt x="140" y="0"/>
                    <a:pt x="135" y="0"/>
                  </a:cubicBezTo>
                  <a:close/>
                  <a:moveTo>
                    <a:pt x="64" y="96"/>
                  </a:moveTo>
                  <a:cubicBezTo>
                    <a:pt x="64" y="91"/>
                    <a:pt x="68" y="88"/>
                    <a:pt x="73" y="88"/>
                  </a:cubicBezTo>
                  <a:cubicBezTo>
                    <a:pt x="77" y="88"/>
                    <a:pt x="81" y="91"/>
                    <a:pt x="81" y="96"/>
                  </a:cubicBezTo>
                  <a:cubicBezTo>
                    <a:pt x="81" y="101"/>
                    <a:pt x="77" y="104"/>
                    <a:pt x="73" y="104"/>
                  </a:cubicBezTo>
                  <a:cubicBezTo>
                    <a:pt x="68" y="104"/>
                    <a:pt x="64" y="101"/>
                    <a:pt x="64" y="96"/>
                  </a:cubicBezTo>
                  <a:close/>
                  <a:moveTo>
                    <a:pt x="134" y="85"/>
                  </a:moveTo>
                  <a:cubicBezTo>
                    <a:pt x="10" y="85"/>
                    <a:pt x="10" y="85"/>
                    <a:pt x="10" y="85"/>
                  </a:cubicBezTo>
                  <a:cubicBezTo>
                    <a:pt x="10" y="10"/>
                    <a:pt x="10" y="10"/>
                    <a:pt x="10" y="10"/>
                  </a:cubicBezTo>
                  <a:cubicBezTo>
                    <a:pt x="134" y="10"/>
                    <a:pt x="134" y="10"/>
                    <a:pt x="134" y="10"/>
                  </a:cubicBezTo>
                  <a:lnTo>
                    <a:pt x="134"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4" name="Oval 8"/>
            <p:cNvSpPr>
              <a:spLocks noChangeArrowheads="1"/>
            </p:cNvSpPr>
            <p:nvPr/>
          </p:nvSpPr>
          <p:spPr bwMode="auto">
            <a:xfrm>
              <a:off x="2090738" y="2916238"/>
              <a:ext cx="28575" cy="269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grpSp>
        <p:nvGrpSpPr>
          <p:cNvPr id="25" name="Group 28"/>
          <p:cNvGrpSpPr/>
          <p:nvPr/>
        </p:nvGrpSpPr>
        <p:grpSpPr>
          <a:xfrm>
            <a:off x="3793055" y="2325493"/>
            <a:ext cx="338688" cy="249625"/>
            <a:chOff x="2538413" y="2725738"/>
            <a:chExt cx="428625" cy="315912"/>
          </a:xfrm>
          <a:solidFill>
            <a:schemeClr val="bg1"/>
          </a:solidFill>
        </p:grpSpPr>
        <p:sp>
          <p:nvSpPr>
            <p:cNvPr id="26" name="Freeform 9"/>
            <p:cNvSpPr>
              <a:spLocks noEditPoints="1"/>
            </p:cNvSpPr>
            <p:nvPr/>
          </p:nvSpPr>
          <p:spPr bwMode="auto">
            <a:xfrm>
              <a:off x="2549525" y="2725738"/>
              <a:ext cx="409575" cy="250825"/>
            </a:xfrm>
            <a:custGeom>
              <a:avLst/>
              <a:gdLst>
                <a:gd name="T0" fmla="*/ 258 w 258"/>
                <a:gd name="T1" fmla="*/ 0 h 158"/>
                <a:gd name="T2" fmla="*/ 0 w 258"/>
                <a:gd name="T3" fmla="*/ 0 h 158"/>
                <a:gd name="T4" fmla="*/ 0 w 258"/>
                <a:gd name="T5" fmla="*/ 158 h 158"/>
                <a:gd name="T6" fmla="*/ 258 w 258"/>
                <a:gd name="T7" fmla="*/ 158 h 158"/>
                <a:gd name="T8" fmla="*/ 258 w 258"/>
                <a:gd name="T9" fmla="*/ 0 h 158"/>
                <a:gd name="T10" fmla="*/ 247 w 258"/>
                <a:gd name="T11" fmla="*/ 145 h 158"/>
                <a:gd name="T12" fmla="*/ 10 w 258"/>
                <a:gd name="T13" fmla="*/ 145 h 158"/>
                <a:gd name="T14" fmla="*/ 10 w 258"/>
                <a:gd name="T15" fmla="*/ 12 h 158"/>
                <a:gd name="T16" fmla="*/ 247 w 258"/>
                <a:gd name="T17" fmla="*/ 12 h 158"/>
                <a:gd name="T18" fmla="*/ 247 w 258"/>
                <a:gd name="T19" fmla="*/ 14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158">
                  <a:moveTo>
                    <a:pt x="258" y="0"/>
                  </a:moveTo>
                  <a:lnTo>
                    <a:pt x="0" y="0"/>
                  </a:lnTo>
                  <a:lnTo>
                    <a:pt x="0" y="158"/>
                  </a:lnTo>
                  <a:lnTo>
                    <a:pt x="258" y="158"/>
                  </a:lnTo>
                  <a:lnTo>
                    <a:pt x="258" y="0"/>
                  </a:lnTo>
                  <a:close/>
                  <a:moveTo>
                    <a:pt x="247" y="145"/>
                  </a:moveTo>
                  <a:lnTo>
                    <a:pt x="10" y="145"/>
                  </a:lnTo>
                  <a:lnTo>
                    <a:pt x="10" y="12"/>
                  </a:lnTo>
                  <a:lnTo>
                    <a:pt x="247" y="12"/>
                  </a:lnTo>
                  <a:lnTo>
                    <a:pt x="2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27" name="Freeform 10"/>
            <p:cNvSpPr/>
            <p:nvPr/>
          </p:nvSpPr>
          <p:spPr bwMode="auto">
            <a:xfrm>
              <a:off x="2538413" y="2987675"/>
              <a:ext cx="428625" cy="53975"/>
            </a:xfrm>
            <a:custGeom>
              <a:avLst/>
              <a:gdLst>
                <a:gd name="T0" fmla="*/ 270 w 270"/>
                <a:gd name="T1" fmla="*/ 22 h 34"/>
                <a:gd name="T2" fmla="*/ 265 w 270"/>
                <a:gd name="T3" fmla="*/ 0 h 34"/>
                <a:gd name="T4" fmla="*/ 5 w 270"/>
                <a:gd name="T5" fmla="*/ 0 h 34"/>
                <a:gd name="T6" fmla="*/ 0 w 270"/>
                <a:gd name="T7" fmla="*/ 22 h 34"/>
                <a:gd name="T8" fmla="*/ 0 w 270"/>
                <a:gd name="T9" fmla="*/ 22 h 34"/>
                <a:gd name="T10" fmla="*/ 0 w 270"/>
                <a:gd name="T11" fmla="*/ 34 h 34"/>
                <a:gd name="T12" fmla="*/ 270 w 270"/>
                <a:gd name="T13" fmla="*/ 34 h 34"/>
                <a:gd name="T14" fmla="*/ 270 w 270"/>
                <a:gd name="T15" fmla="*/ 22 h 34"/>
                <a:gd name="T16" fmla="*/ 270 w 270"/>
                <a:gd name="T17"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
                  <a:moveTo>
                    <a:pt x="270" y="22"/>
                  </a:moveTo>
                  <a:lnTo>
                    <a:pt x="265" y="0"/>
                  </a:lnTo>
                  <a:lnTo>
                    <a:pt x="5" y="0"/>
                  </a:lnTo>
                  <a:lnTo>
                    <a:pt x="0" y="22"/>
                  </a:lnTo>
                  <a:lnTo>
                    <a:pt x="0" y="22"/>
                  </a:lnTo>
                  <a:lnTo>
                    <a:pt x="0" y="34"/>
                  </a:lnTo>
                  <a:lnTo>
                    <a:pt x="270" y="34"/>
                  </a:lnTo>
                  <a:lnTo>
                    <a:pt x="270" y="22"/>
                  </a:lnTo>
                  <a:lnTo>
                    <a:pt x="27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28" name="Freeform 11"/>
          <p:cNvSpPr>
            <a:spLocks noEditPoints="1"/>
          </p:cNvSpPr>
          <p:nvPr/>
        </p:nvSpPr>
        <p:spPr bwMode="auto">
          <a:xfrm>
            <a:off x="5233986" y="2256761"/>
            <a:ext cx="198438" cy="346075"/>
          </a:xfrm>
          <a:custGeom>
            <a:avLst/>
            <a:gdLst>
              <a:gd name="T0" fmla="*/ 10 w 72"/>
              <a:gd name="T1" fmla="*/ 0 h 126"/>
              <a:gd name="T2" fmla="*/ 0 w 72"/>
              <a:gd name="T3" fmla="*/ 117 h 126"/>
              <a:gd name="T4" fmla="*/ 63 w 72"/>
              <a:gd name="T5" fmla="*/ 126 h 126"/>
              <a:gd name="T6" fmla="*/ 72 w 72"/>
              <a:gd name="T7" fmla="*/ 9 h 126"/>
              <a:gd name="T8" fmla="*/ 24 w 72"/>
              <a:gd name="T9" fmla="*/ 7 h 126"/>
              <a:gd name="T10" fmla="*/ 48 w 72"/>
              <a:gd name="T11" fmla="*/ 9 h 126"/>
              <a:gd name="T12" fmla="*/ 24 w 72"/>
              <a:gd name="T13" fmla="*/ 7 h 126"/>
              <a:gd name="T14" fmla="*/ 65 w 72"/>
              <a:gd name="T15" fmla="*/ 15 h 126"/>
              <a:gd name="T16" fmla="*/ 7 w 72"/>
              <a:gd name="T17" fmla="*/ 65 h 126"/>
              <a:gd name="T18" fmla="*/ 47 w 72"/>
              <a:gd name="T19" fmla="*/ 89 h 126"/>
              <a:gd name="T20" fmla="*/ 63 w 72"/>
              <a:gd name="T21" fmla="*/ 81 h 126"/>
              <a:gd name="T22" fmla="*/ 47 w 72"/>
              <a:gd name="T23" fmla="*/ 89 h 126"/>
              <a:gd name="T24" fmla="*/ 63 w 72"/>
              <a:gd name="T25" fmla="*/ 102 h 126"/>
              <a:gd name="T26" fmla="*/ 47 w 72"/>
              <a:gd name="T27" fmla="*/ 94 h 126"/>
              <a:gd name="T28" fmla="*/ 47 w 72"/>
              <a:gd name="T29" fmla="*/ 77 h 126"/>
              <a:gd name="T30" fmla="*/ 63 w 72"/>
              <a:gd name="T31" fmla="*/ 69 h 126"/>
              <a:gd name="T32" fmla="*/ 47 w 72"/>
              <a:gd name="T33" fmla="*/ 77 h 126"/>
              <a:gd name="T34" fmla="*/ 9 w 72"/>
              <a:gd name="T35" fmla="*/ 114 h 126"/>
              <a:gd name="T36" fmla="*/ 25 w 72"/>
              <a:gd name="T37" fmla="*/ 106 h 126"/>
              <a:gd name="T38" fmla="*/ 25 w 72"/>
              <a:gd name="T39" fmla="*/ 102 h 126"/>
              <a:gd name="T40" fmla="*/ 9 w 72"/>
              <a:gd name="T41" fmla="*/ 94 h 126"/>
              <a:gd name="T42" fmla="*/ 25 w 72"/>
              <a:gd name="T43" fmla="*/ 102 h 126"/>
              <a:gd name="T44" fmla="*/ 9 w 72"/>
              <a:gd name="T45" fmla="*/ 89 h 126"/>
              <a:gd name="T46" fmla="*/ 25 w 72"/>
              <a:gd name="T47" fmla="*/ 81 h 126"/>
              <a:gd name="T48" fmla="*/ 25 w 72"/>
              <a:gd name="T49" fmla="*/ 77 h 126"/>
              <a:gd name="T50" fmla="*/ 9 w 72"/>
              <a:gd name="T51" fmla="*/ 69 h 126"/>
              <a:gd name="T52" fmla="*/ 25 w 72"/>
              <a:gd name="T53" fmla="*/ 77 h 126"/>
              <a:gd name="T54" fmla="*/ 28 w 72"/>
              <a:gd name="T55" fmla="*/ 114 h 126"/>
              <a:gd name="T56" fmla="*/ 44 w 72"/>
              <a:gd name="T57" fmla="*/ 106 h 126"/>
              <a:gd name="T58" fmla="*/ 44 w 72"/>
              <a:gd name="T59" fmla="*/ 102 h 126"/>
              <a:gd name="T60" fmla="*/ 28 w 72"/>
              <a:gd name="T61" fmla="*/ 94 h 126"/>
              <a:gd name="T62" fmla="*/ 44 w 72"/>
              <a:gd name="T63" fmla="*/ 102 h 126"/>
              <a:gd name="T64" fmla="*/ 28 w 72"/>
              <a:gd name="T65" fmla="*/ 89 h 126"/>
              <a:gd name="T66" fmla="*/ 44 w 72"/>
              <a:gd name="T67" fmla="*/ 81 h 126"/>
              <a:gd name="T68" fmla="*/ 44 w 72"/>
              <a:gd name="T69" fmla="*/ 77 h 126"/>
              <a:gd name="T70" fmla="*/ 28 w 72"/>
              <a:gd name="T71" fmla="*/ 69 h 126"/>
              <a:gd name="T72" fmla="*/ 44 w 72"/>
              <a:gd name="T73" fmla="*/ 77 h 126"/>
              <a:gd name="T74" fmla="*/ 63 w 72"/>
              <a:gd name="T75" fmla="*/ 106 h 126"/>
              <a:gd name="T76" fmla="*/ 47 w 72"/>
              <a:gd name="T77" fmla="*/ 114 h 126"/>
              <a:gd name="T78" fmla="*/ 63 w 72"/>
              <a:gd name="T79" fmla="*/ 125 h 126"/>
              <a:gd name="T80" fmla="*/ 56 w 72"/>
              <a:gd name="T81" fmla="*/ 123 h 126"/>
              <a:gd name="T82" fmla="*/ 63 w 72"/>
              <a:gd name="T83" fmla="*/ 121 h 126"/>
              <a:gd name="T84" fmla="*/ 63 w 72"/>
              <a:gd name="T85" fmla="*/ 1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2" h="126">
                <a:moveTo>
                  <a:pt x="63" y="0"/>
                </a:moveTo>
                <a:cubicBezTo>
                  <a:pt x="10" y="0"/>
                  <a:pt x="10" y="0"/>
                  <a:pt x="10" y="0"/>
                </a:cubicBezTo>
                <a:cubicBezTo>
                  <a:pt x="5" y="0"/>
                  <a:pt x="0" y="4"/>
                  <a:pt x="0" y="9"/>
                </a:cubicBezTo>
                <a:cubicBezTo>
                  <a:pt x="0" y="117"/>
                  <a:pt x="0" y="117"/>
                  <a:pt x="0" y="117"/>
                </a:cubicBezTo>
                <a:cubicBezTo>
                  <a:pt x="0" y="122"/>
                  <a:pt x="5" y="126"/>
                  <a:pt x="10" y="126"/>
                </a:cubicBezTo>
                <a:cubicBezTo>
                  <a:pt x="63" y="126"/>
                  <a:pt x="63" y="126"/>
                  <a:pt x="63" y="126"/>
                </a:cubicBezTo>
                <a:cubicBezTo>
                  <a:pt x="68" y="126"/>
                  <a:pt x="72" y="122"/>
                  <a:pt x="72" y="117"/>
                </a:cubicBezTo>
                <a:cubicBezTo>
                  <a:pt x="72" y="9"/>
                  <a:pt x="72" y="9"/>
                  <a:pt x="72" y="9"/>
                </a:cubicBezTo>
                <a:cubicBezTo>
                  <a:pt x="72" y="4"/>
                  <a:pt x="68" y="0"/>
                  <a:pt x="63" y="0"/>
                </a:cubicBezTo>
                <a:close/>
                <a:moveTo>
                  <a:pt x="24" y="7"/>
                </a:moveTo>
                <a:cubicBezTo>
                  <a:pt x="48" y="7"/>
                  <a:pt x="48" y="7"/>
                  <a:pt x="48" y="7"/>
                </a:cubicBezTo>
                <a:cubicBezTo>
                  <a:pt x="48" y="9"/>
                  <a:pt x="48" y="9"/>
                  <a:pt x="48" y="9"/>
                </a:cubicBezTo>
                <a:cubicBezTo>
                  <a:pt x="24" y="9"/>
                  <a:pt x="24" y="9"/>
                  <a:pt x="24" y="9"/>
                </a:cubicBezTo>
                <a:lnTo>
                  <a:pt x="24" y="7"/>
                </a:lnTo>
                <a:close/>
                <a:moveTo>
                  <a:pt x="7" y="15"/>
                </a:moveTo>
                <a:cubicBezTo>
                  <a:pt x="65" y="15"/>
                  <a:pt x="65" y="15"/>
                  <a:pt x="65" y="15"/>
                </a:cubicBezTo>
                <a:cubicBezTo>
                  <a:pt x="65" y="65"/>
                  <a:pt x="65" y="65"/>
                  <a:pt x="65" y="65"/>
                </a:cubicBezTo>
                <a:cubicBezTo>
                  <a:pt x="7" y="65"/>
                  <a:pt x="7" y="65"/>
                  <a:pt x="7" y="65"/>
                </a:cubicBezTo>
                <a:lnTo>
                  <a:pt x="7" y="15"/>
                </a:lnTo>
                <a:close/>
                <a:moveTo>
                  <a:pt x="47" y="89"/>
                </a:moveTo>
                <a:cubicBezTo>
                  <a:pt x="47" y="81"/>
                  <a:pt x="47" y="81"/>
                  <a:pt x="47" y="81"/>
                </a:cubicBezTo>
                <a:cubicBezTo>
                  <a:pt x="63" y="81"/>
                  <a:pt x="63" y="81"/>
                  <a:pt x="63" y="81"/>
                </a:cubicBezTo>
                <a:cubicBezTo>
                  <a:pt x="63" y="89"/>
                  <a:pt x="63" y="89"/>
                  <a:pt x="63" y="89"/>
                </a:cubicBezTo>
                <a:lnTo>
                  <a:pt x="47" y="89"/>
                </a:lnTo>
                <a:close/>
                <a:moveTo>
                  <a:pt x="63" y="94"/>
                </a:moveTo>
                <a:cubicBezTo>
                  <a:pt x="63" y="102"/>
                  <a:pt x="63" y="102"/>
                  <a:pt x="63" y="102"/>
                </a:cubicBezTo>
                <a:cubicBezTo>
                  <a:pt x="47" y="102"/>
                  <a:pt x="47" y="102"/>
                  <a:pt x="47" y="102"/>
                </a:cubicBezTo>
                <a:cubicBezTo>
                  <a:pt x="47" y="94"/>
                  <a:pt x="47" y="94"/>
                  <a:pt x="47" y="94"/>
                </a:cubicBezTo>
                <a:lnTo>
                  <a:pt x="63" y="94"/>
                </a:lnTo>
                <a:close/>
                <a:moveTo>
                  <a:pt x="47" y="77"/>
                </a:moveTo>
                <a:cubicBezTo>
                  <a:pt x="47" y="69"/>
                  <a:pt x="47" y="69"/>
                  <a:pt x="47" y="69"/>
                </a:cubicBezTo>
                <a:cubicBezTo>
                  <a:pt x="63" y="69"/>
                  <a:pt x="63" y="69"/>
                  <a:pt x="63" y="69"/>
                </a:cubicBezTo>
                <a:cubicBezTo>
                  <a:pt x="63" y="77"/>
                  <a:pt x="63" y="77"/>
                  <a:pt x="63" y="77"/>
                </a:cubicBezTo>
                <a:lnTo>
                  <a:pt x="47" y="77"/>
                </a:lnTo>
                <a:close/>
                <a:moveTo>
                  <a:pt x="25" y="114"/>
                </a:moveTo>
                <a:cubicBezTo>
                  <a:pt x="9" y="114"/>
                  <a:pt x="9" y="114"/>
                  <a:pt x="9" y="114"/>
                </a:cubicBezTo>
                <a:cubicBezTo>
                  <a:pt x="9" y="106"/>
                  <a:pt x="9" y="106"/>
                  <a:pt x="9" y="106"/>
                </a:cubicBezTo>
                <a:cubicBezTo>
                  <a:pt x="25" y="106"/>
                  <a:pt x="25" y="106"/>
                  <a:pt x="25" y="106"/>
                </a:cubicBezTo>
                <a:lnTo>
                  <a:pt x="25" y="114"/>
                </a:lnTo>
                <a:close/>
                <a:moveTo>
                  <a:pt x="25" y="102"/>
                </a:moveTo>
                <a:cubicBezTo>
                  <a:pt x="9" y="102"/>
                  <a:pt x="9" y="102"/>
                  <a:pt x="9" y="102"/>
                </a:cubicBezTo>
                <a:cubicBezTo>
                  <a:pt x="9" y="94"/>
                  <a:pt x="9" y="94"/>
                  <a:pt x="9" y="94"/>
                </a:cubicBezTo>
                <a:cubicBezTo>
                  <a:pt x="25" y="94"/>
                  <a:pt x="25" y="94"/>
                  <a:pt x="25" y="94"/>
                </a:cubicBezTo>
                <a:lnTo>
                  <a:pt x="25" y="102"/>
                </a:lnTo>
                <a:close/>
                <a:moveTo>
                  <a:pt x="25" y="89"/>
                </a:moveTo>
                <a:cubicBezTo>
                  <a:pt x="9" y="89"/>
                  <a:pt x="9" y="89"/>
                  <a:pt x="9" y="89"/>
                </a:cubicBezTo>
                <a:cubicBezTo>
                  <a:pt x="9" y="81"/>
                  <a:pt x="9" y="81"/>
                  <a:pt x="9" y="81"/>
                </a:cubicBezTo>
                <a:cubicBezTo>
                  <a:pt x="25" y="81"/>
                  <a:pt x="25" y="81"/>
                  <a:pt x="25" y="81"/>
                </a:cubicBezTo>
                <a:lnTo>
                  <a:pt x="25" y="89"/>
                </a:lnTo>
                <a:close/>
                <a:moveTo>
                  <a:pt x="25" y="77"/>
                </a:moveTo>
                <a:cubicBezTo>
                  <a:pt x="9" y="77"/>
                  <a:pt x="9" y="77"/>
                  <a:pt x="9" y="77"/>
                </a:cubicBezTo>
                <a:cubicBezTo>
                  <a:pt x="9" y="69"/>
                  <a:pt x="9" y="69"/>
                  <a:pt x="9" y="69"/>
                </a:cubicBezTo>
                <a:cubicBezTo>
                  <a:pt x="25" y="69"/>
                  <a:pt x="25" y="69"/>
                  <a:pt x="25" y="69"/>
                </a:cubicBezTo>
                <a:lnTo>
                  <a:pt x="25" y="77"/>
                </a:lnTo>
                <a:close/>
                <a:moveTo>
                  <a:pt x="44" y="114"/>
                </a:moveTo>
                <a:cubicBezTo>
                  <a:pt x="28" y="114"/>
                  <a:pt x="28" y="114"/>
                  <a:pt x="28" y="114"/>
                </a:cubicBezTo>
                <a:cubicBezTo>
                  <a:pt x="28" y="106"/>
                  <a:pt x="28" y="106"/>
                  <a:pt x="28" y="106"/>
                </a:cubicBezTo>
                <a:cubicBezTo>
                  <a:pt x="44" y="106"/>
                  <a:pt x="44" y="106"/>
                  <a:pt x="44" y="106"/>
                </a:cubicBezTo>
                <a:lnTo>
                  <a:pt x="44" y="114"/>
                </a:lnTo>
                <a:close/>
                <a:moveTo>
                  <a:pt x="44" y="102"/>
                </a:moveTo>
                <a:cubicBezTo>
                  <a:pt x="28" y="102"/>
                  <a:pt x="28" y="102"/>
                  <a:pt x="28" y="102"/>
                </a:cubicBezTo>
                <a:cubicBezTo>
                  <a:pt x="28" y="94"/>
                  <a:pt x="28" y="94"/>
                  <a:pt x="28" y="94"/>
                </a:cubicBezTo>
                <a:cubicBezTo>
                  <a:pt x="44" y="94"/>
                  <a:pt x="44" y="94"/>
                  <a:pt x="44" y="94"/>
                </a:cubicBezTo>
                <a:lnTo>
                  <a:pt x="44" y="102"/>
                </a:lnTo>
                <a:close/>
                <a:moveTo>
                  <a:pt x="44" y="89"/>
                </a:moveTo>
                <a:cubicBezTo>
                  <a:pt x="28" y="89"/>
                  <a:pt x="28" y="89"/>
                  <a:pt x="28" y="89"/>
                </a:cubicBezTo>
                <a:cubicBezTo>
                  <a:pt x="28" y="81"/>
                  <a:pt x="28" y="81"/>
                  <a:pt x="28" y="81"/>
                </a:cubicBezTo>
                <a:cubicBezTo>
                  <a:pt x="44" y="81"/>
                  <a:pt x="44" y="81"/>
                  <a:pt x="44" y="81"/>
                </a:cubicBezTo>
                <a:lnTo>
                  <a:pt x="44" y="89"/>
                </a:lnTo>
                <a:close/>
                <a:moveTo>
                  <a:pt x="44" y="77"/>
                </a:moveTo>
                <a:cubicBezTo>
                  <a:pt x="28" y="77"/>
                  <a:pt x="28" y="77"/>
                  <a:pt x="28" y="77"/>
                </a:cubicBezTo>
                <a:cubicBezTo>
                  <a:pt x="28" y="69"/>
                  <a:pt x="28" y="69"/>
                  <a:pt x="28" y="69"/>
                </a:cubicBezTo>
                <a:cubicBezTo>
                  <a:pt x="44" y="69"/>
                  <a:pt x="44" y="69"/>
                  <a:pt x="44" y="69"/>
                </a:cubicBezTo>
                <a:lnTo>
                  <a:pt x="44" y="77"/>
                </a:lnTo>
                <a:close/>
                <a:moveTo>
                  <a:pt x="47" y="106"/>
                </a:moveTo>
                <a:cubicBezTo>
                  <a:pt x="63" y="106"/>
                  <a:pt x="63" y="106"/>
                  <a:pt x="63" y="106"/>
                </a:cubicBezTo>
                <a:cubicBezTo>
                  <a:pt x="63" y="114"/>
                  <a:pt x="63" y="114"/>
                  <a:pt x="63" y="114"/>
                </a:cubicBezTo>
                <a:cubicBezTo>
                  <a:pt x="47" y="114"/>
                  <a:pt x="47" y="114"/>
                  <a:pt x="47" y="114"/>
                </a:cubicBezTo>
                <a:lnTo>
                  <a:pt x="47" y="106"/>
                </a:lnTo>
                <a:close/>
                <a:moveTo>
                  <a:pt x="63" y="125"/>
                </a:moveTo>
                <a:cubicBezTo>
                  <a:pt x="59" y="125"/>
                  <a:pt x="59" y="125"/>
                  <a:pt x="59" y="125"/>
                </a:cubicBezTo>
                <a:cubicBezTo>
                  <a:pt x="58" y="125"/>
                  <a:pt x="56" y="124"/>
                  <a:pt x="56" y="123"/>
                </a:cubicBezTo>
                <a:cubicBezTo>
                  <a:pt x="56" y="122"/>
                  <a:pt x="58" y="121"/>
                  <a:pt x="59" y="121"/>
                </a:cubicBezTo>
                <a:cubicBezTo>
                  <a:pt x="63" y="121"/>
                  <a:pt x="63" y="121"/>
                  <a:pt x="63" y="121"/>
                </a:cubicBezTo>
                <a:cubicBezTo>
                  <a:pt x="64" y="121"/>
                  <a:pt x="65" y="122"/>
                  <a:pt x="65" y="123"/>
                </a:cubicBezTo>
                <a:cubicBezTo>
                  <a:pt x="65" y="124"/>
                  <a:pt x="64" y="125"/>
                  <a:pt x="63" y="125"/>
                </a:cubicBezTo>
                <a:close/>
              </a:path>
            </a:pathLst>
          </a:custGeom>
          <a:solidFill>
            <a:schemeClr val="bg1"/>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29" name="Group 27"/>
          <p:cNvGrpSpPr/>
          <p:nvPr/>
        </p:nvGrpSpPr>
        <p:grpSpPr>
          <a:xfrm>
            <a:off x="4463849" y="2538413"/>
            <a:ext cx="363300" cy="315913"/>
            <a:chOff x="1879600" y="3937000"/>
            <a:chExt cx="401638" cy="349250"/>
          </a:xfrm>
          <a:solidFill>
            <a:schemeClr val="bg1"/>
          </a:solidFill>
        </p:grpSpPr>
        <p:sp>
          <p:nvSpPr>
            <p:cNvPr id="30" name="Freeform 12"/>
            <p:cNvSpPr>
              <a:spLocks noEditPoints="1"/>
            </p:cNvSpPr>
            <p:nvPr/>
          </p:nvSpPr>
          <p:spPr bwMode="auto">
            <a:xfrm>
              <a:off x="1879600" y="3937000"/>
              <a:ext cx="401638" cy="349250"/>
            </a:xfrm>
            <a:custGeom>
              <a:avLst/>
              <a:gdLst>
                <a:gd name="T0" fmla="*/ 146 w 146"/>
                <a:gd name="T1" fmla="*/ 104 h 127"/>
                <a:gd name="T2" fmla="*/ 146 w 146"/>
                <a:gd name="T3" fmla="*/ 0 h 127"/>
                <a:gd name="T4" fmla="*/ 0 w 146"/>
                <a:gd name="T5" fmla="*/ 0 h 127"/>
                <a:gd name="T6" fmla="*/ 0 w 146"/>
                <a:gd name="T7" fmla="*/ 104 h 127"/>
                <a:gd name="T8" fmla="*/ 108 w 146"/>
                <a:gd name="T9" fmla="*/ 104 h 127"/>
                <a:gd name="T10" fmla="*/ 118 w 146"/>
                <a:gd name="T11" fmla="*/ 113 h 127"/>
                <a:gd name="T12" fmla="*/ 132 w 146"/>
                <a:gd name="T13" fmla="*/ 127 h 127"/>
                <a:gd name="T14" fmla="*/ 137 w 146"/>
                <a:gd name="T15" fmla="*/ 127 h 127"/>
                <a:gd name="T16" fmla="*/ 117 w 146"/>
                <a:gd name="T17" fmla="*/ 107 h 127"/>
                <a:gd name="T18" fmla="*/ 114 w 146"/>
                <a:gd name="T19" fmla="*/ 104 h 127"/>
                <a:gd name="T20" fmla="*/ 146 w 146"/>
                <a:gd name="T21" fmla="*/ 104 h 127"/>
                <a:gd name="T22" fmla="*/ 8 w 146"/>
                <a:gd name="T23" fmla="*/ 10 h 127"/>
                <a:gd name="T24" fmla="*/ 138 w 146"/>
                <a:gd name="T25" fmla="*/ 10 h 127"/>
                <a:gd name="T26" fmla="*/ 138 w 146"/>
                <a:gd name="T27" fmla="*/ 94 h 127"/>
                <a:gd name="T28" fmla="*/ 8 w 146"/>
                <a:gd name="T29" fmla="*/ 94 h 127"/>
                <a:gd name="T30" fmla="*/ 8 w 146"/>
                <a:gd name="T31" fmla="*/ 1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27">
                  <a:moveTo>
                    <a:pt x="146" y="104"/>
                  </a:moveTo>
                  <a:cubicBezTo>
                    <a:pt x="146" y="0"/>
                    <a:pt x="146" y="0"/>
                    <a:pt x="146" y="0"/>
                  </a:cubicBezTo>
                  <a:cubicBezTo>
                    <a:pt x="0" y="0"/>
                    <a:pt x="0" y="0"/>
                    <a:pt x="0" y="0"/>
                  </a:cubicBezTo>
                  <a:cubicBezTo>
                    <a:pt x="0" y="104"/>
                    <a:pt x="0" y="104"/>
                    <a:pt x="0" y="104"/>
                  </a:cubicBezTo>
                  <a:cubicBezTo>
                    <a:pt x="108" y="104"/>
                    <a:pt x="108" y="104"/>
                    <a:pt x="108" y="104"/>
                  </a:cubicBezTo>
                  <a:cubicBezTo>
                    <a:pt x="108" y="107"/>
                    <a:pt x="109" y="113"/>
                    <a:pt x="118" y="113"/>
                  </a:cubicBezTo>
                  <a:cubicBezTo>
                    <a:pt x="118" y="113"/>
                    <a:pt x="132" y="112"/>
                    <a:pt x="132" y="127"/>
                  </a:cubicBezTo>
                  <a:cubicBezTo>
                    <a:pt x="137" y="127"/>
                    <a:pt x="137" y="127"/>
                    <a:pt x="137" y="127"/>
                  </a:cubicBezTo>
                  <a:cubicBezTo>
                    <a:pt x="137" y="127"/>
                    <a:pt x="138" y="107"/>
                    <a:pt x="117" y="107"/>
                  </a:cubicBezTo>
                  <a:cubicBezTo>
                    <a:pt x="117" y="107"/>
                    <a:pt x="113" y="107"/>
                    <a:pt x="114" y="104"/>
                  </a:cubicBezTo>
                  <a:lnTo>
                    <a:pt x="146" y="104"/>
                  </a:lnTo>
                  <a:close/>
                  <a:moveTo>
                    <a:pt x="8" y="10"/>
                  </a:moveTo>
                  <a:cubicBezTo>
                    <a:pt x="138" y="10"/>
                    <a:pt x="138" y="10"/>
                    <a:pt x="138" y="10"/>
                  </a:cubicBezTo>
                  <a:cubicBezTo>
                    <a:pt x="138" y="94"/>
                    <a:pt x="138" y="94"/>
                    <a:pt x="138" y="94"/>
                  </a:cubicBezTo>
                  <a:cubicBezTo>
                    <a:pt x="8" y="94"/>
                    <a:pt x="8" y="94"/>
                    <a:pt x="8" y="94"/>
                  </a:cubicBezTo>
                  <a:lnTo>
                    <a:pt x="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1" name="Rectangle 13"/>
            <p:cNvSpPr>
              <a:spLocks noChangeArrowheads="1"/>
            </p:cNvSpPr>
            <p:nvPr/>
          </p:nvSpPr>
          <p:spPr bwMode="auto">
            <a:xfrm>
              <a:off x="2025650" y="4233863"/>
              <a:ext cx="1143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32" name="Rectangle 14"/>
            <p:cNvSpPr>
              <a:spLocks noChangeArrowheads="1"/>
            </p:cNvSpPr>
            <p:nvPr/>
          </p:nvSpPr>
          <p:spPr bwMode="auto">
            <a:xfrm>
              <a:off x="1965325" y="4260850"/>
              <a:ext cx="233363" cy="174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33" name="Rounded Rectangle 31"/>
          <p:cNvSpPr/>
          <p:nvPr/>
        </p:nvSpPr>
        <p:spPr>
          <a:xfrm>
            <a:off x="3657600" y="3940046"/>
            <a:ext cx="1972079" cy="917704"/>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34" name="Text Box 10"/>
          <p:cNvSpPr txBox="1">
            <a:spLocks noChangeArrowheads="1"/>
          </p:cNvSpPr>
          <p:nvPr/>
        </p:nvSpPr>
        <p:spPr bwMode="auto">
          <a:xfrm>
            <a:off x="3698586" y="3881304"/>
            <a:ext cx="1880294" cy="900246"/>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35" name="Rounded Rectangle 33"/>
          <p:cNvSpPr/>
          <p:nvPr/>
        </p:nvSpPr>
        <p:spPr>
          <a:xfrm>
            <a:off x="990600" y="3237986"/>
            <a:ext cx="1849148" cy="1003087"/>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36" name="Text Box 10"/>
          <p:cNvSpPr txBox="1">
            <a:spLocks noChangeArrowheads="1"/>
          </p:cNvSpPr>
          <p:nvPr/>
        </p:nvSpPr>
        <p:spPr bwMode="auto">
          <a:xfrm>
            <a:off x="1099603" y="3119297"/>
            <a:ext cx="1676400"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37" name="Rounded Rectangle 35"/>
          <p:cNvSpPr/>
          <p:nvPr/>
        </p:nvSpPr>
        <p:spPr>
          <a:xfrm>
            <a:off x="361966" y="1487492"/>
            <a:ext cx="1849148" cy="1003087"/>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38" name="Text Box 10"/>
          <p:cNvSpPr txBox="1">
            <a:spLocks noChangeArrowheads="1"/>
          </p:cNvSpPr>
          <p:nvPr/>
        </p:nvSpPr>
        <p:spPr bwMode="auto">
          <a:xfrm>
            <a:off x="448340" y="1428750"/>
            <a:ext cx="1676400"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sp>
        <p:nvSpPr>
          <p:cNvPr id="39" name="Rounded Rectangle 37"/>
          <p:cNvSpPr/>
          <p:nvPr/>
        </p:nvSpPr>
        <p:spPr>
          <a:xfrm>
            <a:off x="6934200" y="1487492"/>
            <a:ext cx="1849148" cy="1003087"/>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easure"/>
              <a:ea typeface="微软雅黑" panose="020B0503020204020204" pitchFamily="34" charset="-122"/>
              <a:sym typeface="Measure"/>
            </a:endParaRPr>
          </a:p>
        </p:txBody>
      </p:sp>
      <p:sp>
        <p:nvSpPr>
          <p:cNvPr id="40" name="Text Box 10"/>
          <p:cNvSpPr txBox="1">
            <a:spLocks noChangeArrowheads="1"/>
          </p:cNvSpPr>
          <p:nvPr/>
        </p:nvSpPr>
        <p:spPr bwMode="auto">
          <a:xfrm>
            <a:off x="7020574" y="1428750"/>
            <a:ext cx="1676400"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grpSp>
        <p:nvGrpSpPr>
          <p:cNvPr id="41" name="Group 53"/>
          <p:cNvGrpSpPr/>
          <p:nvPr/>
        </p:nvGrpSpPr>
        <p:grpSpPr>
          <a:xfrm>
            <a:off x="6553200" y="3179244"/>
            <a:ext cx="1849148" cy="1061829"/>
            <a:chOff x="6553200" y="3136211"/>
            <a:chExt cx="1849148" cy="1061829"/>
          </a:xfrm>
        </p:grpSpPr>
        <p:sp>
          <p:nvSpPr>
            <p:cNvPr id="42" name="Rounded Rectangle 39"/>
            <p:cNvSpPr/>
            <p:nvPr/>
          </p:nvSpPr>
          <p:spPr>
            <a:xfrm>
              <a:off x="6553200" y="3194953"/>
              <a:ext cx="1849148" cy="1003087"/>
            </a:xfrm>
            <a:prstGeom prst="roundRect">
              <a:avLst>
                <a:gd name="adj" fmla="val 5186"/>
              </a:avLst>
            </a:prstGeom>
            <a:noFill/>
            <a:ln w="9525">
              <a:solidFill>
                <a:srgbClr val="F2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bg1">
                    <a:lumMod val="50000"/>
                  </a:schemeClr>
                </a:solidFill>
                <a:latin typeface="Measure"/>
                <a:ea typeface="微软雅黑" panose="020B0503020204020204" pitchFamily="34" charset="-122"/>
                <a:sym typeface="Measure"/>
              </a:endParaRPr>
            </a:p>
          </p:txBody>
        </p:sp>
        <p:sp>
          <p:nvSpPr>
            <p:cNvPr id="43" name="Text Box 10"/>
            <p:cNvSpPr txBox="1">
              <a:spLocks noChangeArrowheads="1"/>
            </p:cNvSpPr>
            <p:nvPr/>
          </p:nvSpPr>
          <p:spPr bwMode="auto">
            <a:xfrm>
              <a:off x="6639574" y="3136211"/>
              <a:ext cx="1676400" cy="1061829"/>
            </a:xfrm>
            <a:prstGeom prst="rect">
              <a:avLst/>
            </a:prstGeom>
            <a:noFill/>
            <a:ln w="9525">
              <a:noFill/>
              <a:miter lim="800000"/>
            </a:ln>
          </p:spPr>
          <p:txBody>
            <a:bodyPr wrap="square" lIns="45720" tIns="22860" rIns="45720" bIns="22860">
              <a:spAutoFit/>
            </a:bodyPr>
            <a:lstStyle/>
            <a:p>
              <a:pPr defTabSz="1088390">
                <a:lnSpc>
                  <a:spcPct val="200000"/>
                </a:lnSpc>
              </a:pPr>
              <a:r>
                <a:rPr lang="zh-CN" altLang="en-US" sz="1200" b="0" dirty="0">
                  <a:solidFill>
                    <a:schemeClr val="bg1">
                      <a:lumMod val="50000"/>
                    </a:schemeClr>
                  </a:solidFill>
                  <a:latin typeface="Measure"/>
                  <a:ea typeface="微软雅黑" panose="020B0503020204020204" pitchFamily="34" charset="-122"/>
                  <a:cs typeface="Open Sans" pitchFamily="34" charset="0"/>
                  <a:sym typeface="Measure"/>
                </a:rPr>
                <a:t>输入标题</a:t>
              </a:r>
              <a:endParaRPr lang="en-US" sz="1200" b="0" dirty="0">
                <a:solidFill>
                  <a:schemeClr val="bg1">
                    <a:lumMod val="50000"/>
                  </a:schemeClr>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chemeClr val="bg1">
                    <a:lumMod val="50000"/>
                  </a:schemeClr>
                </a:solidFill>
                <a:latin typeface="Measure"/>
                <a:ea typeface="微软雅黑" panose="020B0503020204020204" pitchFamily="34" charset="-122"/>
                <a:cs typeface="Open Sans" pitchFamily="34" charset="0"/>
                <a:sym typeface="Measure"/>
              </a:endParaRPr>
            </a:p>
          </p:txBody>
        </p:sp>
      </p:grpSp>
      <p:sp>
        <p:nvSpPr>
          <p:cNvPr id="44" name="Text Box 7"/>
          <p:cNvSpPr txBox="1">
            <a:spLocks noChangeArrowheads="1"/>
          </p:cNvSpPr>
          <p:nvPr/>
        </p:nvSpPr>
        <p:spPr bwMode="auto">
          <a:xfrm>
            <a:off x="4408324" y="3138427"/>
            <a:ext cx="478657" cy="415498"/>
          </a:xfrm>
          <a:prstGeom prst="rect">
            <a:avLst/>
          </a:prstGeom>
          <a:noFill/>
          <a:ln w="9525">
            <a:noFill/>
            <a:miter lim="800000"/>
          </a:ln>
        </p:spPr>
        <p:txBody>
          <a:bodyPr wrap="none" lIns="45720" tIns="22860" rIns="45720" bIns="22860">
            <a:spAutoFit/>
          </a:bodyPr>
          <a:lstStyle/>
          <a:p>
            <a:pPr algn="ctr" defTabSz="1088390"/>
            <a:r>
              <a:rPr lang="en-CA" sz="2400" spc="-150">
                <a:solidFill>
                  <a:schemeClr val="bg1"/>
                </a:solidFill>
                <a:latin typeface="Measure"/>
                <a:ea typeface="微软雅黑" panose="020B0503020204020204" pitchFamily="34" charset="-122"/>
                <a:cs typeface="Open Sans Light" pitchFamily="34" charset="0"/>
                <a:sym typeface="Measure"/>
              </a:rPr>
              <a:t>20%</a:t>
            </a:r>
          </a:p>
        </p:txBody>
      </p:sp>
      <p:sp>
        <p:nvSpPr>
          <p:cNvPr id="45" name="Text Box 7"/>
          <p:cNvSpPr txBox="1">
            <a:spLocks noChangeArrowheads="1"/>
          </p:cNvSpPr>
          <p:nvPr/>
        </p:nvSpPr>
        <p:spPr bwMode="auto">
          <a:xfrm rot="2337384">
            <a:off x="3345265" y="2764592"/>
            <a:ext cx="478657" cy="415498"/>
          </a:xfrm>
          <a:prstGeom prst="rect">
            <a:avLst/>
          </a:prstGeom>
          <a:noFill/>
          <a:ln w="9525">
            <a:noFill/>
            <a:miter lim="800000"/>
          </a:ln>
        </p:spPr>
        <p:txBody>
          <a:bodyPr wrap="none" lIns="45720" tIns="22860" rIns="45720" bIns="22860">
            <a:spAutoFit/>
          </a:bodyPr>
          <a:lstStyle/>
          <a:p>
            <a:pPr algn="ctr" defTabSz="1088390"/>
            <a:r>
              <a:rPr lang="en-CA" sz="2400" spc="-150">
                <a:solidFill>
                  <a:schemeClr val="bg1"/>
                </a:solidFill>
                <a:latin typeface="Measure"/>
                <a:ea typeface="微软雅黑" panose="020B0503020204020204" pitchFamily="34" charset="-122"/>
                <a:cs typeface="Open Sans Light" pitchFamily="34" charset="0"/>
                <a:sym typeface="Measure"/>
              </a:rPr>
              <a:t>30%</a:t>
            </a:r>
          </a:p>
        </p:txBody>
      </p:sp>
      <p:sp>
        <p:nvSpPr>
          <p:cNvPr id="46" name="Text Box 7"/>
          <p:cNvSpPr txBox="1">
            <a:spLocks noChangeArrowheads="1"/>
          </p:cNvSpPr>
          <p:nvPr/>
        </p:nvSpPr>
        <p:spPr bwMode="auto">
          <a:xfrm rot="19262616" flipH="1">
            <a:off x="5472478" y="2688392"/>
            <a:ext cx="478657" cy="415498"/>
          </a:xfrm>
          <a:prstGeom prst="rect">
            <a:avLst/>
          </a:prstGeom>
          <a:noFill/>
          <a:ln w="9525">
            <a:noFill/>
            <a:miter lim="800000"/>
          </a:ln>
        </p:spPr>
        <p:txBody>
          <a:bodyPr wrap="none" lIns="45720" tIns="22860" rIns="45720" bIns="22860">
            <a:spAutoFit/>
          </a:bodyPr>
          <a:lstStyle/>
          <a:p>
            <a:pPr algn="ctr" defTabSz="1088390"/>
            <a:r>
              <a:rPr lang="en-CA" sz="2400" spc="-150">
                <a:solidFill>
                  <a:schemeClr val="bg1"/>
                </a:solidFill>
                <a:latin typeface="Measure"/>
                <a:ea typeface="微软雅黑" panose="020B0503020204020204" pitchFamily="34" charset="-122"/>
                <a:cs typeface="Open Sans Light" pitchFamily="34" charset="0"/>
                <a:sym typeface="Measure"/>
              </a:rPr>
              <a:t>10%</a:t>
            </a:r>
          </a:p>
        </p:txBody>
      </p:sp>
      <p:sp>
        <p:nvSpPr>
          <p:cNvPr id="47" name="Text Box 7"/>
          <p:cNvSpPr txBox="1">
            <a:spLocks noChangeArrowheads="1"/>
          </p:cNvSpPr>
          <p:nvPr/>
        </p:nvSpPr>
        <p:spPr bwMode="auto">
          <a:xfrm rot="4609617">
            <a:off x="2762634" y="1790056"/>
            <a:ext cx="478657" cy="415498"/>
          </a:xfrm>
          <a:prstGeom prst="rect">
            <a:avLst/>
          </a:prstGeom>
          <a:noFill/>
          <a:ln w="9525">
            <a:noFill/>
            <a:miter lim="800000"/>
          </a:ln>
        </p:spPr>
        <p:txBody>
          <a:bodyPr wrap="none" lIns="45720" tIns="22860" rIns="45720" bIns="22860">
            <a:spAutoFit/>
          </a:bodyPr>
          <a:lstStyle/>
          <a:p>
            <a:pPr algn="ctr" defTabSz="1088390"/>
            <a:r>
              <a:rPr lang="en-CA" sz="2400" spc="-150" dirty="0">
                <a:solidFill>
                  <a:schemeClr val="bg1"/>
                </a:solidFill>
                <a:latin typeface="Measure"/>
                <a:ea typeface="微软雅黑" panose="020B0503020204020204" pitchFamily="34" charset="-122"/>
                <a:cs typeface="Open Sans Light" pitchFamily="34" charset="0"/>
                <a:sym typeface="Measure"/>
              </a:rPr>
              <a:t>20%</a:t>
            </a:r>
          </a:p>
        </p:txBody>
      </p:sp>
      <p:sp>
        <p:nvSpPr>
          <p:cNvPr id="48" name="Text Box 7"/>
          <p:cNvSpPr txBox="1">
            <a:spLocks noChangeArrowheads="1"/>
          </p:cNvSpPr>
          <p:nvPr/>
        </p:nvSpPr>
        <p:spPr bwMode="auto">
          <a:xfrm rot="16990383" flipH="1">
            <a:off x="6039147" y="1702345"/>
            <a:ext cx="478657" cy="415498"/>
          </a:xfrm>
          <a:prstGeom prst="rect">
            <a:avLst/>
          </a:prstGeom>
          <a:noFill/>
          <a:ln w="9525">
            <a:noFill/>
            <a:miter lim="800000"/>
          </a:ln>
        </p:spPr>
        <p:txBody>
          <a:bodyPr wrap="none" lIns="45720" tIns="22860" rIns="45720" bIns="22860">
            <a:spAutoFit/>
          </a:bodyPr>
          <a:lstStyle/>
          <a:p>
            <a:pPr algn="ctr" defTabSz="1088390"/>
            <a:r>
              <a:rPr lang="en-CA" sz="2400" spc="-150">
                <a:solidFill>
                  <a:schemeClr val="bg1"/>
                </a:solidFill>
                <a:latin typeface="Measure"/>
                <a:ea typeface="微软雅黑" panose="020B0503020204020204" pitchFamily="34" charset="-122"/>
                <a:cs typeface="Open Sans Light" pitchFamily="34" charset="0"/>
                <a:sym typeface="Measure"/>
              </a:rPr>
              <a:t>20%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250" fill="hold"/>
                                        <p:tgtEl>
                                          <p:spTgt spid="22"/>
                                        </p:tgtEl>
                                        <p:attrNameLst>
                                          <p:attrName>ppt_x</p:attrName>
                                        </p:attrNameLst>
                                      </p:cBhvr>
                                      <p:tavLst>
                                        <p:tav tm="0">
                                          <p:val>
                                            <p:strVal val="#ppt_x"/>
                                          </p:val>
                                        </p:tav>
                                        <p:tav tm="100000">
                                          <p:val>
                                            <p:strVal val="#ppt_x"/>
                                          </p:val>
                                        </p:tav>
                                      </p:tavLst>
                                    </p:anim>
                                    <p:anim calcmode="lin" valueType="num">
                                      <p:cBhvr additive="base">
                                        <p:cTn id="22" dur="25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250" fill="hold"/>
                                        <p:tgtEl>
                                          <p:spTgt spid="20"/>
                                        </p:tgtEl>
                                        <p:attrNameLst>
                                          <p:attrName>ppt_x</p:attrName>
                                        </p:attrNameLst>
                                      </p:cBhvr>
                                      <p:tavLst>
                                        <p:tav tm="0">
                                          <p:val>
                                            <p:strVal val="#ppt_x"/>
                                          </p:val>
                                        </p:tav>
                                        <p:tav tm="100000">
                                          <p:val>
                                            <p:strVal val="#ppt_x"/>
                                          </p:val>
                                        </p:tav>
                                      </p:tavLst>
                                    </p:anim>
                                    <p:anim calcmode="lin" valueType="num">
                                      <p:cBhvr additive="base">
                                        <p:cTn id="32" dur="25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250" fill="hold"/>
                                        <p:tgtEl>
                                          <p:spTgt spid="18"/>
                                        </p:tgtEl>
                                        <p:attrNameLst>
                                          <p:attrName>ppt_x</p:attrName>
                                        </p:attrNameLst>
                                      </p:cBhvr>
                                      <p:tavLst>
                                        <p:tav tm="0">
                                          <p:val>
                                            <p:strVal val="#ppt_x"/>
                                          </p:val>
                                        </p:tav>
                                        <p:tav tm="100000">
                                          <p:val>
                                            <p:strVal val="#ppt_x"/>
                                          </p:val>
                                        </p:tav>
                                      </p:tavLst>
                                    </p:anim>
                                    <p:anim calcmode="lin" valueType="num">
                                      <p:cBhvr additive="base">
                                        <p:cTn id="37" dur="250" fill="hold"/>
                                        <p:tgtEl>
                                          <p:spTgt spid="18"/>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250" fill="hold"/>
                                        <p:tgtEl>
                                          <p:spTgt spid="47"/>
                                        </p:tgtEl>
                                        <p:attrNameLst>
                                          <p:attrName>ppt_x</p:attrName>
                                        </p:attrNameLst>
                                      </p:cBhvr>
                                      <p:tavLst>
                                        <p:tav tm="0">
                                          <p:val>
                                            <p:strVal val="#ppt_x"/>
                                          </p:val>
                                        </p:tav>
                                        <p:tav tm="100000">
                                          <p:val>
                                            <p:strVal val="#ppt_x"/>
                                          </p:val>
                                        </p:tav>
                                      </p:tavLst>
                                    </p:anim>
                                    <p:anim calcmode="lin" valueType="num">
                                      <p:cBhvr additive="base">
                                        <p:cTn id="42" dur="250" fill="hold"/>
                                        <p:tgtEl>
                                          <p:spTgt spid="47"/>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250" fill="hold"/>
                                        <p:tgtEl>
                                          <p:spTgt spid="5"/>
                                        </p:tgtEl>
                                        <p:attrNameLst>
                                          <p:attrName>ppt_x</p:attrName>
                                        </p:attrNameLst>
                                      </p:cBhvr>
                                      <p:tavLst>
                                        <p:tav tm="0">
                                          <p:val>
                                            <p:strVal val="#ppt_x"/>
                                          </p:val>
                                        </p:tav>
                                        <p:tav tm="100000">
                                          <p:val>
                                            <p:strVal val="#ppt_x"/>
                                          </p:val>
                                        </p:tav>
                                      </p:tavLst>
                                    </p:anim>
                                    <p:anim calcmode="lin" valueType="num">
                                      <p:cBhvr additive="base">
                                        <p:cTn id="47" dur="250" fill="hold"/>
                                        <p:tgtEl>
                                          <p:spTgt spid="5"/>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250" fill="hold"/>
                                        <p:tgtEl>
                                          <p:spTgt spid="37"/>
                                        </p:tgtEl>
                                        <p:attrNameLst>
                                          <p:attrName>ppt_x</p:attrName>
                                        </p:attrNameLst>
                                      </p:cBhvr>
                                      <p:tavLst>
                                        <p:tav tm="0">
                                          <p:val>
                                            <p:strVal val="#ppt_x"/>
                                          </p:val>
                                        </p:tav>
                                        <p:tav tm="100000">
                                          <p:val>
                                            <p:strVal val="#ppt_x"/>
                                          </p:val>
                                        </p:tav>
                                      </p:tavLst>
                                    </p:anim>
                                    <p:anim calcmode="lin" valueType="num">
                                      <p:cBhvr additive="base">
                                        <p:cTn id="52" dur="250" fill="hold"/>
                                        <p:tgtEl>
                                          <p:spTgt spid="37"/>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250" fill="hold"/>
                                        <p:tgtEl>
                                          <p:spTgt spid="38"/>
                                        </p:tgtEl>
                                        <p:attrNameLst>
                                          <p:attrName>ppt_x</p:attrName>
                                        </p:attrNameLst>
                                      </p:cBhvr>
                                      <p:tavLst>
                                        <p:tav tm="0">
                                          <p:val>
                                            <p:strVal val="#ppt_x"/>
                                          </p:val>
                                        </p:tav>
                                        <p:tav tm="100000">
                                          <p:val>
                                            <p:strVal val="#ppt_x"/>
                                          </p:val>
                                        </p:tav>
                                      </p:tavLst>
                                    </p:anim>
                                    <p:anim calcmode="lin" valueType="num">
                                      <p:cBhvr additive="base">
                                        <p:cTn id="57" dur="250" fill="hold"/>
                                        <p:tgtEl>
                                          <p:spTgt spid="3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250" fill="hold"/>
                                        <p:tgtEl>
                                          <p:spTgt spid="25"/>
                                        </p:tgtEl>
                                        <p:attrNameLst>
                                          <p:attrName>ppt_x</p:attrName>
                                        </p:attrNameLst>
                                      </p:cBhvr>
                                      <p:tavLst>
                                        <p:tav tm="0">
                                          <p:val>
                                            <p:strVal val="#ppt_x"/>
                                          </p:val>
                                        </p:tav>
                                        <p:tav tm="100000">
                                          <p:val>
                                            <p:strVal val="#ppt_x"/>
                                          </p:val>
                                        </p:tav>
                                      </p:tavLst>
                                    </p:anim>
                                    <p:anim calcmode="lin" valueType="num">
                                      <p:cBhvr additive="base">
                                        <p:cTn id="67" dur="250" fill="hold"/>
                                        <p:tgtEl>
                                          <p:spTgt spid="25"/>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250" fill="hold"/>
                                        <p:tgtEl>
                                          <p:spTgt spid="17"/>
                                        </p:tgtEl>
                                        <p:attrNameLst>
                                          <p:attrName>ppt_x</p:attrName>
                                        </p:attrNameLst>
                                      </p:cBhvr>
                                      <p:tavLst>
                                        <p:tav tm="0">
                                          <p:val>
                                            <p:strVal val="#ppt_x"/>
                                          </p:val>
                                        </p:tav>
                                        <p:tav tm="100000">
                                          <p:val>
                                            <p:strVal val="#ppt_x"/>
                                          </p:val>
                                        </p:tav>
                                      </p:tavLst>
                                    </p:anim>
                                    <p:anim calcmode="lin" valueType="num">
                                      <p:cBhvr additive="base">
                                        <p:cTn id="72" dur="250" fill="hold"/>
                                        <p:tgtEl>
                                          <p:spTgt spid="17"/>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nodeType="after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250" fill="hold"/>
                                        <p:tgtEl>
                                          <p:spTgt spid="7"/>
                                        </p:tgtEl>
                                        <p:attrNameLst>
                                          <p:attrName>ppt_x</p:attrName>
                                        </p:attrNameLst>
                                      </p:cBhvr>
                                      <p:tavLst>
                                        <p:tav tm="0">
                                          <p:val>
                                            <p:strVal val="#ppt_x"/>
                                          </p:val>
                                        </p:tav>
                                        <p:tav tm="100000">
                                          <p:val>
                                            <p:strVal val="#ppt_x"/>
                                          </p:val>
                                        </p:tav>
                                      </p:tavLst>
                                    </p:anim>
                                    <p:anim calcmode="lin" valueType="num">
                                      <p:cBhvr additive="base">
                                        <p:cTn id="82" dur="250" fill="hold"/>
                                        <p:tgtEl>
                                          <p:spTgt spid="7"/>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250" fill="hold"/>
                                        <p:tgtEl>
                                          <p:spTgt spid="35"/>
                                        </p:tgtEl>
                                        <p:attrNameLst>
                                          <p:attrName>ppt_x</p:attrName>
                                        </p:attrNameLst>
                                      </p:cBhvr>
                                      <p:tavLst>
                                        <p:tav tm="0">
                                          <p:val>
                                            <p:strVal val="#ppt_x"/>
                                          </p:val>
                                        </p:tav>
                                        <p:tav tm="100000">
                                          <p:val>
                                            <p:strVal val="#ppt_x"/>
                                          </p:val>
                                        </p:tav>
                                      </p:tavLst>
                                    </p:anim>
                                    <p:anim calcmode="lin" valueType="num">
                                      <p:cBhvr additive="base">
                                        <p:cTn id="87" dur="250" fill="hold"/>
                                        <p:tgtEl>
                                          <p:spTgt spid="35"/>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250" fill="hold"/>
                                        <p:tgtEl>
                                          <p:spTgt spid="36"/>
                                        </p:tgtEl>
                                        <p:attrNameLst>
                                          <p:attrName>ppt_x</p:attrName>
                                        </p:attrNameLst>
                                      </p:cBhvr>
                                      <p:tavLst>
                                        <p:tav tm="0">
                                          <p:val>
                                            <p:strVal val="#ppt_x"/>
                                          </p:val>
                                        </p:tav>
                                        <p:tav tm="100000">
                                          <p:val>
                                            <p:strVal val="#ppt_x"/>
                                          </p:val>
                                        </p:tav>
                                      </p:tavLst>
                                    </p:anim>
                                    <p:anim calcmode="lin" valueType="num">
                                      <p:cBhvr additive="base">
                                        <p:cTn id="92" dur="250" fill="hold"/>
                                        <p:tgtEl>
                                          <p:spTgt spid="36"/>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250" fill="hold"/>
                                        <p:tgtEl>
                                          <p:spTgt spid="11"/>
                                        </p:tgtEl>
                                        <p:attrNameLst>
                                          <p:attrName>ppt_x</p:attrName>
                                        </p:attrNameLst>
                                      </p:cBhvr>
                                      <p:tavLst>
                                        <p:tav tm="0">
                                          <p:val>
                                            <p:strVal val="#ppt_x"/>
                                          </p:val>
                                        </p:tav>
                                        <p:tav tm="100000">
                                          <p:val>
                                            <p:strVal val="#ppt_x"/>
                                          </p:val>
                                        </p:tav>
                                      </p:tavLst>
                                    </p:anim>
                                    <p:anim calcmode="lin" valueType="num">
                                      <p:cBhvr additive="base">
                                        <p:cTn id="97" dur="250" fill="hold"/>
                                        <p:tgtEl>
                                          <p:spTgt spid="11"/>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250" fill="hold"/>
                                        <p:tgtEl>
                                          <p:spTgt spid="29"/>
                                        </p:tgtEl>
                                        <p:attrNameLst>
                                          <p:attrName>ppt_x</p:attrName>
                                        </p:attrNameLst>
                                      </p:cBhvr>
                                      <p:tavLst>
                                        <p:tav tm="0">
                                          <p:val>
                                            <p:strVal val="#ppt_x"/>
                                          </p:val>
                                        </p:tav>
                                        <p:tav tm="100000">
                                          <p:val>
                                            <p:strVal val="#ppt_x"/>
                                          </p:val>
                                        </p:tav>
                                      </p:tavLst>
                                    </p:anim>
                                    <p:anim calcmode="lin" valueType="num">
                                      <p:cBhvr additive="base">
                                        <p:cTn id="102" dur="250" fill="hold"/>
                                        <p:tgtEl>
                                          <p:spTgt spid="29"/>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250" fill="hold"/>
                                        <p:tgtEl>
                                          <p:spTgt spid="16"/>
                                        </p:tgtEl>
                                        <p:attrNameLst>
                                          <p:attrName>ppt_x</p:attrName>
                                        </p:attrNameLst>
                                      </p:cBhvr>
                                      <p:tavLst>
                                        <p:tav tm="0">
                                          <p:val>
                                            <p:strVal val="#ppt_x"/>
                                          </p:val>
                                        </p:tav>
                                        <p:tav tm="100000">
                                          <p:val>
                                            <p:strVal val="#ppt_x"/>
                                          </p:val>
                                        </p:tav>
                                      </p:tavLst>
                                    </p:anim>
                                    <p:anim calcmode="lin" valueType="num">
                                      <p:cBhvr additive="base">
                                        <p:cTn id="107" dur="250" fill="hold"/>
                                        <p:tgtEl>
                                          <p:spTgt spid="16"/>
                                        </p:tgtEl>
                                        <p:attrNameLst>
                                          <p:attrName>ppt_y</p:attrName>
                                        </p:attrNameLst>
                                      </p:cBhvr>
                                      <p:tavLst>
                                        <p:tav tm="0">
                                          <p:val>
                                            <p:strVal val="1+#ppt_h/2"/>
                                          </p:val>
                                        </p:tav>
                                        <p:tav tm="100000">
                                          <p:val>
                                            <p:strVal val="#ppt_y"/>
                                          </p:val>
                                        </p:tav>
                                      </p:tavLst>
                                    </p:anim>
                                  </p:childTnLst>
                                </p:cTn>
                              </p:par>
                            </p:childTnLst>
                          </p:cTn>
                        </p:par>
                        <p:par>
                          <p:cTn id="108" fill="hold">
                            <p:stCondLst>
                              <p:cond delay="10000"/>
                            </p:stCondLst>
                            <p:childTnLst>
                              <p:par>
                                <p:cTn id="109" presetID="2" presetClass="entr" presetSubtype="4"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250" fill="hold"/>
                                        <p:tgtEl>
                                          <p:spTgt spid="44"/>
                                        </p:tgtEl>
                                        <p:attrNameLst>
                                          <p:attrName>ppt_x</p:attrName>
                                        </p:attrNameLst>
                                      </p:cBhvr>
                                      <p:tavLst>
                                        <p:tav tm="0">
                                          <p:val>
                                            <p:strVal val="#ppt_x"/>
                                          </p:val>
                                        </p:tav>
                                        <p:tav tm="100000">
                                          <p:val>
                                            <p:strVal val="#ppt_x"/>
                                          </p:val>
                                        </p:tav>
                                      </p:tavLst>
                                    </p:anim>
                                    <p:anim calcmode="lin" valueType="num">
                                      <p:cBhvr additive="base">
                                        <p:cTn id="112" dur="250" fill="hold"/>
                                        <p:tgtEl>
                                          <p:spTgt spid="44"/>
                                        </p:tgtEl>
                                        <p:attrNameLst>
                                          <p:attrName>ppt_y</p:attrName>
                                        </p:attrNameLst>
                                      </p:cBhvr>
                                      <p:tavLst>
                                        <p:tav tm="0">
                                          <p:val>
                                            <p:strVal val="1+#ppt_h/2"/>
                                          </p:val>
                                        </p:tav>
                                        <p:tav tm="100000">
                                          <p:val>
                                            <p:strVal val="#ppt_y"/>
                                          </p:val>
                                        </p:tav>
                                      </p:tavLst>
                                    </p:anim>
                                  </p:childTnLst>
                                </p:cTn>
                              </p:par>
                            </p:childTnLst>
                          </p:cTn>
                        </p:par>
                        <p:par>
                          <p:cTn id="113" fill="hold">
                            <p:stCondLst>
                              <p:cond delay="10500"/>
                            </p:stCondLst>
                            <p:childTnLst>
                              <p:par>
                                <p:cTn id="114" presetID="2" presetClass="entr" presetSubtype="4" fill="hold" nodeType="after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additive="base">
                                        <p:cTn id="116" dur="250" fill="hold"/>
                                        <p:tgtEl>
                                          <p:spTgt spid="9"/>
                                        </p:tgtEl>
                                        <p:attrNameLst>
                                          <p:attrName>ppt_x</p:attrName>
                                        </p:attrNameLst>
                                      </p:cBhvr>
                                      <p:tavLst>
                                        <p:tav tm="0">
                                          <p:val>
                                            <p:strVal val="#ppt_x"/>
                                          </p:val>
                                        </p:tav>
                                        <p:tav tm="100000">
                                          <p:val>
                                            <p:strVal val="#ppt_x"/>
                                          </p:val>
                                        </p:tav>
                                      </p:tavLst>
                                    </p:anim>
                                    <p:anim calcmode="lin" valueType="num">
                                      <p:cBhvr additive="base">
                                        <p:cTn id="117" dur="250" fill="hold"/>
                                        <p:tgtEl>
                                          <p:spTgt spid="9"/>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additive="base">
                                        <p:cTn id="121" dur="250" fill="hold"/>
                                        <p:tgtEl>
                                          <p:spTgt spid="33"/>
                                        </p:tgtEl>
                                        <p:attrNameLst>
                                          <p:attrName>ppt_x</p:attrName>
                                        </p:attrNameLst>
                                      </p:cBhvr>
                                      <p:tavLst>
                                        <p:tav tm="0">
                                          <p:val>
                                            <p:strVal val="#ppt_x"/>
                                          </p:val>
                                        </p:tav>
                                        <p:tav tm="100000">
                                          <p:val>
                                            <p:strVal val="#ppt_x"/>
                                          </p:val>
                                        </p:tav>
                                      </p:tavLst>
                                    </p:anim>
                                    <p:anim calcmode="lin" valueType="num">
                                      <p:cBhvr additive="base">
                                        <p:cTn id="122" dur="250" fill="hold"/>
                                        <p:tgtEl>
                                          <p:spTgt spid="33"/>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250" fill="hold"/>
                                        <p:tgtEl>
                                          <p:spTgt spid="34"/>
                                        </p:tgtEl>
                                        <p:attrNameLst>
                                          <p:attrName>ppt_x</p:attrName>
                                        </p:attrNameLst>
                                      </p:cBhvr>
                                      <p:tavLst>
                                        <p:tav tm="0">
                                          <p:val>
                                            <p:strVal val="#ppt_x"/>
                                          </p:val>
                                        </p:tav>
                                        <p:tav tm="100000">
                                          <p:val>
                                            <p:strVal val="#ppt_x"/>
                                          </p:val>
                                        </p:tav>
                                      </p:tavLst>
                                    </p:anim>
                                    <p:anim calcmode="lin" valueType="num">
                                      <p:cBhvr additive="base">
                                        <p:cTn id="127" dur="250" fill="hold"/>
                                        <p:tgtEl>
                                          <p:spTgt spid="34"/>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2" presetClass="entr" presetSubtype="4"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additive="base">
                                        <p:cTn id="131" dur="250" fill="hold"/>
                                        <p:tgtEl>
                                          <p:spTgt spid="10"/>
                                        </p:tgtEl>
                                        <p:attrNameLst>
                                          <p:attrName>ppt_x</p:attrName>
                                        </p:attrNameLst>
                                      </p:cBhvr>
                                      <p:tavLst>
                                        <p:tav tm="0">
                                          <p:val>
                                            <p:strVal val="#ppt_x"/>
                                          </p:val>
                                        </p:tav>
                                        <p:tav tm="100000">
                                          <p:val>
                                            <p:strVal val="#ppt_x"/>
                                          </p:val>
                                        </p:tav>
                                      </p:tavLst>
                                    </p:anim>
                                    <p:anim calcmode="lin" valueType="num">
                                      <p:cBhvr additive="base">
                                        <p:cTn id="132" dur="250" fill="hold"/>
                                        <p:tgtEl>
                                          <p:spTgt spid="10"/>
                                        </p:tgtEl>
                                        <p:attrNameLst>
                                          <p:attrName>ppt_y</p:attrName>
                                        </p:attrNameLst>
                                      </p:cBhvr>
                                      <p:tavLst>
                                        <p:tav tm="0">
                                          <p:val>
                                            <p:strVal val="1+#ppt_h/2"/>
                                          </p:val>
                                        </p:tav>
                                        <p:tav tm="100000">
                                          <p:val>
                                            <p:strVal val="#ppt_y"/>
                                          </p:val>
                                        </p:tav>
                                      </p:tavLst>
                                    </p:anim>
                                  </p:childTnLst>
                                </p:cTn>
                              </p:par>
                            </p:childTnLst>
                          </p:cTn>
                        </p:par>
                        <p:par>
                          <p:cTn id="133" fill="hold">
                            <p:stCondLst>
                              <p:cond delay="12500"/>
                            </p:stCondLst>
                            <p:childTnLst>
                              <p:par>
                                <p:cTn id="134" presetID="2" presetClass="entr" presetSubtype="4" fill="hold" grpId="0" nodeType="afterEffect">
                                  <p:stCondLst>
                                    <p:cond delay="0"/>
                                  </p:stCondLst>
                                  <p:childTnLst>
                                    <p:set>
                                      <p:cBhvr>
                                        <p:cTn id="135" dur="1" fill="hold">
                                          <p:stCondLst>
                                            <p:cond delay="0"/>
                                          </p:stCondLst>
                                        </p:cTn>
                                        <p:tgtEl>
                                          <p:spTgt spid="28"/>
                                        </p:tgtEl>
                                        <p:attrNameLst>
                                          <p:attrName>style.visibility</p:attrName>
                                        </p:attrNameLst>
                                      </p:cBhvr>
                                      <p:to>
                                        <p:strVal val="visible"/>
                                      </p:to>
                                    </p:set>
                                    <p:anim calcmode="lin" valueType="num">
                                      <p:cBhvr additive="base">
                                        <p:cTn id="136" dur="250" fill="hold"/>
                                        <p:tgtEl>
                                          <p:spTgt spid="28"/>
                                        </p:tgtEl>
                                        <p:attrNameLst>
                                          <p:attrName>ppt_x</p:attrName>
                                        </p:attrNameLst>
                                      </p:cBhvr>
                                      <p:tavLst>
                                        <p:tav tm="0">
                                          <p:val>
                                            <p:strVal val="#ppt_x"/>
                                          </p:val>
                                        </p:tav>
                                        <p:tav tm="100000">
                                          <p:val>
                                            <p:strVal val="#ppt_x"/>
                                          </p:val>
                                        </p:tav>
                                      </p:tavLst>
                                    </p:anim>
                                    <p:anim calcmode="lin" valueType="num">
                                      <p:cBhvr additive="base">
                                        <p:cTn id="137" dur="250" fill="hold"/>
                                        <p:tgtEl>
                                          <p:spTgt spid="28"/>
                                        </p:tgtEl>
                                        <p:attrNameLst>
                                          <p:attrName>ppt_y</p:attrName>
                                        </p:attrNameLst>
                                      </p:cBhvr>
                                      <p:tavLst>
                                        <p:tav tm="0">
                                          <p:val>
                                            <p:strVal val="1+#ppt_h/2"/>
                                          </p:val>
                                        </p:tav>
                                        <p:tav tm="100000">
                                          <p:val>
                                            <p:strVal val="#ppt_y"/>
                                          </p:val>
                                        </p:tav>
                                      </p:tavLst>
                                    </p:anim>
                                  </p:childTnLst>
                                </p:cTn>
                              </p:par>
                            </p:childTnLst>
                          </p:cTn>
                        </p:par>
                        <p:par>
                          <p:cTn id="138" fill="hold">
                            <p:stCondLst>
                              <p:cond delay="13000"/>
                            </p:stCondLst>
                            <p:childTnLst>
                              <p:par>
                                <p:cTn id="139" presetID="2" presetClass="entr" presetSubtype="4" fill="hold" grpId="0" nodeType="afterEffect">
                                  <p:stCondLst>
                                    <p:cond delay="0"/>
                                  </p:stCondLst>
                                  <p:childTnLst>
                                    <p:set>
                                      <p:cBhvr>
                                        <p:cTn id="140" dur="1" fill="hold">
                                          <p:stCondLst>
                                            <p:cond delay="0"/>
                                          </p:stCondLst>
                                        </p:cTn>
                                        <p:tgtEl>
                                          <p:spTgt spid="15"/>
                                        </p:tgtEl>
                                        <p:attrNameLst>
                                          <p:attrName>style.visibility</p:attrName>
                                        </p:attrNameLst>
                                      </p:cBhvr>
                                      <p:to>
                                        <p:strVal val="visible"/>
                                      </p:to>
                                    </p:set>
                                    <p:anim calcmode="lin" valueType="num">
                                      <p:cBhvr additive="base">
                                        <p:cTn id="141" dur="250" fill="hold"/>
                                        <p:tgtEl>
                                          <p:spTgt spid="15"/>
                                        </p:tgtEl>
                                        <p:attrNameLst>
                                          <p:attrName>ppt_x</p:attrName>
                                        </p:attrNameLst>
                                      </p:cBhvr>
                                      <p:tavLst>
                                        <p:tav tm="0">
                                          <p:val>
                                            <p:strVal val="#ppt_x"/>
                                          </p:val>
                                        </p:tav>
                                        <p:tav tm="100000">
                                          <p:val>
                                            <p:strVal val="#ppt_x"/>
                                          </p:val>
                                        </p:tav>
                                      </p:tavLst>
                                    </p:anim>
                                    <p:anim calcmode="lin" valueType="num">
                                      <p:cBhvr additive="base">
                                        <p:cTn id="142" dur="250" fill="hold"/>
                                        <p:tgtEl>
                                          <p:spTgt spid="15"/>
                                        </p:tgtEl>
                                        <p:attrNameLst>
                                          <p:attrName>ppt_y</p:attrName>
                                        </p:attrNameLst>
                                      </p:cBhvr>
                                      <p:tavLst>
                                        <p:tav tm="0">
                                          <p:val>
                                            <p:strVal val="1+#ppt_h/2"/>
                                          </p:val>
                                        </p:tav>
                                        <p:tav tm="100000">
                                          <p:val>
                                            <p:strVal val="#ppt_y"/>
                                          </p:val>
                                        </p:tav>
                                      </p:tavLst>
                                    </p:anim>
                                  </p:childTnLst>
                                </p:cTn>
                              </p:par>
                            </p:childTnLst>
                          </p:cTn>
                        </p:par>
                        <p:par>
                          <p:cTn id="143" fill="hold">
                            <p:stCondLst>
                              <p:cond delay="13500"/>
                            </p:stCondLst>
                            <p:childTnLst>
                              <p:par>
                                <p:cTn id="144" presetID="2" presetClass="entr" presetSubtype="4" fill="hold" grpId="0" nodeType="after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additive="base">
                                        <p:cTn id="146" dur="250" fill="hold"/>
                                        <p:tgtEl>
                                          <p:spTgt spid="46"/>
                                        </p:tgtEl>
                                        <p:attrNameLst>
                                          <p:attrName>ppt_x</p:attrName>
                                        </p:attrNameLst>
                                      </p:cBhvr>
                                      <p:tavLst>
                                        <p:tav tm="0">
                                          <p:val>
                                            <p:strVal val="#ppt_x"/>
                                          </p:val>
                                        </p:tav>
                                        <p:tav tm="100000">
                                          <p:val>
                                            <p:strVal val="#ppt_x"/>
                                          </p:val>
                                        </p:tav>
                                      </p:tavLst>
                                    </p:anim>
                                    <p:anim calcmode="lin" valueType="num">
                                      <p:cBhvr additive="base">
                                        <p:cTn id="147" dur="250" fill="hold"/>
                                        <p:tgtEl>
                                          <p:spTgt spid="46"/>
                                        </p:tgtEl>
                                        <p:attrNameLst>
                                          <p:attrName>ppt_y</p:attrName>
                                        </p:attrNameLst>
                                      </p:cBhvr>
                                      <p:tavLst>
                                        <p:tav tm="0">
                                          <p:val>
                                            <p:strVal val="1+#ppt_h/2"/>
                                          </p:val>
                                        </p:tav>
                                        <p:tav tm="100000">
                                          <p:val>
                                            <p:strVal val="#ppt_y"/>
                                          </p:val>
                                        </p:tav>
                                      </p:tavLst>
                                    </p:anim>
                                  </p:childTnLst>
                                </p:cTn>
                              </p:par>
                            </p:childTnLst>
                          </p:cTn>
                        </p:par>
                        <p:par>
                          <p:cTn id="148" fill="hold">
                            <p:stCondLst>
                              <p:cond delay="14000"/>
                            </p:stCondLst>
                            <p:childTnLst>
                              <p:par>
                                <p:cTn id="149" presetID="2" presetClass="entr" presetSubtype="4" fill="hold" nodeType="afterEffect">
                                  <p:stCondLst>
                                    <p:cond delay="0"/>
                                  </p:stCondLst>
                                  <p:childTnLst>
                                    <p:set>
                                      <p:cBhvr>
                                        <p:cTn id="150" dur="1" fill="hold">
                                          <p:stCondLst>
                                            <p:cond delay="0"/>
                                          </p:stCondLst>
                                        </p:cTn>
                                        <p:tgtEl>
                                          <p:spTgt spid="8"/>
                                        </p:tgtEl>
                                        <p:attrNameLst>
                                          <p:attrName>style.visibility</p:attrName>
                                        </p:attrNameLst>
                                      </p:cBhvr>
                                      <p:to>
                                        <p:strVal val="visible"/>
                                      </p:to>
                                    </p:set>
                                    <p:anim calcmode="lin" valueType="num">
                                      <p:cBhvr additive="base">
                                        <p:cTn id="151" dur="250" fill="hold"/>
                                        <p:tgtEl>
                                          <p:spTgt spid="8"/>
                                        </p:tgtEl>
                                        <p:attrNameLst>
                                          <p:attrName>ppt_x</p:attrName>
                                        </p:attrNameLst>
                                      </p:cBhvr>
                                      <p:tavLst>
                                        <p:tav tm="0">
                                          <p:val>
                                            <p:strVal val="#ppt_x"/>
                                          </p:val>
                                        </p:tav>
                                        <p:tav tm="100000">
                                          <p:val>
                                            <p:strVal val="#ppt_x"/>
                                          </p:val>
                                        </p:tav>
                                      </p:tavLst>
                                    </p:anim>
                                    <p:anim calcmode="lin" valueType="num">
                                      <p:cBhvr additive="base">
                                        <p:cTn id="152" dur="250" fill="hold"/>
                                        <p:tgtEl>
                                          <p:spTgt spid="8"/>
                                        </p:tgtEl>
                                        <p:attrNameLst>
                                          <p:attrName>ppt_y</p:attrName>
                                        </p:attrNameLst>
                                      </p:cBhvr>
                                      <p:tavLst>
                                        <p:tav tm="0">
                                          <p:val>
                                            <p:strVal val="1+#ppt_h/2"/>
                                          </p:val>
                                        </p:tav>
                                        <p:tav tm="100000">
                                          <p:val>
                                            <p:strVal val="#ppt_y"/>
                                          </p:val>
                                        </p:tav>
                                      </p:tavLst>
                                    </p:anim>
                                  </p:childTnLst>
                                </p:cTn>
                              </p:par>
                            </p:childTnLst>
                          </p:cTn>
                        </p:par>
                        <p:par>
                          <p:cTn id="153" fill="hold">
                            <p:stCondLst>
                              <p:cond delay="14500"/>
                            </p:stCondLst>
                            <p:childTnLst>
                              <p:par>
                                <p:cTn id="154" presetID="2" presetClass="entr" presetSubtype="4" fill="hold" nodeType="afterEffect">
                                  <p:stCondLst>
                                    <p:cond delay="0"/>
                                  </p:stCondLst>
                                  <p:childTnLst>
                                    <p:set>
                                      <p:cBhvr>
                                        <p:cTn id="155" dur="1" fill="hold">
                                          <p:stCondLst>
                                            <p:cond delay="0"/>
                                          </p:stCondLst>
                                        </p:cTn>
                                        <p:tgtEl>
                                          <p:spTgt spid="41"/>
                                        </p:tgtEl>
                                        <p:attrNameLst>
                                          <p:attrName>style.visibility</p:attrName>
                                        </p:attrNameLst>
                                      </p:cBhvr>
                                      <p:to>
                                        <p:strVal val="visible"/>
                                      </p:to>
                                    </p:set>
                                    <p:anim calcmode="lin" valueType="num">
                                      <p:cBhvr additive="base">
                                        <p:cTn id="156" dur="250" fill="hold"/>
                                        <p:tgtEl>
                                          <p:spTgt spid="41"/>
                                        </p:tgtEl>
                                        <p:attrNameLst>
                                          <p:attrName>ppt_x</p:attrName>
                                        </p:attrNameLst>
                                      </p:cBhvr>
                                      <p:tavLst>
                                        <p:tav tm="0">
                                          <p:val>
                                            <p:strVal val="#ppt_x"/>
                                          </p:val>
                                        </p:tav>
                                        <p:tav tm="100000">
                                          <p:val>
                                            <p:strVal val="#ppt_x"/>
                                          </p:val>
                                        </p:tav>
                                      </p:tavLst>
                                    </p:anim>
                                    <p:anim calcmode="lin" valueType="num">
                                      <p:cBhvr additive="base">
                                        <p:cTn id="157" dur="250" fill="hold"/>
                                        <p:tgtEl>
                                          <p:spTgt spid="41"/>
                                        </p:tgtEl>
                                        <p:attrNameLst>
                                          <p:attrName>ppt_y</p:attrName>
                                        </p:attrNameLst>
                                      </p:cBhvr>
                                      <p:tavLst>
                                        <p:tav tm="0">
                                          <p:val>
                                            <p:strVal val="1+#ppt_h/2"/>
                                          </p:val>
                                        </p:tav>
                                        <p:tav tm="100000">
                                          <p:val>
                                            <p:strVal val="#ppt_y"/>
                                          </p:val>
                                        </p:tav>
                                      </p:tavLst>
                                    </p:anim>
                                  </p:childTnLst>
                                </p:cTn>
                              </p:par>
                            </p:childTnLst>
                          </p:cTn>
                        </p:par>
                        <p:par>
                          <p:cTn id="158" fill="hold">
                            <p:stCondLst>
                              <p:cond delay="15000"/>
                            </p:stCondLst>
                            <p:childTnLst>
                              <p:par>
                                <p:cTn id="159" presetID="2" presetClass="entr" presetSubtype="4" fill="hold" grpId="0" nodeType="afterEffect">
                                  <p:stCondLst>
                                    <p:cond delay="0"/>
                                  </p:stCondLst>
                                  <p:childTnLst>
                                    <p:set>
                                      <p:cBhvr>
                                        <p:cTn id="160" dur="1" fill="hold">
                                          <p:stCondLst>
                                            <p:cond delay="0"/>
                                          </p:stCondLst>
                                        </p:cTn>
                                        <p:tgtEl>
                                          <p:spTgt spid="14"/>
                                        </p:tgtEl>
                                        <p:attrNameLst>
                                          <p:attrName>style.visibility</p:attrName>
                                        </p:attrNameLst>
                                      </p:cBhvr>
                                      <p:to>
                                        <p:strVal val="visible"/>
                                      </p:to>
                                    </p:set>
                                    <p:anim calcmode="lin" valueType="num">
                                      <p:cBhvr additive="base">
                                        <p:cTn id="161" dur="250" fill="hold"/>
                                        <p:tgtEl>
                                          <p:spTgt spid="14"/>
                                        </p:tgtEl>
                                        <p:attrNameLst>
                                          <p:attrName>ppt_x</p:attrName>
                                        </p:attrNameLst>
                                      </p:cBhvr>
                                      <p:tavLst>
                                        <p:tav tm="0">
                                          <p:val>
                                            <p:strVal val="#ppt_x"/>
                                          </p:val>
                                        </p:tav>
                                        <p:tav tm="100000">
                                          <p:val>
                                            <p:strVal val="#ppt_x"/>
                                          </p:val>
                                        </p:tav>
                                      </p:tavLst>
                                    </p:anim>
                                    <p:anim calcmode="lin" valueType="num">
                                      <p:cBhvr additive="base">
                                        <p:cTn id="162" dur="250" fill="hold"/>
                                        <p:tgtEl>
                                          <p:spTgt spid="14"/>
                                        </p:tgtEl>
                                        <p:attrNameLst>
                                          <p:attrName>ppt_y</p:attrName>
                                        </p:attrNameLst>
                                      </p:cBhvr>
                                      <p:tavLst>
                                        <p:tav tm="0">
                                          <p:val>
                                            <p:strVal val="1+#ppt_h/2"/>
                                          </p:val>
                                        </p:tav>
                                        <p:tav tm="100000">
                                          <p:val>
                                            <p:strVal val="#ppt_y"/>
                                          </p:val>
                                        </p:tav>
                                      </p:tavLst>
                                    </p:anim>
                                  </p:childTnLst>
                                </p:cTn>
                              </p:par>
                            </p:childTnLst>
                          </p:cTn>
                        </p:par>
                        <p:par>
                          <p:cTn id="163" fill="hold">
                            <p:stCondLst>
                              <p:cond delay="15500"/>
                            </p:stCondLst>
                            <p:childTnLst>
                              <p:par>
                                <p:cTn id="164" presetID="2" presetClass="entr" presetSubtype="4" fill="hold" grpId="0" nodeType="afterEffect">
                                  <p:stCondLst>
                                    <p:cond delay="0"/>
                                  </p:stCondLst>
                                  <p:childTnLst>
                                    <p:set>
                                      <p:cBhvr>
                                        <p:cTn id="165" dur="1" fill="hold">
                                          <p:stCondLst>
                                            <p:cond delay="0"/>
                                          </p:stCondLst>
                                        </p:cTn>
                                        <p:tgtEl>
                                          <p:spTgt spid="21"/>
                                        </p:tgtEl>
                                        <p:attrNameLst>
                                          <p:attrName>style.visibility</p:attrName>
                                        </p:attrNameLst>
                                      </p:cBhvr>
                                      <p:to>
                                        <p:strVal val="visible"/>
                                      </p:to>
                                    </p:set>
                                    <p:anim calcmode="lin" valueType="num">
                                      <p:cBhvr additive="base">
                                        <p:cTn id="166" dur="250" fill="hold"/>
                                        <p:tgtEl>
                                          <p:spTgt spid="21"/>
                                        </p:tgtEl>
                                        <p:attrNameLst>
                                          <p:attrName>ppt_x</p:attrName>
                                        </p:attrNameLst>
                                      </p:cBhvr>
                                      <p:tavLst>
                                        <p:tav tm="0">
                                          <p:val>
                                            <p:strVal val="#ppt_x"/>
                                          </p:val>
                                        </p:tav>
                                        <p:tav tm="100000">
                                          <p:val>
                                            <p:strVal val="#ppt_x"/>
                                          </p:val>
                                        </p:tav>
                                      </p:tavLst>
                                    </p:anim>
                                    <p:anim calcmode="lin" valueType="num">
                                      <p:cBhvr additive="base">
                                        <p:cTn id="167" dur="250" fill="hold"/>
                                        <p:tgtEl>
                                          <p:spTgt spid="21"/>
                                        </p:tgtEl>
                                        <p:attrNameLst>
                                          <p:attrName>ppt_y</p:attrName>
                                        </p:attrNameLst>
                                      </p:cBhvr>
                                      <p:tavLst>
                                        <p:tav tm="0">
                                          <p:val>
                                            <p:strVal val="1+#ppt_h/2"/>
                                          </p:val>
                                        </p:tav>
                                        <p:tav tm="100000">
                                          <p:val>
                                            <p:strVal val="#ppt_y"/>
                                          </p:val>
                                        </p:tav>
                                      </p:tavLst>
                                    </p:anim>
                                  </p:childTnLst>
                                </p:cTn>
                              </p:par>
                            </p:childTnLst>
                          </p:cTn>
                        </p:par>
                        <p:par>
                          <p:cTn id="168" fill="hold">
                            <p:stCondLst>
                              <p:cond delay="16000"/>
                            </p:stCondLst>
                            <p:childTnLst>
                              <p:par>
                                <p:cTn id="169" presetID="2" presetClass="entr" presetSubtype="4" fill="hold" grpId="0" nodeType="afterEffect">
                                  <p:stCondLst>
                                    <p:cond delay="0"/>
                                  </p:stCondLst>
                                  <p:childTnLst>
                                    <p:set>
                                      <p:cBhvr>
                                        <p:cTn id="170" dur="1" fill="hold">
                                          <p:stCondLst>
                                            <p:cond delay="0"/>
                                          </p:stCondLst>
                                        </p:cTn>
                                        <p:tgtEl>
                                          <p:spTgt spid="19"/>
                                        </p:tgtEl>
                                        <p:attrNameLst>
                                          <p:attrName>style.visibility</p:attrName>
                                        </p:attrNameLst>
                                      </p:cBhvr>
                                      <p:to>
                                        <p:strVal val="visible"/>
                                      </p:to>
                                    </p:set>
                                    <p:anim calcmode="lin" valueType="num">
                                      <p:cBhvr additive="base">
                                        <p:cTn id="171" dur="250" fill="hold"/>
                                        <p:tgtEl>
                                          <p:spTgt spid="19"/>
                                        </p:tgtEl>
                                        <p:attrNameLst>
                                          <p:attrName>ppt_x</p:attrName>
                                        </p:attrNameLst>
                                      </p:cBhvr>
                                      <p:tavLst>
                                        <p:tav tm="0">
                                          <p:val>
                                            <p:strVal val="#ppt_x"/>
                                          </p:val>
                                        </p:tav>
                                        <p:tav tm="100000">
                                          <p:val>
                                            <p:strVal val="#ppt_x"/>
                                          </p:val>
                                        </p:tav>
                                      </p:tavLst>
                                    </p:anim>
                                    <p:anim calcmode="lin" valueType="num">
                                      <p:cBhvr additive="base">
                                        <p:cTn id="172" dur="250" fill="hold"/>
                                        <p:tgtEl>
                                          <p:spTgt spid="19"/>
                                        </p:tgtEl>
                                        <p:attrNameLst>
                                          <p:attrName>ppt_y</p:attrName>
                                        </p:attrNameLst>
                                      </p:cBhvr>
                                      <p:tavLst>
                                        <p:tav tm="0">
                                          <p:val>
                                            <p:strVal val="1+#ppt_h/2"/>
                                          </p:val>
                                        </p:tav>
                                        <p:tav tm="100000">
                                          <p:val>
                                            <p:strVal val="#ppt_y"/>
                                          </p:val>
                                        </p:tav>
                                      </p:tavLst>
                                    </p:anim>
                                  </p:childTnLst>
                                </p:cTn>
                              </p:par>
                            </p:childTnLst>
                          </p:cTn>
                        </p:par>
                        <p:par>
                          <p:cTn id="173" fill="hold">
                            <p:stCondLst>
                              <p:cond delay="16500"/>
                            </p:stCondLst>
                            <p:childTnLst>
                              <p:par>
                                <p:cTn id="174" presetID="2" presetClass="entr" presetSubtype="4" fill="hold" grpId="0" nodeType="afterEffect">
                                  <p:stCondLst>
                                    <p:cond delay="0"/>
                                  </p:stCondLst>
                                  <p:childTnLst>
                                    <p:set>
                                      <p:cBhvr>
                                        <p:cTn id="175" dur="1" fill="hold">
                                          <p:stCondLst>
                                            <p:cond delay="0"/>
                                          </p:stCondLst>
                                        </p:cTn>
                                        <p:tgtEl>
                                          <p:spTgt spid="48"/>
                                        </p:tgtEl>
                                        <p:attrNameLst>
                                          <p:attrName>style.visibility</p:attrName>
                                        </p:attrNameLst>
                                      </p:cBhvr>
                                      <p:to>
                                        <p:strVal val="visible"/>
                                      </p:to>
                                    </p:set>
                                    <p:anim calcmode="lin" valueType="num">
                                      <p:cBhvr additive="base">
                                        <p:cTn id="176" dur="250" fill="hold"/>
                                        <p:tgtEl>
                                          <p:spTgt spid="48"/>
                                        </p:tgtEl>
                                        <p:attrNameLst>
                                          <p:attrName>ppt_x</p:attrName>
                                        </p:attrNameLst>
                                      </p:cBhvr>
                                      <p:tavLst>
                                        <p:tav tm="0">
                                          <p:val>
                                            <p:strVal val="#ppt_x"/>
                                          </p:val>
                                        </p:tav>
                                        <p:tav tm="100000">
                                          <p:val>
                                            <p:strVal val="#ppt_x"/>
                                          </p:val>
                                        </p:tav>
                                      </p:tavLst>
                                    </p:anim>
                                    <p:anim calcmode="lin" valueType="num">
                                      <p:cBhvr additive="base">
                                        <p:cTn id="177" dur="250" fill="hold"/>
                                        <p:tgtEl>
                                          <p:spTgt spid="48"/>
                                        </p:tgtEl>
                                        <p:attrNameLst>
                                          <p:attrName>ppt_y</p:attrName>
                                        </p:attrNameLst>
                                      </p:cBhvr>
                                      <p:tavLst>
                                        <p:tav tm="0">
                                          <p:val>
                                            <p:strVal val="1+#ppt_h/2"/>
                                          </p:val>
                                        </p:tav>
                                        <p:tav tm="100000">
                                          <p:val>
                                            <p:strVal val="#ppt_y"/>
                                          </p:val>
                                        </p:tav>
                                      </p:tavLst>
                                    </p:anim>
                                  </p:childTnLst>
                                </p:cTn>
                              </p:par>
                            </p:childTnLst>
                          </p:cTn>
                        </p:par>
                        <p:par>
                          <p:cTn id="178" fill="hold">
                            <p:stCondLst>
                              <p:cond delay="17000"/>
                            </p:stCondLst>
                            <p:childTnLst>
                              <p:par>
                                <p:cTn id="179" presetID="2" presetClass="entr" presetSubtype="4" fill="hold" nodeType="afterEffect">
                                  <p:stCondLst>
                                    <p:cond delay="0"/>
                                  </p:stCondLst>
                                  <p:childTnLst>
                                    <p:set>
                                      <p:cBhvr>
                                        <p:cTn id="180" dur="1" fill="hold">
                                          <p:stCondLst>
                                            <p:cond delay="0"/>
                                          </p:stCondLst>
                                        </p:cTn>
                                        <p:tgtEl>
                                          <p:spTgt spid="6"/>
                                        </p:tgtEl>
                                        <p:attrNameLst>
                                          <p:attrName>style.visibility</p:attrName>
                                        </p:attrNameLst>
                                      </p:cBhvr>
                                      <p:to>
                                        <p:strVal val="visible"/>
                                      </p:to>
                                    </p:set>
                                    <p:anim calcmode="lin" valueType="num">
                                      <p:cBhvr additive="base">
                                        <p:cTn id="181" dur="250" fill="hold"/>
                                        <p:tgtEl>
                                          <p:spTgt spid="6"/>
                                        </p:tgtEl>
                                        <p:attrNameLst>
                                          <p:attrName>ppt_x</p:attrName>
                                        </p:attrNameLst>
                                      </p:cBhvr>
                                      <p:tavLst>
                                        <p:tav tm="0">
                                          <p:val>
                                            <p:strVal val="#ppt_x"/>
                                          </p:val>
                                        </p:tav>
                                        <p:tav tm="100000">
                                          <p:val>
                                            <p:strVal val="#ppt_x"/>
                                          </p:val>
                                        </p:tav>
                                      </p:tavLst>
                                    </p:anim>
                                    <p:anim calcmode="lin" valueType="num">
                                      <p:cBhvr additive="base">
                                        <p:cTn id="182" dur="250" fill="hold"/>
                                        <p:tgtEl>
                                          <p:spTgt spid="6"/>
                                        </p:tgtEl>
                                        <p:attrNameLst>
                                          <p:attrName>ppt_y</p:attrName>
                                        </p:attrNameLst>
                                      </p:cBhvr>
                                      <p:tavLst>
                                        <p:tav tm="0">
                                          <p:val>
                                            <p:strVal val="1+#ppt_h/2"/>
                                          </p:val>
                                        </p:tav>
                                        <p:tav tm="100000">
                                          <p:val>
                                            <p:strVal val="#ppt_y"/>
                                          </p:val>
                                        </p:tav>
                                      </p:tavLst>
                                    </p:anim>
                                  </p:childTnLst>
                                </p:cTn>
                              </p:par>
                            </p:childTnLst>
                          </p:cTn>
                        </p:par>
                        <p:par>
                          <p:cTn id="183" fill="hold">
                            <p:stCondLst>
                              <p:cond delay="17500"/>
                            </p:stCondLst>
                            <p:childTnLst>
                              <p:par>
                                <p:cTn id="184" presetID="2" presetClass="entr" presetSubtype="4" fill="hold" grpId="0" nodeType="afterEffect">
                                  <p:stCondLst>
                                    <p:cond delay="0"/>
                                  </p:stCondLst>
                                  <p:childTnLst>
                                    <p:set>
                                      <p:cBhvr>
                                        <p:cTn id="185" dur="1" fill="hold">
                                          <p:stCondLst>
                                            <p:cond delay="0"/>
                                          </p:stCondLst>
                                        </p:cTn>
                                        <p:tgtEl>
                                          <p:spTgt spid="39"/>
                                        </p:tgtEl>
                                        <p:attrNameLst>
                                          <p:attrName>style.visibility</p:attrName>
                                        </p:attrNameLst>
                                      </p:cBhvr>
                                      <p:to>
                                        <p:strVal val="visible"/>
                                      </p:to>
                                    </p:set>
                                    <p:anim calcmode="lin" valueType="num">
                                      <p:cBhvr additive="base">
                                        <p:cTn id="186" dur="250" fill="hold"/>
                                        <p:tgtEl>
                                          <p:spTgt spid="39"/>
                                        </p:tgtEl>
                                        <p:attrNameLst>
                                          <p:attrName>ppt_x</p:attrName>
                                        </p:attrNameLst>
                                      </p:cBhvr>
                                      <p:tavLst>
                                        <p:tav tm="0">
                                          <p:val>
                                            <p:strVal val="#ppt_x"/>
                                          </p:val>
                                        </p:tav>
                                        <p:tav tm="100000">
                                          <p:val>
                                            <p:strVal val="#ppt_x"/>
                                          </p:val>
                                        </p:tav>
                                      </p:tavLst>
                                    </p:anim>
                                    <p:anim calcmode="lin" valueType="num">
                                      <p:cBhvr additive="base">
                                        <p:cTn id="187" dur="250" fill="hold"/>
                                        <p:tgtEl>
                                          <p:spTgt spid="39"/>
                                        </p:tgtEl>
                                        <p:attrNameLst>
                                          <p:attrName>ppt_y</p:attrName>
                                        </p:attrNameLst>
                                      </p:cBhvr>
                                      <p:tavLst>
                                        <p:tav tm="0">
                                          <p:val>
                                            <p:strVal val="1+#ppt_h/2"/>
                                          </p:val>
                                        </p:tav>
                                        <p:tav tm="100000">
                                          <p:val>
                                            <p:strVal val="#ppt_y"/>
                                          </p:val>
                                        </p:tav>
                                      </p:tavLst>
                                    </p:anim>
                                  </p:childTnLst>
                                </p:cTn>
                              </p:par>
                            </p:childTnLst>
                          </p:cTn>
                        </p:par>
                        <p:par>
                          <p:cTn id="188" fill="hold">
                            <p:stCondLst>
                              <p:cond delay="18000"/>
                            </p:stCondLst>
                            <p:childTnLst>
                              <p:par>
                                <p:cTn id="189" presetID="2" presetClass="entr" presetSubtype="4" fill="hold" grpId="0" nodeType="afterEffect">
                                  <p:stCondLst>
                                    <p:cond delay="0"/>
                                  </p:stCondLst>
                                  <p:childTnLst>
                                    <p:set>
                                      <p:cBhvr>
                                        <p:cTn id="190" dur="1" fill="hold">
                                          <p:stCondLst>
                                            <p:cond delay="0"/>
                                          </p:stCondLst>
                                        </p:cTn>
                                        <p:tgtEl>
                                          <p:spTgt spid="40"/>
                                        </p:tgtEl>
                                        <p:attrNameLst>
                                          <p:attrName>style.visibility</p:attrName>
                                        </p:attrNameLst>
                                      </p:cBhvr>
                                      <p:to>
                                        <p:strVal val="visible"/>
                                      </p:to>
                                    </p:set>
                                    <p:anim calcmode="lin" valueType="num">
                                      <p:cBhvr additive="base">
                                        <p:cTn id="191" dur="250" fill="hold"/>
                                        <p:tgtEl>
                                          <p:spTgt spid="40"/>
                                        </p:tgtEl>
                                        <p:attrNameLst>
                                          <p:attrName>ppt_x</p:attrName>
                                        </p:attrNameLst>
                                      </p:cBhvr>
                                      <p:tavLst>
                                        <p:tav tm="0">
                                          <p:val>
                                            <p:strVal val="#ppt_x"/>
                                          </p:val>
                                        </p:tav>
                                        <p:tav tm="100000">
                                          <p:val>
                                            <p:strVal val="#ppt_x"/>
                                          </p:val>
                                        </p:tav>
                                      </p:tavLst>
                                    </p:anim>
                                    <p:anim calcmode="lin" valueType="num">
                                      <p:cBhvr additive="base">
                                        <p:cTn id="192" dur="25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8" grpId="0" animBg="1"/>
      <p:bldP spid="33" grpId="0" animBg="1"/>
      <p:bldP spid="34" grpId="0"/>
      <p:bldP spid="35" grpId="0" animBg="1"/>
      <p:bldP spid="36" grpId="0"/>
      <p:bldP spid="37" grpId="0" animBg="1"/>
      <p:bldP spid="38" grpId="0"/>
      <p:bldP spid="39" grpId="0" animBg="1"/>
      <p:bldP spid="40" grpId="0"/>
      <p:bldP spid="44" grpId="0"/>
      <p:bldP spid="45" grpId="0"/>
      <p:bldP spid="46"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5720"/>
          <a:stretch>
            <a:fillRect/>
          </a:stretch>
        </p:blipFill>
        <p:spPr>
          <a:xfrm>
            <a:off x="-1698" y="0"/>
            <a:ext cx="9145698" cy="5145088"/>
          </a:xfrm>
          <a:prstGeom prst="rect">
            <a:avLst/>
          </a:prstGeom>
        </p:spPr>
      </p:pic>
      <p:sp>
        <p:nvSpPr>
          <p:cNvPr id="16" name="矩形 259"/>
          <p:cNvSpPr>
            <a:spLocks noChangeArrowheads="1"/>
          </p:cNvSpPr>
          <p:nvPr/>
        </p:nvSpPr>
        <p:spPr bwMode="auto">
          <a:xfrm>
            <a:off x="2079776" y="340296"/>
            <a:ext cx="5084512"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8800" b="0" cap="all" dirty="0">
                <a:solidFill>
                  <a:srgbClr val="F2B800"/>
                </a:solidFill>
                <a:latin typeface="Measure"/>
                <a:ea typeface="微软雅黑" panose="020B0503020204020204" pitchFamily="34" charset="-122"/>
                <a:cs typeface="Arial" panose="020B0604020202020204" pitchFamily="34" charset="0"/>
                <a:sym typeface="Measure"/>
              </a:rPr>
              <a:t>目录</a:t>
            </a:r>
            <a:r>
              <a:rPr lang="en-US" altLang="zh-CN" sz="8800" b="0" cap="all" dirty="0">
                <a:solidFill>
                  <a:srgbClr val="F2B800"/>
                </a:solidFill>
                <a:latin typeface="Measure"/>
                <a:ea typeface="微软雅黑" panose="020B0503020204020204" pitchFamily="34" charset="-122"/>
                <a:cs typeface="Arial" panose="020B0604020202020204" pitchFamily="34" charset="0"/>
                <a:sym typeface="Measure"/>
              </a:rPr>
              <a:t> 02</a:t>
            </a:r>
          </a:p>
        </p:txBody>
      </p:sp>
      <p:sp>
        <p:nvSpPr>
          <p:cNvPr id="17" name="标题层"/>
          <p:cNvSpPr txBox="1"/>
          <p:nvPr/>
        </p:nvSpPr>
        <p:spPr bwMode="auto">
          <a:xfrm>
            <a:off x="2437884" y="1810962"/>
            <a:ext cx="4266535" cy="523220"/>
          </a:xfrm>
          <a:prstGeom prst="rect">
            <a:avLst/>
          </a:prstGeom>
          <a:noFill/>
          <a:effectLst/>
        </p:spPr>
        <p:txBody>
          <a:bodyPr wrap="square">
            <a:spAutoFit/>
          </a:bodyPr>
          <a:lstStyle/>
          <a:p>
            <a:pPr algn="ctr" fontAlgn="auto">
              <a:spcBef>
                <a:spcPts val="0"/>
              </a:spcBef>
              <a:spcAft>
                <a:spcPts val="0"/>
              </a:spcAft>
              <a:defRPr/>
            </a:pPr>
            <a:r>
              <a:rPr lang="en-US" altLang="zh-CN" sz="2800" b="0" dirty="0">
                <a:solidFill>
                  <a:srgbClr val="F2B800"/>
                </a:solidFill>
                <a:latin typeface="Measure"/>
                <a:ea typeface="微软雅黑" panose="020B0503020204020204" pitchFamily="34" charset="-122"/>
                <a:sym typeface="Measure"/>
              </a:rPr>
              <a:t>【</a:t>
            </a:r>
            <a:r>
              <a:rPr lang="zh-CN" altLang="en-US" sz="2800" b="0" dirty="0">
                <a:solidFill>
                  <a:srgbClr val="F2B800"/>
                </a:solidFill>
                <a:latin typeface="Measure"/>
                <a:ea typeface="微软雅黑" panose="020B0503020204020204" pitchFamily="34" charset="-122"/>
                <a:sym typeface="Measure"/>
              </a:rPr>
              <a:t>银行理财财务总结</a:t>
            </a:r>
            <a:r>
              <a:rPr lang="en-US" altLang="zh-CN" sz="2800" b="0" dirty="0">
                <a:solidFill>
                  <a:srgbClr val="F2B800"/>
                </a:solidFill>
                <a:latin typeface="Measure"/>
                <a:ea typeface="微软雅黑" panose="020B0503020204020204" pitchFamily="34" charset="-122"/>
                <a:sym typeface="Measure"/>
              </a:rPr>
              <a:t>PPT】</a:t>
            </a:r>
            <a:endParaRPr lang="zh-CN" altLang="en-US" sz="2800" b="0" dirty="0">
              <a:solidFill>
                <a:srgbClr val="F2B800"/>
              </a:solidFill>
              <a:latin typeface="Measure"/>
              <a:ea typeface="微软雅黑" panose="020B0503020204020204" pitchFamily="34" charset="-122"/>
              <a:sym typeface="Measure"/>
            </a:endParaRPr>
          </a:p>
        </p:txBody>
      </p:sp>
      <p:cxnSp>
        <p:nvCxnSpPr>
          <p:cNvPr id="18" name="直接连接符 17"/>
          <p:cNvCxnSpPr/>
          <p:nvPr/>
        </p:nvCxnSpPr>
        <p:spPr>
          <a:xfrm>
            <a:off x="2699792" y="1708448"/>
            <a:ext cx="3744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6"/>
                                        </p:tgtEl>
                                      </p:cBhvr>
                                    </p:animEffect>
                                  </p:childTnLst>
                                </p:cTn>
                              </p:par>
                            </p:childTnLst>
                          </p:cTn>
                        </p:par>
                        <p:par>
                          <p:cTn id="18" fill="hold">
                            <p:stCondLst>
                              <p:cond delay="12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6"/>
                                        </p:tgtEl>
                                      </p:cBhvr>
                                    </p:animEffect>
                                    <p:animScale>
                                      <p:cBhvr>
                                        <p:cTn id="21" dur="250" autoRev="1" fill="hold"/>
                                        <p:tgtEl>
                                          <p:spTgt spid="16"/>
                                        </p:tgtEl>
                                      </p:cBhvr>
                                      <p:by x="105000" y="105000"/>
                                    </p:animScale>
                                  </p:childTnLst>
                                </p:cTn>
                              </p:par>
                              <p:par>
                                <p:cTn id="22" presetID="2" presetClass="entr" presetSubtype="2" decel="525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400" fill="hold"/>
                                        <p:tgtEl>
                                          <p:spTgt spid="17"/>
                                        </p:tgtEl>
                                        <p:attrNameLst>
                                          <p:attrName>ppt_x</p:attrName>
                                        </p:attrNameLst>
                                      </p:cBhvr>
                                      <p:tavLst>
                                        <p:tav tm="0">
                                          <p:val>
                                            <p:strVal val="1+#ppt_w/2"/>
                                          </p:val>
                                        </p:tav>
                                        <p:tav tm="100000">
                                          <p:val>
                                            <p:strVal val="#ppt_x"/>
                                          </p:val>
                                        </p:tav>
                                      </p:tavLst>
                                    </p:anim>
                                    <p:anim calcmode="lin" valueType="num">
                                      <p:cBhvr additive="base">
                                        <p:cTn id="25" dur="4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接连接符 34"/>
          <p:cNvCxnSpPr/>
          <p:nvPr/>
        </p:nvCxnSpPr>
        <p:spPr>
          <a:xfrm>
            <a:off x="179512"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796136" y="412304"/>
            <a:ext cx="3240360" cy="0"/>
          </a:xfrm>
          <a:prstGeom prst="line">
            <a:avLst/>
          </a:prstGeom>
          <a:ln>
            <a:solidFill>
              <a:srgbClr val="F2B800"/>
            </a:solidFill>
          </a:ln>
        </p:spPr>
        <p:style>
          <a:lnRef idx="1">
            <a:schemeClr val="accent1"/>
          </a:lnRef>
          <a:fillRef idx="0">
            <a:schemeClr val="accent1"/>
          </a:fillRef>
          <a:effectRef idx="0">
            <a:schemeClr val="accent1"/>
          </a:effectRef>
          <a:fontRef idx="minor">
            <a:schemeClr val="tx1"/>
          </a:fontRef>
        </p:style>
      </p:cxnSp>
      <p:sp>
        <p:nvSpPr>
          <p:cNvPr id="37" name="标题层"/>
          <p:cNvSpPr txBox="1"/>
          <p:nvPr/>
        </p:nvSpPr>
        <p:spPr bwMode="auto">
          <a:xfrm>
            <a:off x="3421320" y="212249"/>
            <a:ext cx="2518832" cy="400110"/>
          </a:xfrm>
          <a:prstGeom prst="rect">
            <a:avLst/>
          </a:prstGeom>
          <a:noFill/>
          <a:effectLst/>
        </p:spPr>
        <p:txBody>
          <a:bodyPr wrap="square">
            <a:spAutoFit/>
          </a:bodyPr>
          <a:lstStyle/>
          <a:p>
            <a:pPr algn="ctr" fontAlgn="auto">
              <a:spcBef>
                <a:spcPts val="0"/>
              </a:spcBef>
              <a:spcAft>
                <a:spcPts val="0"/>
              </a:spcAft>
              <a:defRPr/>
            </a:pPr>
            <a:r>
              <a:rPr lang="en-US" altLang="zh-CN" sz="2000" b="0" dirty="0">
                <a:solidFill>
                  <a:srgbClr val="F2B800"/>
                </a:solidFill>
                <a:latin typeface="Measure"/>
                <a:ea typeface="微软雅黑" panose="020B0503020204020204" pitchFamily="34" charset="-122"/>
                <a:sym typeface="Measure"/>
              </a:rPr>
              <a:t>【</a:t>
            </a:r>
            <a:r>
              <a:rPr lang="zh-CN" altLang="en-US" sz="2000" b="0" dirty="0">
                <a:solidFill>
                  <a:srgbClr val="F2B800"/>
                </a:solidFill>
                <a:latin typeface="Measure"/>
                <a:ea typeface="微软雅黑" panose="020B0503020204020204" pitchFamily="34" charset="-122"/>
                <a:sym typeface="Measure"/>
              </a:rPr>
              <a:t>银行理财财务总结</a:t>
            </a:r>
            <a:r>
              <a:rPr lang="en-US" altLang="zh-CN" sz="2000" b="0" dirty="0">
                <a:solidFill>
                  <a:srgbClr val="F2B800"/>
                </a:solidFill>
                <a:latin typeface="Measure"/>
                <a:ea typeface="微软雅黑" panose="020B0503020204020204" pitchFamily="34" charset="-122"/>
                <a:sym typeface="Measure"/>
              </a:rPr>
              <a:t>】</a:t>
            </a:r>
            <a:endParaRPr lang="zh-CN" altLang="en-US" sz="2000" b="0" dirty="0">
              <a:solidFill>
                <a:srgbClr val="F2B800"/>
              </a:solidFill>
              <a:latin typeface="Measure"/>
              <a:ea typeface="微软雅黑" panose="020B0503020204020204" pitchFamily="34" charset="-122"/>
              <a:sym typeface="Measure"/>
            </a:endParaRPr>
          </a:p>
        </p:txBody>
      </p:sp>
      <p:sp>
        <p:nvSpPr>
          <p:cNvPr id="56" name="Rectangle 9"/>
          <p:cNvSpPr>
            <a:spLocks noChangeArrowheads="1"/>
          </p:cNvSpPr>
          <p:nvPr/>
        </p:nvSpPr>
        <p:spPr bwMode="auto">
          <a:xfrm>
            <a:off x="6149925" y="2230505"/>
            <a:ext cx="161925"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7" name="Rectangle 10"/>
          <p:cNvSpPr>
            <a:spLocks noChangeArrowheads="1"/>
          </p:cNvSpPr>
          <p:nvPr/>
        </p:nvSpPr>
        <p:spPr bwMode="auto">
          <a:xfrm>
            <a:off x="6356300" y="2230505"/>
            <a:ext cx="161925"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8" name="Rectangle 11"/>
          <p:cNvSpPr>
            <a:spLocks noChangeArrowheads="1"/>
          </p:cNvSpPr>
          <p:nvPr/>
        </p:nvSpPr>
        <p:spPr bwMode="auto">
          <a:xfrm>
            <a:off x="6567437" y="2230505"/>
            <a:ext cx="160338"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59" name="Rectangle 12"/>
          <p:cNvSpPr>
            <a:spLocks noChangeArrowheads="1"/>
          </p:cNvSpPr>
          <p:nvPr/>
        </p:nvSpPr>
        <p:spPr bwMode="auto">
          <a:xfrm>
            <a:off x="6773812" y="2230505"/>
            <a:ext cx="160338"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0" name="Rectangle 13"/>
          <p:cNvSpPr>
            <a:spLocks noChangeArrowheads="1"/>
          </p:cNvSpPr>
          <p:nvPr/>
        </p:nvSpPr>
        <p:spPr bwMode="auto">
          <a:xfrm>
            <a:off x="6981775" y="2230505"/>
            <a:ext cx="161925"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1" name="Rectangle 14"/>
          <p:cNvSpPr>
            <a:spLocks noChangeArrowheads="1"/>
          </p:cNvSpPr>
          <p:nvPr/>
        </p:nvSpPr>
        <p:spPr bwMode="auto">
          <a:xfrm>
            <a:off x="7188150" y="2230505"/>
            <a:ext cx="161925"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2" name="Rectangle 15"/>
          <p:cNvSpPr>
            <a:spLocks noChangeArrowheads="1"/>
          </p:cNvSpPr>
          <p:nvPr/>
        </p:nvSpPr>
        <p:spPr bwMode="auto">
          <a:xfrm>
            <a:off x="7399287" y="2230505"/>
            <a:ext cx="160338" cy="238125"/>
          </a:xfrm>
          <a:prstGeom prst="rect">
            <a:avLst/>
          </a:prstGeom>
          <a:solidFill>
            <a:srgbClr val="F2B800"/>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3" name="Rectangle 16"/>
          <p:cNvSpPr>
            <a:spLocks noChangeArrowheads="1"/>
          </p:cNvSpPr>
          <p:nvPr/>
        </p:nvSpPr>
        <p:spPr bwMode="auto">
          <a:xfrm>
            <a:off x="7605662" y="2230505"/>
            <a:ext cx="161925" cy="238125"/>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4" name="Rectangle 17"/>
          <p:cNvSpPr>
            <a:spLocks noChangeArrowheads="1"/>
          </p:cNvSpPr>
          <p:nvPr/>
        </p:nvSpPr>
        <p:spPr bwMode="auto">
          <a:xfrm>
            <a:off x="7804100" y="2230505"/>
            <a:ext cx="161925" cy="238125"/>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5" name="Rectangle 18"/>
          <p:cNvSpPr>
            <a:spLocks noChangeArrowheads="1"/>
          </p:cNvSpPr>
          <p:nvPr/>
        </p:nvSpPr>
        <p:spPr bwMode="auto">
          <a:xfrm>
            <a:off x="8010475" y="2230505"/>
            <a:ext cx="161925" cy="238125"/>
          </a:xfrm>
          <a:prstGeom prst="rect">
            <a:avLst/>
          </a:prstGeom>
          <a:solidFill>
            <a:schemeClr val="bg1">
              <a:lumMod val="85000"/>
            </a:schemeClr>
          </a:solidFill>
          <a:ln>
            <a:noFill/>
          </a:ln>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nvGrpSpPr>
          <p:cNvPr id="66" name="Group 51"/>
          <p:cNvGrpSpPr/>
          <p:nvPr/>
        </p:nvGrpSpPr>
        <p:grpSpPr>
          <a:xfrm>
            <a:off x="6591176" y="1248544"/>
            <a:ext cx="1041400" cy="842260"/>
            <a:chOff x="941388" y="803275"/>
            <a:chExt cx="506413" cy="409575"/>
          </a:xfrm>
          <a:solidFill>
            <a:srgbClr val="F2B800"/>
          </a:solidFill>
        </p:grpSpPr>
        <p:sp>
          <p:nvSpPr>
            <p:cNvPr id="67" name="Freeform 10"/>
            <p:cNvSpPr>
              <a:spLocks noEditPoints="1"/>
            </p:cNvSpPr>
            <p:nvPr/>
          </p:nvSpPr>
          <p:spPr bwMode="auto">
            <a:xfrm>
              <a:off x="941388" y="803275"/>
              <a:ext cx="506413" cy="409575"/>
            </a:xfrm>
            <a:custGeom>
              <a:avLst/>
              <a:gdLst>
                <a:gd name="T0" fmla="*/ 78 w 153"/>
                <a:gd name="T1" fmla="*/ 0 h 124"/>
                <a:gd name="T2" fmla="*/ 0 w 153"/>
                <a:gd name="T3" fmla="*/ 68 h 124"/>
                <a:gd name="T4" fmla="*/ 15 w 153"/>
                <a:gd name="T5" fmla="*/ 68 h 124"/>
                <a:gd name="T6" fmla="*/ 21 w 153"/>
                <a:gd name="T7" fmla="*/ 64 h 124"/>
                <a:gd name="T8" fmla="*/ 21 w 153"/>
                <a:gd name="T9" fmla="*/ 121 h 124"/>
                <a:gd name="T10" fmla="*/ 24 w 153"/>
                <a:gd name="T11" fmla="*/ 124 h 124"/>
                <a:gd name="T12" fmla="*/ 63 w 153"/>
                <a:gd name="T13" fmla="*/ 124 h 124"/>
                <a:gd name="T14" fmla="*/ 63 w 153"/>
                <a:gd name="T15" fmla="*/ 92 h 124"/>
                <a:gd name="T16" fmla="*/ 67 w 153"/>
                <a:gd name="T17" fmla="*/ 87 h 124"/>
                <a:gd name="T18" fmla="*/ 83 w 153"/>
                <a:gd name="T19" fmla="*/ 87 h 124"/>
                <a:gd name="T20" fmla="*/ 89 w 153"/>
                <a:gd name="T21" fmla="*/ 92 h 124"/>
                <a:gd name="T22" fmla="*/ 89 w 153"/>
                <a:gd name="T23" fmla="*/ 124 h 124"/>
                <a:gd name="T24" fmla="*/ 127 w 153"/>
                <a:gd name="T25" fmla="*/ 124 h 124"/>
                <a:gd name="T26" fmla="*/ 131 w 153"/>
                <a:gd name="T27" fmla="*/ 120 h 124"/>
                <a:gd name="T28" fmla="*/ 131 w 153"/>
                <a:gd name="T29" fmla="*/ 63 h 124"/>
                <a:gd name="T30" fmla="*/ 136 w 153"/>
                <a:gd name="T31" fmla="*/ 68 h 124"/>
                <a:gd name="T32" fmla="*/ 153 w 153"/>
                <a:gd name="T33" fmla="*/ 68 h 124"/>
                <a:gd name="T34" fmla="*/ 78 w 153"/>
                <a:gd name="T35" fmla="*/ 0 h 124"/>
                <a:gd name="T36" fmla="*/ 76 w 153"/>
                <a:gd name="T37" fmla="*/ 75 h 124"/>
                <a:gd name="T38" fmla="*/ 60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4"/>
                    <a:pt x="21" y="64"/>
                    <a:pt x="21" y="64"/>
                  </a:cubicBezTo>
                  <a:cubicBezTo>
                    <a:pt x="21" y="121"/>
                    <a:pt x="21" y="121"/>
                    <a:pt x="21" y="121"/>
                  </a:cubicBezTo>
                  <a:cubicBezTo>
                    <a:pt x="21" y="121"/>
                    <a:pt x="21" y="124"/>
                    <a:pt x="24" y="124"/>
                  </a:cubicBezTo>
                  <a:cubicBezTo>
                    <a:pt x="28" y="124"/>
                    <a:pt x="63" y="124"/>
                    <a:pt x="63" y="124"/>
                  </a:cubicBezTo>
                  <a:cubicBezTo>
                    <a:pt x="63" y="92"/>
                    <a:pt x="63" y="92"/>
                    <a:pt x="63" y="92"/>
                  </a:cubicBezTo>
                  <a:cubicBezTo>
                    <a:pt x="63" y="92"/>
                    <a:pt x="62" y="87"/>
                    <a:pt x="67" y="87"/>
                  </a:cubicBezTo>
                  <a:cubicBezTo>
                    <a:pt x="83" y="87"/>
                    <a:pt x="83" y="87"/>
                    <a:pt x="83" y="87"/>
                  </a:cubicBezTo>
                  <a:cubicBezTo>
                    <a:pt x="89" y="87"/>
                    <a:pt x="89" y="92"/>
                    <a:pt x="89" y="92"/>
                  </a:cubicBezTo>
                  <a:cubicBezTo>
                    <a:pt x="89" y="124"/>
                    <a:pt x="89" y="124"/>
                    <a:pt x="89" y="124"/>
                  </a:cubicBezTo>
                  <a:cubicBezTo>
                    <a:pt x="89" y="124"/>
                    <a:pt x="121" y="124"/>
                    <a:pt x="127" y="124"/>
                  </a:cubicBezTo>
                  <a:cubicBezTo>
                    <a:pt x="131" y="124"/>
                    <a:pt x="131" y="120"/>
                    <a:pt x="131" y="120"/>
                  </a:cubicBezTo>
                  <a:cubicBezTo>
                    <a:pt x="131" y="63"/>
                    <a:pt x="131" y="63"/>
                    <a:pt x="131" y="63"/>
                  </a:cubicBezTo>
                  <a:cubicBezTo>
                    <a:pt x="136" y="68"/>
                    <a:pt x="136" y="68"/>
                    <a:pt x="136" y="68"/>
                  </a:cubicBezTo>
                  <a:cubicBezTo>
                    <a:pt x="149" y="77"/>
                    <a:pt x="153" y="68"/>
                    <a:pt x="153" y="68"/>
                  </a:cubicBezTo>
                  <a:lnTo>
                    <a:pt x="78" y="0"/>
                  </a:lnTo>
                  <a:close/>
                  <a:moveTo>
                    <a:pt x="76" y="75"/>
                  </a:moveTo>
                  <a:cubicBezTo>
                    <a:pt x="67" y="75"/>
                    <a:pt x="60" y="68"/>
                    <a:pt x="60" y="59"/>
                  </a:cubicBezTo>
                  <a:cubicBezTo>
                    <a:pt x="60"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8" name="Freeform 11"/>
            <p:cNvSpPr/>
            <p:nvPr/>
          </p:nvSpPr>
          <p:spPr bwMode="auto">
            <a:xfrm>
              <a:off x="1338263" y="852488"/>
              <a:ext cx="49213" cy="103188"/>
            </a:xfrm>
            <a:custGeom>
              <a:avLst/>
              <a:gdLst>
                <a:gd name="T0" fmla="*/ 31 w 31"/>
                <a:gd name="T1" fmla="*/ 65 h 65"/>
                <a:gd name="T2" fmla="*/ 31 w 31"/>
                <a:gd name="T3" fmla="*/ 0 h 65"/>
                <a:gd name="T4" fmla="*/ 0 w 31"/>
                <a:gd name="T5" fmla="*/ 0 h 65"/>
                <a:gd name="T6" fmla="*/ 0 w 31"/>
                <a:gd name="T7" fmla="*/ 38 h 65"/>
                <a:gd name="T8" fmla="*/ 31 w 31"/>
                <a:gd name="T9" fmla="*/ 65 h 65"/>
              </a:gdLst>
              <a:ahLst/>
              <a:cxnLst>
                <a:cxn ang="0">
                  <a:pos x="T0" y="T1"/>
                </a:cxn>
                <a:cxn ang="0">
                  <a:pos x="T2" y="T3"/>
                </a:cxn>
                <a:cxn ang="0">
                  <a:pos x="T4" y="T5"/>
                </a:cxn>
                <a:cxn ang="0">
                  <a:pos x="T6" y="T7"/>
                </a:cxn>
                <a:cxn ang="0">
                  <a:pos x="T8" y="T9"/>
                </a:cxn>
              </a:cxnLst>
              <a:rect l="0" t="0" r="r" b="b"/>
              <a:pathLst>
                <a:path w="31" h="65">
                  <a:moveTo>
                    <a:pt x="31" y="65"/>
                  </a:moveTo>
                  <a:lnTo>
                    <a:pt x="31" y="0"/>
                  </a:lnTo>
                  <a:lnTo>
                    <a:pt x="0" y="0"/>
                  </a:lnTo>
                  <a:lnTo>
                    <a:pt x="0" y="38"/>
                  </a:lnTo>
                  <a:lnTo>
                    <a:pt x="3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sp>
          <p:nvSpPr>
            <p:cNvPr id="69" name="Oval 12"/>
            <p:cNvSpPr>
              <a:spLocks noChangeArrowheads="1"/>
            </p:cNvSpPr>
            <p:nvPr/>
          </p:nvSpPr>
          <p:spPr bwMode="auto">
            <a:xfrm>
              <a:off x="1166813" y="971550"/>
              <a:ext cx="52388"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easure"/>
                <a:ea typeface="微软雅黑" panose="020B0503020204020204" pitchFamily="34" charset="-122"/>
                <a:sym typeface="Measure"/>
              </a:endParaRPr>
            </a:p>
          </p:txBody>
        </p:sp>
      </p:grpSp>
      <p:sp>
        <p:nvSpPr>
          <p:cNvPr id="70" name="Text Box 10"/>
          <p:cNvSpPr txBox="1">
            <a:spLocks noChangeArrowheads="1"/>
          </p:cNvSpPr>
          <p:nvPr/>
        </p:nvSpPr>
        <p:spPr bwMode="auto">
          <a:xfrm>
            <a:off x="6165165" y="2620144"/>
            <a:ext cx="2007235" cy="1331134"/>
          </a:xfrm>
          <a:prstGeom prst="rect">
            <a:avLst/>
          </a:prstGeom>
          <a:noFill/>
          <a:ln w="9525">
            <a:noFill/>
            <a:miter lim="800000"/>
          </a:ln>
        </p:spPr>
        <p:txBody>
          <a:bodyPr wrap="square" lIns="45720" tIns="22860" rIns="45720" bIns="22860">
            <a:spAutoFit/>
          </a:bodyPr>
          <a:lstStyle/>
          <a:p>
            <a:pPr defTabSz="1088390"/>
            <a:r>
              <a:rPr lang="en-US" sz="4000" b="0" dirty="0">
                <a:latin typeface="Measure"/>
                <a:ea typeface="微软雅黑" panose="020B0503020204020204" pitchFamily="34" charset="-122"/>
                <a:cs typeface="Open Sans" pitchFamily="34" charset="0"/>
                <a:sym typeface="Measure"/>
              </a:rPr>
              <a:t>70%</a:t>
            </a:r>
          </a:p>
          <a:p>
            <a:pPr defTabSz="1088390"/>
            <a:r>
              <a:rPr lang="zh-CN" altLang="en-US" sz="1200" b="0" dirty="0">
                <a:latin typeface="Measure"/>
                <a:ea typeface="微软雅黑" panose="020B0503020204020204" pitchFamily="34" charset="-122"/>
                <a:cs typeface="Open Sans" pitchFamily="34" charset="0"/>
                <a:sym typeface="Measure"/>
              </a:rPr>
              <a:t>输入标题</a:t>
            </a:r>
            <a:endParaRPr lang="en-US" sz="900" b="0" dirty="0">
              <a:solidFill>
                <a:srgbClr val="B2B2B2"/>
              </a:solidFill>
              <a:latin typeface="Measure"/>
              <a:ea typeface="微软雅黑" panose="020B0503020204020204" pitchFamily="34" charset="-122"/>
              <a:cs typeface="Open Sans" pitchFamily="34" charset="0"/>
              <a:sym typeface="Measure"/>
            </a:endParaRPr>
          </a:p>
          <a:p>
            <a:pPr defTabSz="1088390"/>
            <a:r>
              <a:rPr lang="zh-CN" altLang="en-US" sz="1050" b="0" dirty="0">
                <a:solidFill>
                  <a:schemeClr val="bg1">
                    <a:lumMod val="50000"/>
                  </a:schemeClr>
                </a:solidFill>
                <a:latin typeface="Measure"/>
                <a:ea typeface="微软雅黑" panose="020B0503020204020204" pitchFamily="34" charset="-122"/>
                <a:cs typeface="Open Sans" pitchFamily="34" charset="0"/>
                <a:sym typeface="Measure"/>
              </a:rPr>
              <a:t>点击输入文本内容点击输入文本内容点击输入文本内容点击输入文本内容点击输入文本内容</a:t>
            </a:r>
            <a:endParaRPr lang="en-US" sz="1050" b="0" dirty="0">
              <a:solidFill>
                <a:srgbClr val="B2B2B2"/>
              </a:solidFill>
              <a:latin typeface="Measure"/>
              <a:ea typeface="微软雅黑" panose="020B0503020204020204" pitchFamily="34" charset="-122"/>
              <a:cs typeface="Open Sans" pitchFamily="34" charset="0"/>
              <a:sym typeface="Measure"/>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46" y="1277909"/>
            <a:ext cx="4799158" cy="319943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00">
        <p15:prstTrans prst="fallOve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circle(in)">
                                      <p:cBhvr>
                                        <p:cTn id="10" dur="2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additive="base">
                                        <p:cTn id="26" dur="250" fill="hold"/>
                                        <p:tgtEl>
                                          <p:spTgt spid="66"/>
                                        </p:tgtEl>
                                        <p:attrNameLst>
                                          <p:attrName>ppt_x</p:attrName>
                                        </p:attrNameLst>
                                      </p:cBhvr>
                                      <p:tavLst>
                                        <p:tav tm="0">
                                          <p:val>
                                            <p:strVal val="#ppt_x"/>
                                          </p:val>
                                        </p:tav>
                                        <p:tav tm="100000">
                                          <p:val>
                                            <p:strVal val="#ppt_x"/>
                                          </p:val>
                                        </p:tav>
                                      </p:tavLst>
                                    </p:anim>
                                    <p:anim calcmode="lin" valueType="num">
                                      <p:cBhvr additive="base">
                                        <p:cTn id="27" dur="250" fill="hold"/>
                                        <p:tgtEl>
                                          <p:spTgt spid="66"/>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250" fill="hold"/>
                                        <p:tgtEl>
                                          <p:spTgt spid="56"/>
                                        </p:tgtEl>
                                        <p:attrNameLst>
                                          <p:attrName>ppt_x</p:attrName>
                                        </p:attrNameLst>
                                      </p:cBhvr>
                                      <p:tavLst>
                                        <p:tav tm="0">
                                          <p:val>
                                            <p:strVal val="#ppt_x"/>
                                          </p:val>
                                        </p:tav>
                                        <p:tav tm="100000">
                                          <p:val>
                                            <p:strVal val="#ppt_x"/>
                                          </p:val>
                                        </p:tav>
                                      </p:tavLst>
                                    </p:anim>
                                    <p:anim calcmode="lin" valueType="num">
                                      <p:cBhvr additive="base">
                                        <p:cTn id="32" dur="250" fill="hold"/>
                                        <p:tgtEl>
                                          <p:spTgt spid="56"/>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250" fill="hold"/>
                                        <p:tgtEl>
                                          <p:spTgt spid="57"/>
                                        </p:tgtEl>
                                        <p:attrNameLst>
                                          <p:attrName>ppt_x</p:attrName>
                                        </p:attrNameLst>
                                      </p:cBhvr>
                                      <p:tavLst>
                                        <p:tav tm="0">
                                          <p:val>
                                            <p:strVal val="#ppt_x"/>
                                          </p:val>
                                        </p:tav>
                                        <p:tav tm="100000">
                                          <p:val>
                                            <p:strVal val="#ppt_x"/>
                                          </p:val>
                                        </p:tav>
                                      </p:tavLst>
                                    </p:anim>
                                    <p:anim calcmode="lin" valueType="num">
                                      <p:cBhvr additive="base">
                                        <p:cTn id="37" dur="250" fill="hold"/>
                                        <p:tgtEl>
                                          <p:spTgt spid="5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250" fill="hold"/>
                                        <p:tgtEl>
                                          <p:spTgt spid="58"/>
                                        </p:tgtEl>
                                        <p:attrNameLst>
                                          <p:attrName>ppt_x</p:attrName>
                                        </p:attrNameLst>
                                      </p:cBhvr>
                                      <p:tavLst>
                                        <p:tav tm="0">
                                          <p:val>
                                            <p:strVal val="#ppt_x"/>
                                          </p:val>
                                        </p:tav>
                                        <p:tav tm="100000">
                                          <p:val>
                                            <p:strVal val="#ppt_x"/>
                                          </p:val>
                                        </p:tav>
                                      </p:tavLst>
                                    </p:anim>
                                    <p:anim calcmode="lin" valueType="num">
                                      <p:cBhvr additive="base">
                                        <p:cTn id="42" dur="250" fill="hold"/>
                                        <p:tgtEl>
                                          <p:spTgt spid="5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additive="base">
                                        <p:cTn id="46" dur="250" fill="hold"/>
                                        <p:tgtEl>
                                          <p:spTgt spid="59"/>
                                        </p:tgtEl>
                                        <p:attrNameLst>
                                          <p:attrName>ppt_x</p:attrName>
                                        </p:attrNameLst>
                                      </p:cBhvr>
                                      <p:tavLst>
                                        <p:tav tm="0">
                                          <p:val>
                                            <p:strVal val="#ppt_x"/>
                                          </p:val>
                                        </p:tav>
                                        <p:tav tm="100000">
                                          <p:val>
                                            <p:strVal val="#ppt_x"/>
                                          </p:val>
                                        </p:tav>
                                      </p:tavLst>
                                    </p:anim>
                                    <p:anim calcmode="lin" valueType="num">
                                      <p:cBhvr additive="base">
                                        <p:cTn id="47" dur="250" fill="hold"/>
                                        <p:tgtEl>
                                          <p:spTgt spid="59"/>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 presetClass="entr" presetSubtype="4"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250" fill="hold"/>
                                        <p:tgtEl>
                                          <p:spTgt spid="60"/>
                                        </p:tgtEl>
                                        <p:attrNameLst>
                                          <p:attrName>ppt_x</p:attrName>
                                        </p:attrNameLst>
                                      </p:cBhvr>
                                      <p:tavLst>
                                        <p:tav tm="0">
                                          <p:val>
                                            <p:strVal val="#ppt_x"/>
                                          </p:val>
                                        </p:tav>
                                        <p:tav tm="100000">
                                          <p:val>
                                            <p:strVal val="#ppt_x"/>
                                          </p:val>
                                        </p:tav>
                                      </p:tavLst>
                                    </p:anim>
                                    <p:anim calcmode="lin" valueType="num">
                                      <p:cBhvr additive="base">
                                        <p:cTn id="52" dur="250" fill="hold"/>
                                        <p:tgtEl>
                                          <p:spTgt spid="60"/>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61"/>
                                        </p:tgtEl>
                                        <p:attrNameLst>
                                          <p:attrName>style.visibility</p:attrName>
                                        </p:attrNameLst>
                                      </p:cBhvr>
                                      <p:to>
                                        <p:strVal val="visible"/>
                                      </p:to>
                                    </p:set>
                                    <p:anim calcmode="lin" valueType="num">
                                      <p:cBhvr additive="base">
                                        <p:cTn id="56" dur="250" fill="hold"/>
                                        <p:tgtEl>
                                          <p:spTgt spid="61"/>
                                        </p:tgtEl>
                                        <p:attrNameLst>
                                          <p:attrName>ppt_x</p:attrName>
                                        </p:attrNameLst>
                                      </p:cBhvr>
                                      <p:tavLst>
                                        <p:tav tm="0">
                                          <p:val>
                                            <p:strVal val="#ppt_x"/>
                                          </p:val>
                                        </p:tav>
                                        <p:tav tm="100000">
                                          <p:val>
                                            <p:strVal val="#ppt_x"/>
                                          </p:val>
                                        </p:tav>
                                      </p:tavLst>
                                    </p:anim>
                                    <p:anim calcmode="lin" valueType="num">
                                      <p:cBhvr additive="base">
                                        <p:cTn id="57" dur="250" fill="hold"/>
                                        <p:tgtEl>
                                          <p:spTgt spid="61"/>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additive="base">
                                        <p:cTn id="61" dur="250" fill="hold"/>
                                        <p:tgtEl>
                                          <p:spTgt spid="62"/>
                                        </p:tgtEl>
                                        <p:attrNameLst>
                                          <p:attrName>ppt_x</p:attrName>
                                        </p:attrNameLst>
                                      </p:cBhvr>
                                      <p:tavLst>
                                        <p:tav tm="0">
                                          <p:val>
                                            <p:strVal val="#ppt_x"/>
                                          </p:val>
                                        </p:tav>
                                        <p:tav tm="100000">
                                          <p:val>
                                            <p:strVal val="#ppt_x"/>
                                          </p:val>
                                        </p:tav>
                                      </p:tavLst>
                                    </p:anim>
                                    <p:anim calcmode="lin" valueType="num">
                                      <p:cBhvr additive="base">
                                        <p:cTn id="62" dur="250" fill="hold"/>
                                        <p:tgtEl>
                                          <p:spTgt spid="62"/>
                                        </p:tgtEl>
                                        <p:attrNameLst>
                                          <p:attrName>ppt_y</p:attrName>
                                        </p:attrNameLst>
                                      </p:cBhvr>
                                      <p:tavLst>
                                        <p:tav tm="0">
                                          <p:val>
                                            <p:strVal val="1+#ppt_h/2"/>
                                          </p:val>
                                        </p:tav>
                                        <p:tav tm="100000">
                                          <p:val>
                                            <p:strVal val="#ppt_y"/>
                                          </p:val>
                                        </p:tav>
                                      </p:tavLst>
                                    </p:anim>
                                  </p:childTnLst>
                                </p:cTn>
                              </p:par>
                            </p:childTnLst>
                          </p:cTn>
                        </p:par>
                        <p:par>
                          <p:cTn id="63" fill="hold">
                            <p:stCondLst>
                              <p:cond delay="4500"/>
                            </p:stCondLst>
                            <p:childTnLst>
                              <p:par>
                                <p:cTn id="64" presetID="2" presetClass="entr" presetSubtype="4"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 calcmode="lin" valueType="num">
                                      <p:cBhvr additive="base">
                                        <p:cTn id="66" dur="250" fill="hold"/>
                                        <p:tgtEl>
                                          <p:spTgt spid="63"/>
                                        </p:tgtEl>
                                        <p:attrNameLst>
                                          <p:attrName>ppt_x</p:attrName>
                                        </p:attrNameLst>
                                      </p:cBhvr>
                                      <p:tavLst>
                                        <p:tav tm="0">
                                          <p:val>
                                            <p:strVal val="#ppt_x"/>
                                          </p:val>
                                        </p:tav>
                                        <p:tav tm="100000">
                                          <p:val>
                                            <p:strVal val="#ppt_x"/>
                                          </p:val>
                                        </p:tav>
                                      </p:tavLst>
                                    </p:anim>
                                    <p:anim calcmode="lin" valueType="num">
                                      <p:cBhvr additive="base">
                                        <p:cTn id="67" dur="250" fill="hold"/>
                                        <p:tgtEl>
                                          <p:spTgt spid="63"/>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additive="base">
                                        <p:cTn id="71" dur="250" fill="hold"/>
                                        <p:tgtEl>
                                          <p:spTgt spid="64"/>
                                        </p:tgtEl>
                                        <p:attrNameLst>
                                          <p:attrName>ppt_x</p:attrName>
                                        </p:attrNameLst>
                                      </p:cBhvr>
                                      <p:tavLst>
                                        <p:tav tm="0">
                                          <p:val>
                                            <p:strVal val="#ppt_x"/>
                                          </p:val>
                                        </p:tav>
                                        <p:tav tm="100000">
                                          <p:val>
                                            <p:strVal val="#ppt_x"/>
                                          </p:val>
                                        </p:tav>
                                      </p:tavLst>
                                    </p:anim>
                                    <p:anim calcmode="lin" valueType="num">
                                      <p:cBhvr additive="base">
                                        <p:cTn id="72" dur="250" fill="hold"/>
                                        <p:tgtEl>
                                          <p:spTgt spid="64"/>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2" presetClass="entr" presetSubtype="4"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250" fill="hold"/>
                                        <p:tgtEl>
                                          <p:spTgt spid="65"/>
                                        </p:tgtEl>
                                        <p:attrNameLst>
                                          <p:attrName>ppt_x</p:attrName>
                                        </p:attrNameLst>
                                      </p:cBhvr>
                                      <p:tavLst>
                                        <p:tav tm="0">
                                          <p:val>
                                            <p:strVal val="#ppt_x"/>
                                          </p:val>
                                        </p:tav>
                                        <p:tav tm="100000">
                                          <p:val>
                                            <p:strVal val="#ppt_x"/>
                                          </p:val>
                                        </p:tav>
                                      </p:tavLst>
                                    </p:anim>
                                    <p:anim calcmode="lin" valueType="num">
                                      <p:cBhvr additive="base">
                                        <p:cTn id="77" dur="250" fill="hold"/>
                                        <p:tgtEl>
                                          <p:spTgt spid="65"/>
                                        </p:tgtEl>
                                        <p:attrNameLst>
                                          <p:attrName>ppt_y</p:attrName>
                                        </p:attrNameLst>
                                      </p:cBhvr>
                                      <p:tavLst>
                                        <p:tav tm="0">
                                          <p:val>
                                            <p:strVal val="1+#ppt_h/2"/>
                                          </p:val>
                                        </p:tav>
                                        <p:tav tm="100000">
                                          <p:val>
                                            <p:strVal val="#ppt_y"/>
                                          </p:val>
                                        </p:tav>
                                      </p:tavLst>
                                    </p:anim>
                                  </p:childTnLst>
                                </p:cTn>
                              </p:par>
                            </p:childTnLst>
                          </p:cTn>
                        </p:par>
                        <p:par>
                          <p:cTn id="78" fill="hold">
                            <p:stCondLst>
                              <p:cond delay="6000"/>
                            </p:stCondLst>
                            <p:childTnLst>
                              <p:par>
                                <p:cTn id="79" presetID="2" presetClass="entr" presetSubtype="4"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additive="base">
                                        <p:cTn id="81" dur="250" fill="hold"/>
                                        <p:tgtEl>
                                          <p:spTgt spid="70"/>
                                        </p:tgtEl>
                                        <p:attrNameLst>
                                          <p:attrName>ppt_x</p:attrName>
                                        </p:attrNameLst>
                                      </p:cBhvr>
                                      <p:tavLst>
                                        <p:tav tm="0">
                                          <p:val>
                                            <p:strVal val="#ppt_x"/>
                                          </p:val>
                                        </p:tav>
                                        <p:tav tm="100000">
                                          <p:val>
                                            <p:strVal val="#ppt_x"/>
                                          </p:val>
                                        </p:tav>
                                      </p:tavLst>
                                    </p:anim>
                                    <p:anim calcmode="lin" valueType="num">
                                      <p:cBhvr additive="base">
                                        <p:cTn id="82" dur="25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创意类银行理财财务总结PPT"/>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自定义 101">
      <a:dk1>
        <a:sysClr val="windowText" lastClr="000000"/>
      </a:dk1>
      <a:lt1>
        <a:sysClr val="window" lastClr="FFFFFF"/>
      </a:lt1>
      <a:dk2>
        <a:srgbClr val="424456"/>
      </a:dk2>
      <a:lt2>
        <a:srgbClr val="DEDEDE"/>
      </a:lt2>
      <a:accent1>
        <a:srgbClr val="71375F"/>
      </a:accent1>
      <a:accent2>
        <a:srgbClr val="D98796"/>
      </a:accent2>
      <a:accent3>
        <a:srgbClr val="71375F"/>
      </a:accent3>
      <a:accent4>
        <a:srgbClr val="D98796"/>
      </a:accent4>
      <a:accent5>
        <a:srgbClr val="71375F"/>
      </a:accent5>
      <a:accent6>
        <a:srgbClr val="D98796"/>
      </a:accent6>
      <a:hlink>
        <a:srgbClr val="71375F"/>
      </a:hlink>
      <a:folHlink>
        <a:srgbClr val="D987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自定义</PresentationFormat>
  <Paragraphs>295</Paragraphs>
  <Slides>27</Slides>
  <Notes>27</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Measure</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创意类银行理财财务总结PPT</dc:title>
  <dc:creator/>
  <cp:lastModifiedBy/>
  <cp:revision>4</cp:revision>
  <dcterms:created xsi:type="dcterms:W3CDTF">2015-12-02T13:44:00Z</dcterms:created>
  <dcterms:modified xsi:type="dcterms:W3CDTF">2021-01-05T15:58:29Z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