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70" r:id="rId2"/>
    <p:sldId id="257" r:id="rId3"/>
    <p:sldId id="258" r:id="rId4"/>
    <p:sldId id="262" r:id="rId5"/>
    <p:sldId id="263" r:id="rId6"/>
    <p:sldId id="260" r:id="rId7"/>
    <p:sldId id="264" r:id="rId8"/>
    <p:sldId id="265" r:id="rId9"/>
    <p:sldId id="259" r:id="rId10"/>
    <p:sldId id="266" r:id="rId11"/>
    <p:sldId id="267" r:id="rId12"/>
    <p:sldId id="261" r:id="rId13"/>
    <p:sldId id="268" r:id="rId14"/>
    <p:sldId id="269" r:id="rId15"/>
    <p:sldId id="25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>
          <p15:clr>
            <a:srgbClr val="A4A3A4"/>
          </p15:clr>
        </p15:guide>
        <p15:guide id="2" pos="38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619"/>
    <a:srgbClr val="0091C0"/>
    <a:srgbClr val="ED7F92"/>
    <a:srgbClr val="404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456" y="60"/>
      </p:cViewPr>
      <p:guideLst>
        <p:guide orient="horz" pos="436"/>
        <p:guide pos="38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7A4C-6CE6-4BDE-B8EF-8AB48124CAD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F7F0-61F9-4734-9776-31C68517AB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7A4C-6CE6-4BDE-B8EF-8AB48124CAD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F7F0-61F9-4734-9776-31C68517AB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7A4C-6CE6-4BDE-B8EF-8AB48124CAD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F7F0-61F9-4734-9776-31C68517AB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7A4C-6CE6-4BDE-B8EF-8AB48124CAD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F7F0-61F9-4734-9776-31C68517AB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7A4C-6CE6-4BDE-B8EF-8AB48124CAD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F7F0-61F9-4734-9776-31C68517AB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7A4C-6CE6-4BDE-B8EF-8AB48124CAD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F7F0-61F9-4734-9776-31C68517AB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7A4C-6CE6-4BDE-B8EF-8AB48124CAD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F7F0-61F9-4734-9776-31C68517AB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7A4C-6CE6-4BDE-B8EF-8AB48124CAD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F7F0-61F9-4734-9776-31C68517AB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7A4C-6CE6-4BDE-B8EF-8AB48124CAD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F7F0-61F9-4734-9776-31C68517AB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7A4C-6CE6-4BDE-B8EF-8AB48124CAD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F7F0-61F9-4734-9776-31C68517AB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7A4C-6CE6-4BDE-B8EF-8AB48124CAD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F7F0-61F9-4734-9776-31C68517AB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57A4C-6CE6-4BDE-B8EF-8AB48124CAD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DF7F0-61F9-4734-9776-31C68517ABA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68276"/>
            <a:ext cx="12192000" cy="69262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10" Type="http://schemas.openxmlformats.org/officeDocument/2006/relationships/tags" Target="../tags/tag2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807" y="-67346"/>
            <a:ext cx="3219262" cy="6823918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423196" y="1956215"/>
            <a:ext cx="50706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毕业答辩</a:t>
            </a:r>
            <a:r>
              <a:rPr lang="en-US" altLang="zh-CN" sz="4800" b="1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4800" b="1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模版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809789" y="2777036"/>
            <a:ext cx="3153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870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答辩模版</a:t>
            </a:r>
            <a:r>
              <a:rPr lang="en-US" altLang="zh-CN" dirty="0">
                <a:solidFill>
                  <a:srgbClr val="F870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solidFill>
                  <a:srgbClr val="F870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毕业设计</a:t>
            </a:r>
            <a:r>
              <a:rPr lang="en-US" altLang="zh-CN" dirty="0">
                <a:solidFill>
                  <a:srgbClr val="F870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solidFill>
                  <a:srgbClr val="F870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学术报告</a:t>
            </a:r>
          </a:p>
        </p:txBody>
      </p:sp>
      <p:sp>
        <p:nvSpPr>
          <p:cNvPr id="10" name="KSO_Shape"/>
          <p:cNvSpPr/>
          <p:nvPr/>
        </p:nvSpPr>
        <p:spPr bwMode="auto">
          <a:xfrm>
            <a:off x="6715492" y="4684431"/>
            <a:ext cx="396764" cy="397425"/>
          </a:xfrm>
          <a:custGeom>
            <a:avLst/>
            <a:gdLst>
              <a:gd name="T0" fmla="*/ 923363 w 1752600"/>
              <a:gd name="T1" fmla="*/ 1417153 h 1754188"/>
              <a:gd name="T2" fmla="*/ 958587 w 1752600"/>
              <a:gd name="T3" fmla="*/ 1476612 h 1754188"/>
              <a:gd name="T4" fmla="*/ 945181 w 1752600"/>
              <a:gd name="T5" fmla="*/ 1530763 h 1754188"/>
              <a:gd name="T6" fmla="*/ 886299 w 1752600"/>
              <a:gd name="T7" fmla="*/ 1566067 h 1754188"/>
              <a:gd name="T8" fmla="*/ 832675 w 1752600"/>
              <a:gd name="T9" fmla="*/ 1552795 h 1754188"/>
              <a:gd name="T10" fmla="*/ 797714 w 1752600"/>
              <a:gd name="T11" fmla="*/ 1493335 h 1754188"/>
              <a:gd name="T12" fmla="*/ 810857 w 1752600"/>
              <a:gd name="T13" fmla="*/ 1439185 h 1754188"/>
              <a:gd name="T14" fmla="*/ 869739 w 1752600"/>
              <a:gd name="T15" fmla="*/ 1403616 h 1754188"/>
              <a:gd name="T16" fmla="*/ 1526266 w 1752600"/>
              <a:gd name="T17" fmla="*/ 809406 h 1754188"/>
              <a:gd name="T18" fmla="*/ 1561836 w 1752600"/>
              <a:gd name="T19" fmla="*/ 868866 h 1754188"/>
              <a:gd name="T20" fmla="*/ 1548298 w 1752600"/>
              <a:gd name="T21" fmla="*/ 923016 h 1754188"/>
              <a:gd name="T22" fmla="*/ 1488839 w 1752600"/>
              <a:gd name="T23" fmla="*/ 958586 h 1754188"/>
              <a:gd name="T24" fmla="*/ 1434954 w 1752600"/>
              <a:gd name="T25" fmla="*/ 945048 h 1754188"/>
              <a:gd name="T26" fmla="*/ 1399385 w 1752600"/>
              <a:gd name="T27" fmla="*/ 885589 h 1754188"/>
              <a:gd name="T28" fmla="*/ 1412922 w 1752600"/>
              <a:gd name="T29" fmla="*/ 831438 h 1754188"/>
              <a:gd name="T30" fmla="*/ 1472116 w 1752600"/>
              <a:gd name="T31" fmla="*/ 795869 h 1754188"/>
              <a:gd name="T32" fmla="*/ 931422 w 1752600"/>
              <a:gd name="T33" fmla="*/ 210375 h 1754188"/>
              <a:gd name="T34" fmla="*/ 985331 w 1752600"/>
              <a:gd name="T35" fmla="*/ 812351 h 1754188"/>
              <a:gd name="T36" fmla="*/ 997223 w 1752600"/>
              <a:gd name="T37" fmla="*/ 915108 h 1754188"/>
              <a:gd name="T38" fmla="*/ 946749 w 1752600"/>
              <a:gd name="T39" fmla="*/ 982906 h 1754188"/>
              <a:gd name="T40" fmla="*/ 857693 w 1752600"/>
              <a:gd name="T41" fmla="*/ 1003564 h 1754188"/>
              <a:gd name="T42" fmla="*/ 763351 w 1752600"/>
              <a:gd name="T43" fmla="*/ 937354 h 1754188"/>
              <a:gd name="T44" fmla="*/ 353480 w 1752600"/>
              <a:gd name="T45" fmla="*/ 893921 h 1754188"/>
              <a:gd name="T46" fmla="*/ 383342 w 1752600"/>
              <a:gd name="T47" fmla="*/ 820296 h 1754188"/>
              <a:gd name="T48" fmla="*/ 815147 w 1752600"/>
              <a:gd name="T49" fmla="*/ 764945 h 1754188"/>
              <a:gd name="T50" fmla="*/ 858486 w 1752600"/>
              <a:gd name="T51" fmla="*/ 180713 h 1754188"/>
              <a:gd name="T52" fmla="*/ 670516 w 1752600"/>
              <a:gd name="T53" fmla="*/ 152975 h 1754188"/>
              <a:gd name="T54" fmla="*/ 441192 w 1752600"/>
              <a:gd name="T55" fmla="*/ 263340 h 1754188"/>
              <a:gd name="T56" fmla="*/ 263181 w 1752600"/>
              <a:gd name="T57" fmla="*/ 441458 h 1754188"/>
              <a:gd name="T58" fmla="*/ 152883 w 1752600"/>
              <a:gd name="T59" fmla="*/ 670921 h 1754188"/>
              <a:gd name="T60" fmla="*/ 126168 w 1752600"/>
              <a:gd name="T61" fmla="*/ 934791 h 1754188"/>
              <a:gd name="T62" fmla="*/ 190707 w 1752600"/>
              <a:gd name="T63" fmla="*/ 1186485 h 1754188"/>
              <a:gd name="T64" fmla="*/ 332216 w 1752600"/>
              <a:gd name="T65" fmla="*/ 1396099 h 1754188"/>
              <a:gd name="T66" fmla="*/ 534297 w 1752600"/>
              <a:gd name="T67" fmla="*/ 1547221 h 1754188"/>
              <a:gd name="T68" fmla="*/ 780550 w 1752600"/>
              <a:gd name="T69" fmla="*/ 1623709 h 1754188"/>
              <a:gd name="T70" fmla="*/ 1045847 w 1752600"/>
              <a:gd name="T71" fmla="*/ 1610476 h 1754188"/>
              <a:gd name="T72" fmla="*/ 1281255 w 1752600"/>
              <a:gd name="T73" fmla="*/ 1511227 h 1754188"/>
              <a:gd name="T74" fmla="*/ 1467730 w 1752600"/>
              <a:gd name="T75" fmla="*/ 1341578 h 1754188"/>
              <a:gd name="T76" fmla="*/ 1588873 w 1752600"/>
              <a:gd name="T77" fmla="*/ 1118202 h 1754188"/>
              <a:gd name="T78" fmla="*/ 1628019 w 1752600"/>
              <a:gd name="T79" fmla="*/ 857509 h 1754188"/>
              <a:gd name="T80" fmla="*/ 1576176 w 1752600"/>
              <a:gd name="T81" fmla="*/ 601315 h 1754188"/>
              <a:gd name="T82" fmla="*/ 1444718 w 1752600"/>
              <a:gd name="T83" fmla="*/ 384820 h 1754188"/>
              <a:gd name="T84" fmla="*/ 1250573 w 1752600"/>
              <a:gd name="T85" fmla="*/ 224170 h 1754188"/>
              <a:gd name="T86" fmla="*/ 1009345 w 1752600"/>
              <a:gd name="T87" fmla="*/ 136037 h 1754188"/>
              <a:gd name="T88" fmla="*/ 987656 w 1752600"/>
              <a:gd name="T89" fmla="*/ 7146 h 1754188"/>
              <a:gd name="T90" fmla="*/ 1274907 w 1752600"/>
              <a:gd name="T91" fmla="*/ 96337 h 1754188"/>
              <a:gd name="T92" fmla="*/ 1510315 w 1752600"/>
              <a:gd name="T93" fmla="*/ 272074 h 1754188"/>
              <a:gd name="T94" fmla="*/ 1675101 w 1752600"/>
              <a:gd name="T95" fmla="*/ 516358 h 1754188"/>
              <a:gd name="T96" fmla="*/ 1749955 w 1752600"/>
              <a:gd name="T97" fmla="*/ 809605 h 1754188"/>
              <a:gd name="T98" fmla="*/ 1719273 w 1752600"/>
              <a:gd name="T99" fmla="*/ 1116879 h 1754188"/>
              <a:gd name="T100" fmla="*/ 1590724 w 1752600"/>
              <a:gd name="T101" fmla="*/ 1384453 h 1754188"/>
              <a:gd name="T102" fmla="*/ 1383353 w 1752600"/>
              <a:gd name="T103" fmla="*/ 1591949 h 1754188"/>
              <a:gd name="T104" fmla="*/ 1115940 w 1752600"/>
              <a:gd name="T105" fmla="*/ 1720576 h 1754188"/>
              <a:gd name="T106" fmla="*/ 809116 w 1752600"/>
              <a:gd name="T107" fmla="*/ 1751277 h 1754188"/>
              <a:gd name="T108" fmla="*/ 516046 w 1752600"/>
              <a:gd name="T109" fmla="*/ 1676377 h 1754188"/>
              <a:gd name="T110" fmla="*/ 271909 w 1752600"/>
              <a:gd name="T111" fmla="*/ 1511492 h 1754188"/>
              <a:gd name="T112" fmla="*/ 95750 w 1752600"/>
              <a:gd name="T113" fmla="*/ 1275941 h 1754188"/>
              <a:gd name="T114" fmla="*/ 6877 w 1752600"/>
              <a:gd name="T115" fmla="*/ 988782 h 1754188"/>
              <a:gd name="T116" fmla="*/ 22483 w 1752600"/>
              <a:gd name="T117" fmla="*/ 679126 h 1754188"/>
              <a:gd name="T118" fmla="*/ 138071 w 1752600"/>
              <a:gd name="T119" fmla="*/ 404935 h 1754188"/>
              <a:gd name="T120" fmla="*/ 335655 w 1752600"/>
              <a:gd name="T121" fmla="*/ 187117 h 1754188"/>
              <a:gd name="T122" fmla="*/ 595662 w 1752600"/>
              <a:gd name="T123" fmla="*/ 46051 h 1754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752600" h="1754188">
                <a:moveTo>
                  <a:pt x="873945" y="1403350"/>
                </a:moveTo>
                <a:lnTo>
                  <a:pt x="877888" y="1403350"/>
                </a:lnTo>
                <a:lnTo>
                  <a:pt x="882356" y="1403350"/>
                </a:lnTo>
                <a:lnTo>
                  <a:pt x="886299" y="1403616"/>
                </a:lnTo>
                <a:lnTo>
                  <a:pt x="890505" y="1404146"/>
                </a:lnTo>
                <a:lnTo>
                  <a:pt x="894448" y="1404943"/>
                </a:lnTo>
                <a:lnTo>
                  <a:pt x="898128" y="1405739"/>
                </a:lnTo>
                <a:lnTo>
                  <a:pt x="901808" y="1406801"/>
                </a:lnTo>
                <a:lnTo>
                  <a:pt x="906014" y="1408393"/>
                </a:lnTo>
                <a:lnTo>
                  <a:pt x="909432" y="1409455"/>
                </a:lnTo>
                <a:lnTo>
                  <a:pt x="913112" y="1411048"/>
                </a:lnTo>
                <a:lnTo>
                  <a:pt x="916529" y="1412906"/>
                </a:lnTo>
                <a:lnTo>
                  <a:pt x="919946" y="1415030"/>
                </a:lnTo>
                <a:lnTo>
                  <a:pt x="923363" y="1417153"/>
                </a:lnTo>
                <a:lnTo>
                  <a:pt x="929672" y="1421931"/>
                </a:lnTo>
                <a:lnTo>
                  <a:pt x="935192" y="1427240"/>
                </a:lnTo>
                <a:lnTo>
                  <a:pt x="940450" y="1432814"/>
                </a:lnTo>
                <a:lnTo>
                  <a:pt x="945181" y="1439185"/>
                </a:lnTo>
                <a:lnTo>
                  <a:pt x="947284" y="1442636"/>
                </a:lnTo>
                <a:lnTo>
                  <a:pt x="949124" y="1446086"/>
                </a:lnTo>
                <a:lnTo>
                  <a:pt x="951227" y="1449537"/>
                </a:lnTo>
                <a:lnTo>
                  <a:pt x="952804" y="1452988"/>
                </a:lnTo>
                <a:lnTo>
                  <a:pt x="953856" y="1456704"/>
                </a:lnTo>
                <a:lnTo>
                  <a:pt x="955433" y="1460420"/>
                </a:lnTo>
                <a:lnTo>
                  <a:pt x="956484" y="1464667"/>
                </a:lnTo>
                <a:lnTo>
                  <a:pt x="957273" y="1468384"/>
                </a:lnTo>
                <a:lnTo>
                  <a:pt x="958062" y="1472365"/>
                </a:lnTo>
                <a:lnTo>
                  <a:pt x="958587" y="1476612"/>
                </a:lnTo>
                <a:lnTo>
                  <a:pt x="958850" y="1480594"/>
                </a:lnTo>
                <a:lnTo>
                  <a:pt x="958850" y="1485107"/>
                </a:lnTo>
                <a:lnTo>
                  <a:pt x="958850" y="1489088"/>
                </a:lnTo>
                <a:lnTo>
                  <a:pt x="958587" y="1493335"/>
                </a:lnTo>
                <a:lnTo>
                  <a:pt x="958062" y="1497317"/>
                </a:lnTo>
                <a:lnTo>
                  <a:pt x="957273" y="1501299"/>
                </a:lnTo>
                <a:lnTo>
                  <a:pt x="956484" y="1505546"/>
                </a:lnTo>
                <a:lnTo>
                  <a:pt x="955433" y="1509262"/>
                </a:lnTo>
                <a:lnTo>
                  <a:pt x="953856" y="1512978"/>
                </a:lnTo>
                <a:lnTo>
                  <a:pt x="952804" y="1516694"/>
                </a:lnTo>
                <a:lnTo>
                  <a:pt x="951227" y="1520145"/>
                </a:lnTo>
                <a:lnTo>
                  <a:pt x="949124" y="1524127"/>
                </a:lnTo>
                <a:lnTo>
                  <a:pt x="947284" y="1527312"/>
                </a:lnTo>
                <a:lnTo>
                  <a:pt x="945181" y="1530763"/>
                </a:lnTo>
                <a:lnTo>
                  <a:pt x="940450" y="1536868"/>
                </a:lnTo>
                <a:lnTo>
                  <a:pt x="935192" y="1542973"/>
                </a:lnTo>
                <a:lnTo>
                  <a:pt x="929672" y="1548017"/>
                </a:lnTo>
                <a:lnTo>
                  <a:pt x="923363" y="1552795"/>
                </a:lnTo>
                <a:lnTo>
                  <a:pt x="919946" y="1554918"/>
                </a:lnTo>
                <a:lnTo>
                  <a:pt x="916529" y="1556776"/>
                </a:lnTo>
                <a:lnTo>
                  <a:pt x="913112" y="1558634"/>
                </a:lnTo>
                <a:lnTo>
                  <a:pt x="909432" y="1560227"/>
                </a:lnTo>
                <a:lnTo>
                  <a:pt x="906014" y="1561820"/>
                </a:lnTo>
                <a:lnTo>
                  <a:pt x="901808" y="1563147"/>
                </a:lnTo>
                <a:lnTo>
                  <a:pt x="898128" y="1564209"/>
                </a:lnTo>
                <a:lnTo>
                  <a:pt x="894448" y="1565005"/>
                </a:lnTo>
                <a:lnTo>
                  <a:pt x="890505" y="1565801"/>
                </a:lnTo>
                <a:lnTo>
                  <a:pt x="886299" y="1566067"/>
                </a:lnTo>
                <a:lnTo>
                  <a:pt x="882356" y="1566598"/>
                </a:lnTo>
                <a:lnTo>
                  <a:pt x="877888" y="1566863"/>
                </a:lnTo>
                <a:lnTo>
                  <a:pt x="873945" y="1566598"/>
                </a:lnTo>
                <a:lnTo>
                  <a:pt x="869739" y="1566067"/>
                </a:lnTo>
                <a:lnTo>
                  <a:pt x="865796" y="1565801"/>
                </a:lnTo>
                <a:lnTo>
                  <a:pt x="861853" y="1565005"/>
                </a:lnTo>
                <a:lnTo>
                  <a:pt x="857647" y="1564209"/>
                </a:lnTo>
                <a:lnTo>
                  <a:pt x="853967" y="1563147"/>
                </a:lnTo>
                <a:lnTo>
                  <a:pt x="850287" y="1561820"/>
                </a:lnTo>
                <a:lnTo>
                  <a:pt x="846607" y="1560227"/>
                </a:lnTo>
                <a:lnTo>
                  <a:pt x="842664" y="1558634"/>
                </a:lnTo>
                <a:lnTo>
                  <a:pt x="839247" y="1556776"/>
                </a:lnTo>
                <a:lnTo>
                  <a:pt x="835829" y="1554918"/>
                </a:lnTo>
                <a:lnTo>
                  <a:pt x="832675" y="1552795"/>
                </a:lnTo>
                <a:lnTo>
                  <a:pt x="826629" y="1548017"/>
                </a:lnTo>
                <a:lnTo>
                  <a:pt x="820583" y="1542973"/>
                </a:lnTo>
                <a:lnTo>
                  <a:pt x="815589" y="1536868"/>
                </a:lnTo>
                <a:lnTo>
                  <a:pt x="810857" y="1530763"/>
                </a:lnTo>
                <a:lnTo>
                  <a:pt x="808754" y="1527312"/>
                </a:lnTo>
                <a:lnTo>
                  <a:pt x="806914" y="1524127"/>
                </a:lnTo>
                <a:lnTo>
                  <a:pt x="805074" y="1520145"/>
                </a:lnTo>
                <a:lnTo>
                  <a:pt x="803497" y="1516694"/>
                </a:lnTo>
                <a:lnTo>
                  <a:pt x="801920" y="1512978"/>
                </a:lnTo>
                <a:lnTo>
                  <a:pt x="800605" y="1509262"/>
                </a:lnTo>
                <a:lnTo>
                  <a:pt x="799554" y="1505546"/>
                </a:lnTo>
                <a:lnTo>
                  <a:pt x="798765" y="1501299"/>
                </a:lnTo>
                <a:lnTo>
                  <a:pt x="797977" y="1497317"/>
                </a:lnTo>
                <a:lnTo>
                  <a:pt x="797714" y="1493335"/>
                </a:lnTo>
                <a:lnTo>
                  <a:pt x="797188" y="1489088"/>
                </a:lnTo>
                <a:lnTo>
                  <a:pt x="796925" y="1485107"/>
                </a:lnTo>
                <a:lnTo>
                  <a:pt x="797188" y="1480594"/>
                </a:lnTo>
                <a:lnTo>
                  <a:pt x="797714" y="1476612"/>
                </a:lnTo>
                <a:lnTo>
                  <a:pt x="797977" y="1472365"/>
                </a:lnTo>
                <a:lnTo>
                  <a:pt x="798765" y="1468384"/>
                </a:lnTo>
                <a:lnTo>
                  <a:pt x="799554" y="1464667"/>
                </a:lnTo>
                <a:lnTo>
                  <a:pt x="800605" y="1460420"/>
                </a:lnTo>
                <a:lnTo>
                  <a:pt x="801920" y="1456704"/>
                </a:lnTo>
                <a:lnTo>
                  <a:pt x="803497" y="1452988"/>
                </a:lnTo>
                <a:lnTo>
                  <a:pt x="805074" y="1449537"/>
                </a:lnTo>
                <a:lnTo>
                  <a:pt x="806914" y="1446086"/>
                </a:lnTo>
                <a:lnTo>
                  <a:pt x="808754" y="1442636"/>
                </a:lnTo>
                <a:lnTo>
                  <a:pt x="810857" y="1439185"/>
                </a:lnTo>
                <a:lnTo>
                  <a:pt x="815589" y="1432814"/>
                </a:lnTo>
                <a:lnTo>
                  <a:pt x="820583" y="1427240"/>
                </a:lnTo>
                <a:lnTo>
                  <a:pt x="826629" y="1421931"/>
                </a:lnTo>
                <a:lnTo>
                  <a:pt x="832675" y="1417153"/>
                </a:lnTo>
                <a:lnTo>
                  <a:pt x="835829" y="1415030"/>
                </a:lnTo>
                <a:lnTo>
                  <a:pt x="839247" y="1412906"/>
                </a:lnTo>
                <a:lnTo>
                  <a:pt x="842664" y="1411048"/>
                </a:lnTo>
                <a:lnTo>
                  <a:pt x="846607" y="1409455"/>
                </a:lnTo>
                <a:lnTo>
                  <a:pt x="850287" y="1408393"/>
                </a:lnTo>
                <a:lnTo>
                  <a:pt x="853967" y="1406801"/>
                </a:lnTo>
                <a:lnTo>
                  <a:pt x="857647" y="1405739"/>
                </a:lnTo>
                <a:lnTo>
                  <a:pt x="861853" y="1404943"/>
                </a:lnTo>
                <a:lnTo>
                  <a:pt x="865796" y="1404146"/>
                </a:lnTo>
                <a:lnTo>
                  <a:pt x="869739" y="1403616"/>
                </a:lnTo>
                <a:lnTo>
                  <a:pt x="873945" y="1403350"/>
                </a:lnTo>
                <a:close/>
                <a:moveTo>
                  <a:pt x="1480345" y="795338"/>
                </a:moveTo>
                <a:lnTo>
                  <a:pt x="1484857" y="795603"/>
                </a:lnTo>
                <a:lnTo>
                  <a:pt x="1488839" y="795869"/>
                </a:lnTo>
                <a:lnTo>
                  <a:pt x="1493086" y="796134"/>
                </a:lnTo>
                <a:lnTo>
                  <a:pt x="1497068" y="797196"/>
                </a:lnTo>
                <a:lnTo>
                  <a:pt x="1500784" y="797727"/>
                </a:lnTo>
                <a:lnTo>
                  <a:pt x="1505031" y="799054"/>
                </a:lnTo>
                <a:lnTo>
                  <a:pt x="1508747" y="800381"/>
                </a:lnTo>
                <a:lnTo>
                  <a:pt x="1512198" y="801974"/>
                </a:lnTo>
                <a:lnTo>
                  <a:pt x="1515914" y="803567"/>
                </a:lnTo>
                <a:lnTo>
                  <a:pt x="1519365" y="805425"/>
                </a:lnTo>
                <a:lnTo>
                  <a:pt x="1522816" y="807283"/>
                </a:lnTo>
                <a:lnTo>
                  <a:pt x="1526266" y="809406"/>
                </a:lnTo>
                <a:lnTo>
                  <a:pt x="1532637" y="814184"/>
                </a:lnTo>
                <a:lnTo>
                  <a:pt x="1538211" y="819228"/>
                </a:lnTo>
                <a:lnTo>
                  <a:pt x="1543520" y="825068"/>
                </a:lnTo>
                <a:lnTo>
                  <a:pt x="1548298" y="831438"/>
                </a:lnTo>
                <a:lnTo>
                  <a:pt x="1550422" y="834624"/>
                </a:lnTo>
                <a:lnTo>
                  <a:pt x="1552545" y="838074"/>
                </a:lnTo>
                <a:lnTo>
                  <a:pt x="1554403" y="841791"/>
                </a:lnTo>
                <a:lnTo>
                  <a:pt x="1555996" y="845241"/>
                </a:lnTo>
                <a:lnTo>
                  <a:pt x="1557589" y="848958"/>
                </a:lnTo>
                <a:lnTo>
                  <a:pt x="1558650" y="852939"/>
                </a:lnTo>
                <a:lnTo>
                  <a:pt x="1559712" y="856655"/>
                </a:lnTo>
                <a:lnTo>
                  <a:pt x="1560509" y="860637"/>
                </a:lnTo>
                <a:lnTo>
                  <a:pt x="1561305" y="864884"/>
                </a:lnTo>
                <a:lnTo>
                  <a:pt x="1561836" y="868866"/>
                </a:lnTo>
                <a:lnTo>
                  <a:pt x="1562101" y="872847"/>
                </a:lnTo>
                <a:lnTo>
                  <a:pt x="1562101" y="877094"/>
                </a:lnTo>
                <a:lnTo>
                  <a:pt x="1562101" y="881342"/>
                </a:lnTo>
                <a:lnTo>
                  <a:pt x="1561836" y="885589"/>
                </a:lnTo>
                <a:lnTo>
                  <a:pt x="1561305" y="889570"/>
                </a:lnTo>
                <a:lnTo>
                  <a:pt x="1560509" y="893817"/>
                </a:lnTo>
                <a:lnTo>
                  <a:pt x="1559712" y="897534"/>
                </a:lnTo>
                <a:lnTo>
                  <a:pt x="1558650" y="901515"/>
                </a:lnTo>
                <a:lnTo>
                  <a:pt x="1557589" y="905497"/>
                </a:lnTo>
                <a:lnTo>
                  <a:pt x="1555996" y="908948"/>
                </a:lnTo>
                <a:lnTo>
                  <a:pt x="1554403" y="912664"/>
                </a:lnTo>
                <a:lnTo>
                  <a:pt x="1552545" y="916115"/>
                </a:lnTo>
                <a:lnTo>
                  <a:pt x="1550422" y="919565"/>
                </a:lnTo>
                <a:lnTo>
                  <a:pt x="1548298" y="923016"/>
                </a:lnTo>
                <a:lnTo>
                  <a:pt x="1543520" y="929387"/>
                </a:lnTo>
                <a:lnTo>
                  <a:pt x="1538211" y="934961"/>
                </a:lnTo>
                <a:lnTo>
                  <a:pt x="1532637" y="940270"/>
                </a:lnTo>
                <a:lnTo>
                  <a:pt x="1526266" y="945048"/>
                </a:lnTo>
                <a:lnTo>
                  <a:pt x="1522816" y="947171"/>
                </a:lnTo>
                <a:lnTo>
                  <a:pt x="1519365" y="949030"/>
                </a:lnTo>
                <a:lnTo>
                  <a:pt x="1515914" y="950888"/>
                </a:lnTo>
                <a:lnTo>
                  <a:pt x="1512198" y="952480"/>
                </a:lnTo>
                <a:lnTo>
                  <a:pt x="1508747" y="953808"/>
                </a:lnTo>
                <a:lnTo>
                  <a:pt x="1505031" y="955400"/>
                </a:lnTo>
                <a:lnTo>
                  <a:pt x="1500784" y="956197"/>
                </a:lnTo>
                <a:lnTo>
                  <a:pt x="1497068" y="957258"/>
                </a:lnTo>
                <a:lnTo>
                  <a:pt x="1493086" y="957789"/>
                </a:lnTo>
                <a:lnTo>
                  <a:pt x="1488839" y="958586"/>
                </a:lnTo>
                <a:lnTo>
                  <a:pt x="1484857" y="958851"/>
                </a:lnTo>
                <a:lnTo>
                  <a:pt x="1480345" y="958851"/>
                </a:lnTo>
                <a:lnTo>
                  <a:pt x="1476363" y="958851"/>
                </a:lnTo>
                <a:lnTo>
                  <a:pt x="1472116" y="958586"/>
                </a:lnTo>
                <a:lnTo>
                  <a:pt x="1468134" y="957789"/>
                </a:lnTo>
                <a:lnTo>
                  <a:pt x="1464153" y="957258"/>
                </a:lnTo>
                <a:lnTo>
                  <a:pt x="1459906" y="956197"/>
                </a:lnTo>
                <a:lnTo>
                  <a:pt x="1456189" y="955400"/>
                </a:lnTo>
                <a:lnTo>
                  <a:pt x="1452473" y="953808"/>
                </a:lnTo>
                <a:lnTo>
                  <a:pt x="1448757" y="952480"/>
                </a:lnTo>
                <a:lnTo>
                  <a:pt x="1445306" y="950888"/>
                </a:lnTo>
                <a:lnTo>
                  <a:pt x="1441325" y="949030"/>
                </a:lnTo>
                <a:lnTo>
                  <a:pt x="1437874" y="947171"/>
                </a:lnTo>
                <a:lnTo>
                  <a:pt x="1434954" y="945048"/>
                </a:lnTo>
                <a:lnTo>
                  <a:pt x="1428583" y="940270"/>
                </a:lnTo>
                <a:lnTo>
                  <a:pt x="1422478" y="934961"/>
                </a:lnTo>
                <a:lnTo>
                  <a:pt x="1417435" y="929387"/>
                </a:lnTo>
                <a:lnTo>
                  <a:pt x="1412922" y="923016"/>
                </a:lnTo>
                <a:lnTo>
                  <a:pt x="1410533" y="919565"/>
                </a:lnTo>
                <a:lnTo>
                  <a:pt x="1408675" y="916115"/>
                </a:lnTo>
                <a:lnTo>
                  <a:pt x="1406817" y="912664"/>
                </a:lnTo>
                <a:lnTo>
                  <a:pt x="1405224" y="908948"/>
                </a:lnTo>
                <a:lnTo>
                  <a:pt x="1403632" y="905497"/>
                </a:lnTo>
                <a:lnTo>
                  <a:pt x="1402304" y="901515"/>
                </a:lnTo>
                <a:lnTo>
                  <a:pt x="1401243" y="897534"/>
                </a:lnTo>
                <a:lnTo>
                  <a:pt x="1400446" y="893817"/>
                </a:lnTo>
                <a:lnTo>
                  <a:pt x="1399650" y="889570"/>
                </a:lnTo>
                <a:lnTo>
                  <a:pt x="1399385" y="885589"/>
                </a:lnTo>
                <a:lnTo>
                  <a:pt x="1398854" y="881342"/>
                </a:lnTo>
                <a:lnTo>
                  <a:pt x="1398588" y="877094"/>
                </a:lnTo>
                <a:lnTo>
                  <a:pt x="1398854" y="872847"/>
                </a:lnTo>
                <a:lnTo>
                  <a:pt x="1399385" y="868866"/>
                </a:lnTo>
                <a:lnTo>
                  <a:pt x="1399650" y="864884"/>
                </a:lnTo>
                <a:lnTo>
                  <a:pt x="1400446" y="860637"/>
                </a:lnTo>
                <a:lnTo>
                  <a:pt x="1401243" y="856655"/>
                </a:lnTo>
                <a:lnTo>
                  <a:pt x="1402304" y="852939"/>
                </a:lnTo>
                <a:lnTo>
                  <a:pt x="1403632" y="848958"/>
                </a:lnTo>
                <a:lnTo>
                  <a:pt x="1405224" y="845241"/>
                </a:lnTo>
                <a:lnTo>
                  <a:pt x="1406817" y="841791"/>
                </a:lnTo>
                <a:lnTo>
                  <a:pt x="1408675" y="838074"/>
                </a:lnTo>
                <a:lnTo>
                  <a:pt x="1410533" y="834624"/>
                </a:lnTo>
                <a:lnTo>
                  <a:pt x="1412922" y="831438"/>
                </a:lnTo>
                <a:lnTo>
                  <a:pt x="1417435" y="825068"/>
                </a:lnTo>
                <a:lnTo>
                  <a:pt x="1422478" y="819228"/>
                </a:lnTo>
                <a:lnTo>
                  <a:pt x="1428583" y="814184"/>
                </a:lnTo>
                <a:lnTo>
                  <a:pt x="1434954" y="809406"/>
                </a:lnTo>
                <a:lnTo>
                  <a:pt x="1437874" y="807283"/>
                </a:lnTo>
                <a:lnTo>
                  <a:pt x="1441325" y="805425"/>
                </a:lnTo>
                <a:lnTo>
                  <a:pt x="1445306" y="803567"/>
                </a:lnTo>
                <a:lnTo>
                  <a:pt x="1448757" y="801974"/>
                </a:lnTo>
                <a:lnTo>
                  <a:pt x="1452473" y="800381"/>
                </a:lnTo>
                <a:lnTo>
                  <a:pt x="1456189" y="799054"/>
                </a:lnTo>
                <a:lnTo>
                  <a:pt x="1459906" y="797727"/>
                </a:lnTo>
                <a:lnTo>
                  <a:pt x="1464153" y="797196"/>
                </a:lnTo>
                <a:lnTo>
                  <a:pt x="1468134" y="796134"/>
                </a:lnTo>
                <a:lnTo>
                  <a:pt x="1472116" y="795869"/>
                </a:lnTo>
                <a:lnTo>
                  <a:pt x="1476363" y="795603"/>
                </a:lnTo>
                <a:lnTo>
                  <a:pt x="1480345" y="795338"/>
                </a:lnTo>
                <a:close/>
                <a:moveTo>
                  <a:pt x="876984" y="177800"/>
                </a:moveTo>
                <a:lnTo>
                  <a:pt x="883326" y="178065"/>
                </a:lnTo>
                <a:lnTo>
                  <a:pt x="889669" y="179124"/>
                </a:lnTo>
                <a:lnTo>
                  <a:pt x="895482" y="180713"/>
                </a:lnTo>
                <a:lnTo>
                  <a:pt x="901032" y="182832"/>
                </a:lnTo>
                <a:lnTo>
                  <a:pt x="906581" y="185215"/>
                </a:lnTo>
                <a:lnTo>
                  <a:pt x="911867" y="188393"/>
                </a:lnTo>
                <a:lnTo>
                  <a:pt x="916359" y="191836"/>
                </a:lnTo>
                <a:lnTo>
                  <a:pt x="920851" y="196074"/>
                </a:lnTo>
                <a:lnTo>
                  <a:pt x="924815" y="200311"/>
                </a:lnTo>
                <a:lnTo>
                  <a:pt x="928251" y="205078"/>
                </a:lnTo>
                <a:lnTo>
                  <a:pt x="931422" y="210375"/>
                </a:lnTo>
                <a:lnTo>
                  <a:pt x="934065" y="215672"/>
                </a:lnTo>
                <a:lnTo>
                  <a:pt x="936179" y="221498"/>
                </a:lnTo>
                <a:lnTo>
                  <a:pt x="937764" y="227325"/>
                </a:lnTo>
                <a:lnTo>
                  <a:pt x="938821" y="233681"/>
                </a:lnTo>
                <a:lnTo>
                  <a:pt x="939086" y="240037"/>
                </a:lnTo>
                <a:lnTo>
                  <a:pt x="939086" y="766534"/>
                </a:lnTo>
                <a:lnTo>
                  <a:pt x="945956" y="770772"/>
                </a:lnTo>
                <a:lnTo>
                  <a:pt x="952827" y="775539"/>
                </a:lnTo>
                <a:lnTo>
                  <a:pt x="959169" y="780835"/>
                </a:lnTo>
                <a:lnTo>
                  <a:pt x="964983" y="786397"/>
                </a:lnTo>
                <a:lnTo>
                  <a:pt x="971061" y="792488"/>
                </a:lnTo>
                <a:lnTo>
                  <a:pt x="976082" y="798844"/>
                </a:lnTo>
                <a:lnTo>
                  <a:pt x="980839" y="805465"/>
                </a:lnTo>
                <a:lnTo>
                  <a:pt x="985331" y="812351"/>
                </a:lnTo>
                <a:lnTo>
                  <a:pt x="989295" y="819502"/>
                </a:lnTo>
                <a:lnTo>
                  <a:pt x="992995" y="826917"/>
                </a:lnTo>
                <a:lnTo>
                  <a:pt x="995902" y="834862"/>
                </a:lnTo>
                <a:lnTo>
                  <a:pt x="998545" y="843072"/>
                </a:lnTo>
                <a:lnTo>
                  <a:pt x="1000394" y="851282"/>
                </a:lnTo>
                <a:lnTo>
                  <a:pt x="1001980" y="859757"/>
                </a:lnTo>
                <a:lnTo>
                  <a:pt x="1002773" y="868497"/>
                </a:lnTo>
                <a:lnTo>
                  <a:pt x="1003301" y="877236"/>
                </a:lnTo>
                <a:lnTo>
                  <a:pt x="1002773" y="883857"/>
                </a:lnTo>
                <a:lnTo>
                  <a:pt x="1002244" y="889948"/>
                </a:lnTo>
                <a:lnTo>
                  <a:pt x="1001716" y="896569"/>
                </a:lnTo>
                <a:lnTo>
                  <a:pt x="1000394" y="902925"/>
                </a:lnTo>
                <a:lnTo>
                  <a:pt x="999073" y="909017"/>
                </a:lnTo>
                <a:lnTo>
                  <a:pt x="997223" y="915108"/>
                </a:lnTo>
                <a:lnTo>
                  <a:pt x="995373" y="921199"/>
                </a:lnTo>
                <a:lnTo>
                  <a:pt x="993259" y="926761"/>
                </a:lnTo>
                <a:lnTo>
                  <a:pt x="990352" y="932322"/>
                </a:lnTo>
                <a:lnTo>
                  <a:pt x="987445" y="938149"/>
                </a:lnTo>
                <a:lnTo>
                  <a:pt x="984803" y="943446"/>
                </a:lnTo>
                <a:lnTo>
                  <a:pt x="981367" y="948478"/>
                </a:lnTo>
                <a:lnTo>
                  <a:pt x="977932" y="953509"/>
                </a:lnTo>
                <a:lnTo>
                  <a:pt x="973968" y="958541"/>
                </a:lnTo>
                <a:lnTo>
                  <a:pt x="970004" y="962779"/>
                </a:lnTo>
                <a:lnTo>
                  <a:pt x="965512" y="967281"/>
                </a:lnTo>
                <a:lnTo>
                  <a:pt x="961284" y="971783"/>
                </a:lnTo>
                <a:lnTo>
                  <a:pt x="956527" y="975756"/>
                </a:lnTo>
                <a:lnTo>
                  <a:pt x="951770" y="979464"/>
                </a:lnTo>
                <a:lnTo>
                  <a:pt x="946749" y="982906"/>
                </a:lnTo>
                <a:lnTo>
                  <a:pt x="941728" y="986349"/>
                </a:lnTo>
                <a:lnTo>
                  <a:pt x="936443" y="989527"/>
                </a:lnTo>
                <a:lnTo>
                  <a:pt x="930893" y="992441"/>
                </a:lnTo>
                <a:lnTo>
                  <a:pt x="925344" y="994824"/>
                </a:lnTo>
                <a:lnTo>
                  <a:pt x="919530" y="996943"/>
                </a:lnTo>
                <a:lnTo>
                  <a:pt x="913716" y="999062"/>
                </a:lnTo>
                <a:lnTo>
                  <a:pt x="907374" y="1000915"/>
                </a:lnTo>
                <a:lnTo>
                  <a:pt x="901560" y="1001975"/>
                </a:lnTo>
                <a:lnTo>
                  <a:pt x="895218" y="1003299"/>
                </a:lnTo>
                <a:lnTo>
                  <a:pt x="888611" y="1004358"/>
                </a:lnTo>
                <a:lnTo>
                  <a:pt x="882269" y="1004623"/>
                </a:lnTo>
                <a:lnTo>
                  <a:pt x="875663" y="1004888"/>
                </a:lnTo>
                <a:lnTo>
                  <a:pt x="866678" y="1004623"/>
                </a:lnTo>
                <a:lnTo>
                  <a:pt x="857693" y="1003564"/>
                </a:lnTo>
                <a:lnTo>
                  <a:pt x="849236" y="1001975"/>
                </a:lnTo>
                <a:lnTo>
                  <a:pt x="840780" y="999856"/>
                </a:lnTo>
                <a:lnTo>
                  <a:pt x="832324" y="997473"/>
                </a:lnTo>
                <a:lnTo>
                  <a:pt x="824396" y="994030"/>
                </a:lnTo>
                <a:lnTo>
                  <a:pt x="816732" y="990587"/>
                </a:lnTo>
                <a:lnTo>
                  <a:pt x="809333" y="986084"/>
                </a:lnTo>
                <a:lnTo>
                  <a:pt x="802198" y="981317"/>
                </a:lnTo>
                <a:lnTo>
                  <a:pt x="795591" y="976286"/>
                </a:lnTo>
                <a:lnTo>
                  <a:pt x="788984" y="970724"/>
                </a:lnTo>
                <a:lnTo>
                  <a:pt x="783170" y="964633"/>
                </a:lnTo>
                <a:lnTo>
                  <a:pt x="777357" y="958541"/>
                </a:lnTo>
                <a:lnTo>
                  <a:pt x="772600" y="951920"/>
                </a:lnTo>
                <a:lnTo>
                  <a:pt x="767843" y="944770"/>
                </a:lnTo>
                <a:lnTo>
                  <a:pt x="763351" y="937354"/>
                </a:lnTo>
                <a:lnTo>
                  <a:pt x="413204" y="937354"/>
                </a:lnTo>
                <a:lnTo>
                  <a:pt x="406597" y="937090"/>
                </a:lnTo>
                <a:lnTo>
                  <a:pt x="400519" y="936295"/>
                </a:lnTo>
                <a:lnTo>
                  <a:pt x="394705" y="934706"/>
                </a:lnTo>
                <a:lnTo>
                  <a:pt x="388627" y="932322"/>
                </a:lnTo>
                <a:lnTo>
                  <a:pt x="383342" y="929939"/>
                </a:lnTo>
                <a:lnTo>
                  <a:pt x="378321" y="926761"/>
                </a:lnTo>
                <a:lnTo>
                  <a:pt x="373564" y="923053"/>
                </a:lnTo>
                <a:lnTo>
                  <a:pt x="368808" y="919345"/>
                </a:lnTo>
                <a:lnTo>
                  <a:pt x="365108" y="914843"/>
                </a:lnTo>
                <a:lnTo>
                  <a:pt x="361408" y="909811"/>
                </a:lnTo>
                <a:lnTo>
                  <a:pt x="358237" y="904779"/>
                </a:lnTo>
                <a:lnTo>
                  <a:pt x="355859" y="899483"/>
                </a:lnTo>
                <a:lnTo>
                  <a:pt x="353480" y="893921"/>
                </a:lnTo>
                <a:lnTo>
                  <a:pt x="352159" y="887830"/>
                </a:lnTo>
                <a:lnTo>
                  <a:pt x="351102" y="881474"/>
                </a:lnTo>
                <a:lnTo>
                  <a:pt x="350838" y="875382"/>
                </a:lnTo>
                <a:lnTo>
                  <a:pt x="351102" y="868761"/>
                </a:lnTo>
                <a:lnTo>
                  <a:pt x="352159" y="862670"/>
                </a:lnTo>
                <a:lnTo>
                  <a:pt x="353480" y="856844"/>
                </a:lnTo>
                <a:lnTo>
                  <a:pt x="355859" y="850752"/>
                </a:lnTo>
                <a:lnTo>
                  <a:pt x="358237" y="845456"/>
                </a:lnTo>
                <a:lnTo>
                  <a:pt x="361408" y="840424"/>
                </a:lnTo>
                <a:lnTo>
                  <a:pt x="365108" y="835392"/>
                </a:lnTo>
                <a:lnTo>
                  <a:pt x="368808" y="831154"/>
                </a:lnTo>
                <a:lnTo>
                  <a:pt x="373564" y="827447"/>
                </a:lnTo>
                <a:lnTo>
                  <a:pt x="378321" y="823474"/>
                </a:lnTo>
                <a:lnTo>
                  <a:pt x="383342" y="820296"/>
                </a:lnTo>
                <a:lnTo>
                  <a:pt x="388627" y="817913"/>
                </a:lnTo>
                <a:lnTo>
                  <a:pt x="394705" y="815794"/>
                </a:lnTo>
                <a:lnTo>
                  <a:pt x="400519" y="814205"/>
                </a:lnTo>
                <a:lnTo>
                  <a:pt x="406597" y="813146"/>
                </a:lnTo>
                <a:lnTo>
                  <a:pt x="413204" y="812881"/>
                </a:lnTo>
                <a:lnTo>
                  <a:pt x="765465" y="812881"/>
                </a:lnTo>
                <a:lnTo>
                  <a:pt x="770222" y="805730"/>
                </a:lnTo>
                <a:lnTo>
                  <a:pt x="775507" y="798579"/>
                </a:lnTo>
                <a:lnTo>
                  <a:pt x="780792" y="791959"/>
                </a:lnTo>
                <a:lnTo>
                  <a:pt x="786870" y="785602"/>
                </a:lnTo>
                <a:lnTo>
                  <a:pt x="793477" y="779511"/>
                </a:lnTo>
                <a:lnTo>
                  <a:pt x="800348" y="774214"/>
                </a:lnTo>
                <a:lnTo>
                  <a:pt x="807483" y="769183"/>
                </a:lnTo>
                <a:lnTo>
                  <a:pt x="815147" y="764945"/>
                </a:lnTo>
                <a:lnTo>
                  <a:pt x="815147" y="240037"/>
                </a:lnTo>
                <a:lnTo>
                  <a:pt x="815411" y="233681"/>
                </a:lnTo>
                <a:lnTo>
                  <a:pt x="816204" y="227325"/>
                </a:lnTo>
                <a:lnTo>
                  <a:pt x="817789" y="221498"/>
                </a:lnTo>
                <a:lnTo>
                  <a:pt x="819639" y="215672"/>
                </a:lnTo>
                <a:lnTo>
                  <a:pt x="822546" y="210375"/>
                </a:lnTo>
                <a:lnTo>
                  <a:pt x="825717" y="205078"/>
                </a:lnTo>
                <a:lnTo>
                  <a:pt x="829153" y="200311"/>
                </a:lnTo>
                <a:lnTo>
                  <a:pt x="833116" y="196074"/>
                </a:lnTo>
                <a:lnTo>
                  <a:pt x="837609" y="191836"/>
                </a:lnTo>
                <a:lnTo>
                  <a:pt x="842366" y="188393"/>
                </a:lnTo>
                <a:lnTo>
                  <a:pt x="847387" y="185215"/>
                </a:lnTo>
                <a:lnTo>
                  <a:pt x="852936" y="182832"/>
                </a:lnTo>
                <a:lnTo>
                  <a:pt x="858486" y="180713"/>
                </a:lnTo>
                <a:lnTo>
                  <a:pt x="864564" y="179124"/>
                </a:lnTo>
                <a:lnTo>
                  <a:pt x="870642" y="178065"/>
                </a:lnTo>
                <a:lnTo>
                  <a:pt x="876984" y="177800"/>
                </a:lnTo>
                <a:close/>
                <a:moveTo>
                  <a:pt x="856991" y="124392"/>
                </a:moveTo>
                <a:lnTo>
                  <a:pt x="837683" y="125450"/>
                </a:lnTo>
                <a:lnTo>
                  <a:pt x="818374" y="126774"/>
                </a:lnTo>
                <a:lnTo>
                  <a:pt x="799594" y="128362"/>
                </a:lnTo>
                <a:lnTo>
                  <a:pt x="780550" y="130479"/>
                </a:lnTo>
                <a:lnTo>
                  <a:pt x="762034" y="132861"/>
                </a:lnTo>
                <a:lnTo>
                  <a:pt x="743255" y="136037"/>
                </a:lnTo>
                <a:lnTo>
                  <a:pt x="725004" y="139478"/>
                </a:lnTo>
                <a:lnTo>
                  <a:pt x="706489" y="143712"/>
                </a:lnTo>
                <a:lnTo>
                  <a:pt x="688502" y="147947"/>
                </a:lnTo>
                <a:lnTo>
                  <a:pt x="670516" y="152975"/>
                </a:lnTo>
                <a:lnTo>
                  <a:pt x="653059" y="158269"/>
                </a:lnTo>
                <a:lnTo>
                  <a:pt x="635337" y="164091"/>
                </a:lnTo>
                <a:lnTo>
                  <a:pt x="617880" y="169914"/>
                </a:lnTo>
                <a:lnTo>
                  <a:pt x="600687" y="176530"/>
                </a:lnTo>
                <a:lnTo>
                  <a:pt x="583759" y="183412"/>
                </a:lnTo>
                <a:lnTo>
                  <a:pt x="567095" y="191087"/>
                </a:lnTo>
                <a:lnTo>
                  <a:pt x="550432" y="198762"/>
                </a:lnTo>
                <a:lnTo>
                  <a:pt x="534297" y="206967"/>
                </a:lnTo>
                <a:lnTo>
                  <a:pt x="517898" y="215436"/>
                </a:lnTo>
                <a:lnTo>
                  <a:pt x="502292" y="224170"/>
                </a:lnTo>
                <a:lnTo>
                  <a:pt x="486686" y="233698"/>
                </a:lnTo>
                <a:lnTo>
                  <a:pt x="471345" y="242961"/>
                </a:lnTo>
                <a:lnTo>
                  <a:pt x="456268" y="253018"/>
                </a:lnTo>
                <a:lnTo>
                  <a:pt x="441192" y="263340"/>
                </a:lnTo>
                <a:lnTo>
                  <a:pt x="426379" y="274191"/>
                </a:lnTo>
                <a:lnTo>
                  <a:pt x="412361" y="285042"/>
                </a:lnTo>
                <a:lnTo>
                  <a:pt x="398342" y="296423"/>
                </a:lnTo>
                <a:lnTo>
                  <a:pt x="384588" y="308333"/>
                </a:lnTo>
                <a:lnTo>
                  <a:pt x="371098" y="320243"/>
                </a:lnTo>
                <a:lnTo>
                  <a:pt x="357608" y="332417"/>
                </a:lnTo>
                <a:lnTo>
                  <a:pt x="344648" y="344856"/>
                </a:lnTo>
                <a:lnTo>
                  <a:pt x="332216" y="358089"/>
                </a:lnTo>
                <a:lnTo>
                  <a:pt x="319784" y="371323"/>
                </a:lnTo>
                <a:lnTo>
                  <a:pt x="307617" y="384820"/>
                </a:lnTo>
                <a:lnTo>
                  <a:pt x="295979" y="398583"/>
                </a:lnTo>
                <a:lnTo>
                  <a:pt x="284870" y="412610"/>
                </a:lnTo>
                <a:lnTo>
                  <a:pt x="273761" y="427167"/>
                </a:lnTo>
                <a:lnTo>
                  <a:pt x="263181" y="441458"/>
                </a:lnTo>
                <a:lnTo>
                  <a:pt x="252865" y="456544"/>
                </a:lnTo>
                <a:lnTo>
                  <a:pt x="242814" y="471630"/>
                </a:lnTo>
                <a:lnTo>
                  <a:pt x="233027" y="486980"/>
                </a:lnTo>
                <a:lnTo>
                  <a:pt x="224034" y="502596"/>
                </a:lnTo>
                <a:lnTo>
                  <a:pt x="215041" y="518740"/>
                </a:lnTo>
                <a:lnTo>
                  <a:pt x="206577" y="534620"/>
                </a:lnTo>
                <a:lnTo>
                  <a:pt x="198377" y="551029"/>
                </a:lnTo>
                <a:lnTo>
                  <a:pt x="190707" y="567438"/>
                </a:lnTo>
                <a:lnTo>
                  <a:pt x="183301" y="584112"/>
                </a:lnTo>
                <a:lnTo>
                  <a:pt x="176424" y="601315"/>
                </a:lnTo>
                <a:lnTo>
                  <a:pt x="169811" y="618253"/>
                </a:lnTo>
                <a:lnTo>
                  <a:pt x="163992" y="635986"/>
                </a:lnTo>
                <a:lnTo>
                  <a:pt x="157908" y="653454"/>
                </a:lnTo>
                <a:lnTo>
                  <a:pt x="152883" y="670921"/>
                </a:lnTo>
                <a:lnTo>
                  <a:pt x="147857" y="689183"/>
                </a:lnTo>
                <a:lnTo>
                  <a:pt x="143625" y="707180"/>
                </a:lnTo>
                <a:lnTo>
                  <a:pt x="139393" y="725707"/>
                </a:lnTo>
                <a:lnTo>
                  <a:pt x="135955" y="743704"/>
                </a:lnTo>
                <a:lnTo>
                  <a:pt x="132781" y="762495"/>
                </a:lnTo>
                <a:lnTo>
                  <a:pt x="130400" y="781551"/>
                </a:lnTo>
                <a:lnTo>
                  <a:pt x="128019" y="800342"/>
                </a:lnTo>
                <a:lnTo>
                  <a:pt x="126168" y="819133"/>
                </a:lnTo>
                <a:lnTo>
                  <a:pt x="125110" y="838189"/>
                </a:lnTo>
                <a:lnTo>
                  <a:pt x="124316" y="857509"/>
                </a:lnTo>
                <a:lnTo>
                  <a:pt x="124052" y="877094"/>
                </a:lnTo>
                <a:lnTo>
                  <a:pt x="124316" y="896414"/>
                </a:lnTo>
                <a:lnTo>
                  <a:pt x="125110" y="915735"/>
                </a:lnTo>
                <a:lnTo>
                  <a:pt x="126168" y="934791"/>
                </a:lnTo>
                <a:lnTo>
                  <a:pt x="128019" y="953846"/>
                </a:lnTo>
                <a:lnTo>
                  <a:pt x="130400" y="972637"/>
                </a:lnTo>
                <a:lnTo>
                  <a:pt x="132781" y="991428"/>
                </a:lnTo>
                <a:lnTo>
                  <a:pt x="135955" y="1009955"/>
                </a:lnTo>
                <a:lnTo>
                  <a:pt x="139393" y="1028481"/>
                </a:lnTo>
                <a:lnTo>
                  <a:pt x="143625" y="1046743"/>
                </a:lnTo>
                <a:lnTo>
                  <a:pt x="147857" y="1065005"/>
                </a:lnTo>
                <a:lnTo>
                  <a:pt x="152883" y="1082737"/>
                </a:lnTo>
                <a:lnTo>
                  <a:pt x="157908" y="1100734"/>
                </a:lnTo>
                <a:lnTo>
                  <a:pt x="163992" y="1118202"/>
                </a:lnTo>
                <a:lnTo>
                  <a:pt x="169811" y="1135405"/>
                </a:lnTo>
                <a:lnTo>
                  <a:pt x="176424" y="1152608"/>
                </a:lnTo>
                <a:lnTo>
                  <a:pt x="183301" y="1169547"/>
                </a:lnTo>
                <a:lnTo>
                  <a:pt x="190707" y="1186485"/>
                </a:lnTo>
                <a:lnTo>
                  <a:pt x="198377" y="1203159"/>
                </a:lnTo>
                <a:lnTo>
                  <a:pt x="206577" y="1219568"/>
                </a:lnTo>
                <a:lnTo>
                  <a:pt x="215041" y="1235448"/>
                </a:lnTo>
                <a:lnTo>
                  <a:pt x="224034" y="1251592"/>
                </a:lnTo>
                <a:lnTo>
                  <a:pt x="233027" y="1267208"/>
                </a:lnTo>
                <a:lnTo>
                  <a:pt x="242814" y="1282558"/>
                </a:lnTo>
                <a:lnTo>
                  <a:pt x="252865" y="1297644"/>
                </a:lnTo>
                <a:lnTo>
                  <a:pt x="263181" y="1312200"/>
                </a:lnTo>
                <a:lnTo>
                  <a:pt x="273761" y="1327021"/>
                </a:lnTo>
                <a:lnTo>
                  <a:pt x="284870" y="1341578"/>
                </a:lnTo>
                <a:lnTo>
                  <a:pt x="295979" y="1355605"/>
                </a:lnTo>
                <a:lnTo>
                  <a:pt x="307617" y="1369368"/>
                </a:lnTo>
                <a:lnTo>
                  <a:pt x="319784" y="1382865"/>
                </a:lnTo>
                <a:lnTo>
                  <a:pt x="332216" y="1396099"/>
                </a:lnTo>
                <a:lnTo>
                  <a:pt x="344648" y="1408803"/>
                </a:lnTo>
                <a:lnTo>
                  <a:pt x="357608" y="1421771"/>
                </a:lnTo>
                <a:lnTo>
                  <a:pt x="371098" y="1433946"/>
                </a:lnTo>
                <a:lnTo>
                  <a:pt x="384588" y="1445855"/>
                </a:lnTo>
                <a:lnTo>
                  <a:pt x="398342" y="1457501"/>
                </a:lnTo>
                <a:lnTo>
                  <a:pt x="412361" y="1469146"/>
                </a:lnTo>
                <a:lnTo>
                  <a:pt x="426379" y="1479997"/>
                </a:lnTo>
                <a:lnTo>
                  <a:pt x="441192" y="1490848"/>
                </a:lnTo>
                <a:lnTo>
                  <a:pt x="456268" y="1501170"/>
                </a:lnTo>
                <a:lnTo>
                  <a:pt x="471345" y="1511227"/>
                </a:lnTo>
                <a:lnTo>
                  <a:pt x="486686" y="1520490"/>
                </a:lnTo>
                <a:lnTo>
                  <a:pt x="502292" y="1530018"/>
                </a:lnTo>
                <a:lnTo>
                  <a:pt x="517898" y="1538752"/>
                </a:lnTo>
                <a:lnTo>
                  <a:pt x="534297" y="1547221"/>
                </a:lnTo>
                <a:lnTo>
                  <a:pt x="550432" y="1555426"/>
                </a:lnTo>
                <a:lnTo>
                  <a:pt x="567095" y="1563101"/>
                </a:lnTo>
                <a:lnTo>
                  <a:pt x="583759" y="1570512"/>
                </a:lnTo>
                <a:lnTo>
                  <a:pt x="600687" y="1577393"/>
                </a:lnTo>
                <a:lnTo>
                  <a:pt x="617880" y="1583745"/>
                </a:lnTo>
                <a:lnTo>
                  <a:pt x="635337" y="1590097"/>
                </a:lnTo>
                <a:lnTo>
                  <a:pt x="653059" y="1595655"/>
                </a:lnTo>
                <a:lnTo>
                  <a:pt x="670516" y="1601213"/>
                </a:lnTo>
                <a:lnTo>
                  <a:pt x="688502" y="1605712"/>
                </a:lnTo>
                <a:lnTo>
                  <a:pt x="706489" y="1610476"/>
                </a:lnTo>
                <a:lnTo>
                  <a:pt x="725004" y="1614181"/>
                </a:lnTo>
                <a:lnTo>
                  <a:pt x="743255" y="1618151"/>
                </a:lnTo>
                <a:lnTo>
                  <a:pt x="762034" y="1620798"/>
                </a:lnTo>
                <a:lnTo>
                  <a:pt x="780550" y="1623709"/>
                </a:lnTo>
                <a:lnTo>
                  <a:pt x="799594" y="1625826"/>
                </a:lnTo>
                <a:lnTo>
                  <a:pt x="818374" y="1627414"/>
                </a:lnTo>
                <a:lnTo>
                  <a:pt x="837683" y="1628738"/>
                </a:lnTo>
                <a:lnTo>
                  <a:pt x="856991" y="1629267"/>
                </a:lnTo>
                <a:lnTo>
                  <a:pt x="876300" y="1629532"/>
                </a:lnTo>
                <a:lnTo>
                  <a:pt x="895873" y="1629267"/>
                </a:lnTo>
                <a:lnTo>
                  <a:pt x="914918" y="1628738"/>
                </a:lnTo>
                <a:lnTo>
                  <a:pt x="933962" y="1627414"/>
                </a:lnTo>
                <a:lnTo>
                  <a:pt x="953271" y="1625826"/>
                </a:lnTo>
                <a:lnTo>
                  <a:pt x="972050" y="1623709"/>
                </a:lnTo>
                <a:lnTo>
                  <a:pt x="990830" y="1620798"/>
                </a:lnTo>
                <a:lnTo>
                  <a:pt x="1009345" y="1618151"/>
                </a:lnTo>
                <a:lnTo>
                  <a:pt x="1027861" y="1614181"/>
                </a:lnTo>
                <a:lnTo>
                  <a:pt x="1045847" y="1610476"/>
                </a:lnTo>
                <a:lnTo>
                  <a:pt x="1064098" y="1605712"/>
                </a:lnTo>
                <a:lnTo>
                  <a:pt x="1082084" y="1601213"/>
                </a:lnTo>
                <a:lnTo>
                  <a:pt x="1099806" y="1595655"/>
                </a:lnTo>
                <a:lnTo>
                  <a:pt x="1117263" y="1590097"/>
                </a:lnTo>
                <a:lnTo>
                  <a:pt x="1134720" y="1583745"/>
                </a:lnTo>
                <a:lnTo>
                  <a:pt x="1151913" y="1577393"/>
                </a:lnTo>
                <a:lnTo>
                  <a:pt x="1168841" y="1570512"/>
                </a:lnTo>
                <a:lnTo>
                  <a:pt x="1185769" y="1563101"/>
                </a:lnTo>
                <a:lnTo>
                  <a:pt x="1201904" y="1555426"/>
                </a:lnTo>
                <a:lnTo>
                  <a:pt x="1218568" y="1547221"/>
                </a:lnTo>
                <a:lnTo>
                  <a:pt x="1234702" y="1538752"/>
                </a:lnTo>
                <a:lnTo>
                  <a:pt x="1250573" y="1530018"/>
                </a:lnTo>
                <a:lnTo>
                  <a:pt x="1265914" y="1520490"/>
                </a:lnTo>
                <a:lnTo>
                  <a:pt x="1281255" y="1511227"/>
                </a:lnTo>
                <a:lnTo>
                  <a:pt x="1296596" y="1501170"/>
                </a:lnTo>
                <a:lnTo>
                  <a:pt x="1311408" y="1490848"/>
                </a:lnTo>
                <a:lnTo>
                  <a:pt x="1325956" y="1479997"/>
                </a:lnTo>
                <a:lnTo>
                  <a:pt x="1340504" y="1469146"/>
                </a:lnTo>
                <a:lnTo>
                  <a:pt x="1354522" y="1457501"/>
                </a:lnTo>
                <a:lnTo>
                  <a:pt x="1368277" y="1445855"/>
                </a:lnTo>
                <a:lnTo>
                  <a:pt x="1381766" y="1433946"/>
                </a:lnTo>
                <a:lnTo>
                  <a:pt x="1394991" y="1421771"/>
                </a:lnTo>
                <a:lnTo>
                  <a:pt x="1407952" y="1408803"/>
                </a:lnTo>
                <a:lnTo>
                  <a:pt x="1420384" y="1396099"/>
                </a:lnTo>
                <a:lnTo>
                  <a:pt x="1432815" y="1382865"/>
                </a:lnTo>
                <a:lnTo>
                  <a:pt x="1444718" y="1369368"/>
                </a:lnTo>
                <a:lnTo>
                  <a:pt x="1456356" y="1355605"/>
                </a:lnTo>
                <a:lnTo>
                  <a:pt x="1467730" y="1341578"/>
                </a:lnTo>
                <a:lnTo>
                  <a:pt x="1479104" y="1327021"/>
                </a:lnTo>
                <a:lnTo>
                  <a:pt x="1489684" y="1312200"/>
                </a:lnTo>
                <a:lnTo>
                  <a:pt x="1499735" y="1297644"/>
                </a:lnTo>
                <a:lnTo>
                  <a:pt x="1509786" y="1282558"/>
                </a:lnTo>
                <a:lnTo>
                  <a:pt x="1519308" y="1267208"/>
                </a:lnTo>
                <a:lnTo>
                  <a:pt x="1528830" y="1251592"/>
                </a:lnTo>
                <a:lnTo>
                  <a:pt x="1537559" y="1235448"/>
                </a:lnTo>
                <a:lnTo>
                  <a:pt x="1546023" y="1219568"/>
                </a:lnTo>
                <a:lnTo>
                  <a:pt x="1554223" y="1203159"/>
                </a:lnTo>
                <a:lnTo>
                  <a:pt x="1561893" y="1186485"/>
                </a:lnTo>
                <a:lnTo>
                  <a:pt x="1569299" y="1169547"/>
                </a:lnTo>
                <a:lnTo>
                  <a:pt x="1576176" y="1152608"/>
                </a:lnTo>
                <a:lnTo>
                  <a:pt x="1582789" y="1135405"/>
                </a:lnTo>
                <a:lnTo>
                  <a:pt x="1588873" y="1118202"/>
                </a:lnTo>
                <a:lnTo>
                  <a:pt x="1594692" y="1100734"/>
                </a:lnTo>
                <a:lnTo>
                  <a:pt x="1599982" y="1082737"/>
                </a:lnTo>
                <a:lnTo>
                  <a:pt x="1604743" y="1065005"/>
                </a:lnTo>
                <a:lnTo>
                  <a:pt x="1608975" y="1046743"/>
                </a:lnTo>
                <a:lnTo>
                  <a:pt x="1613207" y="1028481"/>
                </a:lnTo>
                <a:lnTo>
                  <a:pt x="1616645" y="1009955"/>
                </a:lnTo>
                <a:lnTo>
                  <a:pt x="1619555" y="991428"/>
                </a:lnTo>
                <a:lnTo>
                  <a:pt x="1622464" y="972637"/>
                </a:lnTo>
                <a:lnTo>
                  <a:pt x="1624581" y="953846"/>
                </a:lnTo>
                <a:lnTo>
                  <a:pt x="1626168" y="934791"/>
                </a:lnTo>
                <a:lnTo>
                  <a:pt x="1627490" y="915735"/>
                </a:lnTo>
                <a:lnTo>
                  <a:pt x="1628019" y="896414"/>
                </a:lnTo>
                <a:lnTo>
                  <a:pt x="1628548" y="877094"/>
                </a:lnTo>
                <a:lnTo>
                  <a:pt x="1628019" y="857509"/>
                </a:lnTo>
                <a:lnTo>
                  <a:pt x="1627490" y="838189"/>
                </a:lnTo>
                <a:lnTo>
                  <a:pt x="1626168" y="819133"/>
                </a:lnTo>
                <a:lnTo>
                  <a:pt x="1624581" y="800342"/>
                </a:lnTo>
                <a:lnTo>
                  <a:pt x="1622464" y="781551"/>
                </a:lnTo>
                <a:lnTo>
                  <a:pt x="1619555" y="762495"/>
                </a:lnTo>
                <a:lnTo>
                  <a:pt x="1616645" y="743704"/>
                </a:lnTo>
                <a:lnTo>
                  <a:pt x="1613207" y="725707"/>
                </a:lnTo>
                <a:lnTo>
                  <a:pt x="1608975" y="707180"/>
                </a:lnTo>
                <a:lnTo>
                  <a:pt x="1604743" y="689183"/>
                </a:lnTo>
                <a:lnTo>
                  <a:pt x="1599982" y="670921"/>
                </a:lnTo>
                <a:lnTo>
                  <a:pt x="1594692" y="653454"/>
                </a:lnTo>
                <a:lnTo>
                  <a:pt x="1588873" y="635986"/>
                </a:lnTo>
                <a:lnTo>
                  <a:pt x="1582789" y="618253"/>
                </a:lnTo>
                <a:lnTo>
                  <a:pt x="1576176" y="601315"/>
                </a:lnTo>
                <a:lnTo>
                  <a:pt x="1569299" y="584112"/>
                </a:lnTo>
                <a:lnTo>
                  <a:pt x="1561893" y="567438"/>
                </a:lnTo>
                <a:lnTo>
                  <a:pt x="1554223" y="551029"/>
                </a:lnTo>
                <a:lnTo>
                  <a:pt x="1546023" y="534620"/>
                </a:lnTo>
                <a:lnTo>
                  <a:pt x="1537559" y="518740"/>
                </a:lnTo>
                <a:lnTo>
                  <a:pt x="1528830" y="502596"/>
                </a:lnTo>
                <a:lnTo>
                  <a:pt x="1519308" y="486980"/>
                </a:lnTo>
                <a:lnTo>
                  <a:pt x="1509786" y="471630"/>
                </a:lnTo>
                <a:lnTo>
                  <a:pt x="1499735" y="456544"/>
                </a:lnTo>
                <a:lnTo>
                  <a:pt x="1489684" y="441458"/>
                </a:lnTo>
                <a:lnTo>
                  <a:pt x="1479104" y="427167"/>
                </a:lnTo>
                <a:lnTo>
                  <a:pt x="1467730" y="412610"/>
                </a:lnTo>
                <a:lnTo>
                  <a:pt x="1456356" y="398583"/>
                </a:lnTo>
                <a:lnTo>
                  <a:pt x="1444718" y="384820"/>
                </a:lnTo>
                <a:lnTo>
                  <a:pt x="1432815" y="371323"/>
                </a:lnTo>
                <a:lnTo>
                  <a:pt x="1420384" y="358089"/>
                </a:lnTo>
                <a:lnTo>
                  <a:pt x="1407952" y="344856"/>
                </a:lnTo>
                <a:lnTo>
                  <a:pt x="1394991" y="332417"/>
                </a:lnTo>
                <a:lnTo>
                  <a:pt x="1381766" y="320243"/>
                </a:lnTo>
                <a:lnTo>
                  <a:pt x="1368277" y="308333"/>
                </a:lnTo>
                <a:lnTo>
                  <a:pt x="1354522" y="296423"/>
                </a:lnTo>
                <a:lnTo>
                  <a:pt x="1340504" y="285042"/>
                </a:lnTo>
                <a:lnTo>
                  <a:pt x="1325956" y="274191"/>
                </a:lnTo>
                <a:lnTo>
                  <a:pt x="1311408" y="263340"/>
                </a:lnTo>
                <a:lnTo>
                  <a:pt x="1296596" y="253018"/>
                </a:lnTo>
                <a:lnTo>
                  <a:pt x="1281255" y="242961"/>
                </a:lnTo>
                <a:lnTo>
                  <a:pt x="1265914" y="233698"/>
                </a:lnTo>
                <a:lnTo>
                  <a:pt x="1250573" y="224170"/>
                </a:lnTo>
                <a:lnTo>
                  <a:pt x="1234702" y="215436"/>
                </a:lnTo>
                <a:lnTo>
                  <a:pt x="1218568" y="206967"/>
                </a:lnTo>
                <a:lnTo>
                  <a:pt x="1201904" y="198762"/>
                </a:lnTo>
                <a:lnTo>
                  <a:pt x="1185769" y="191087"/>
                </a:lnTo>
                <a:lnTo>
                  <a:pt x="1168841" y="183412"/>
                </a:lnTo>
                <a:lnTo>
                  <a:pt x="1151913" y="176530"/>
                </a:lnTo>
                <a:lnTo>
                  <a:pt x="1134720" y="169914"/>
                </a:lnTo>
                <a:lnTo>
                  <a:pt x="1117263" y="164091"/>
                </a:lnTo>
                <a:lnTo>
                  <a:pt x="1099806" y="158269"/>
                </a:lnTo>
                <a:lnTo>
                  <a:pt x="1082084" y="152975"/>
                </a:lnTo>
                <a:lnTo>
                  <a:pt x="1064098" y="147947"/>
                </a:lnTo>
                <a:lnTo>
                  <a:pt x="1045847" y="143712"/>
                </a:lnTo>
                <a:lnTo>
                  <a:pt x="1027861" y="139478"/>
                </a:lnTo>
                <a:lnTo>
                  <a:pt x="1009345" y="136037"/>
                </a:lnTo>
                <a:lnTo>
                  <a:pt x="990830" y="132861"/>
                </a:lnTo>
                <a:lnTo>
                  <a:pt x="972050" y="130479"/>
                </a:lnTo>
                <a:lnTo>
                  <a:pt x="953271" y="128362"/>
                </a:lnTo>
                <a:lnTo>
                  <a:pt x="933962" y="126774"/>
                </a:lnTo>
                <a:lnTo>
                  <a:pt x="914918" y="125450"/>
                </a:lnTo>
                <a:lnTo>
                  <a:pt x="895873" y="124392"/>
                </a:lnTo>
                <a:lnTo>
                  <a:pt x="876300" y="124392"/>
                </a:lnTo>
                <a:lnTo>
                  <a:pt x="856991" y="124392"/>
                </a:lnTo>
                <a:close/>
                <a:moveTo>
                  <a:pt x="876300" y="0"/>
                </a:moveTo>
                <a:lnTo>
                  <a:pt x="899048" y="265"/>
                </a:lnTo>
                <a:lnTo>
                  <a:pt x="921266" y="1323"/>
                </a:lnTo>
                <a:lnTo>
                  <a:pt x="943749" y="2382"/>
                </a:lnTo>
                <a:lnTo>
                  <a:pt x="965702" y="4764"/>
                </a:lnTo>
                <a:lnTo>
                  <a:pt x="987656" y="7146"/>
                </a:lnTo>
                <a:lnTo>
                  <a:pt x="1009610" y="10057"/>
                </a:lnTo>
                <a:lnTo>
                  <a:pt x="1031299" y="13763"/>
                </a:lnTo>
                <a:lnTo>
                  <a:pt x="1052724" y="17997"/>
                </a:lnTo>
                <a:lnTo>
                  <a:pt x="1074149" y="22496"/>
                </a:lnTo>
                <a:lnTo>
                  <a:pt x="1095045" y="27525"/>
                </a:lnTo>
                <a:lnTo>
                  <a:pt x="1115940" y="33348"/>
                </a:lnTo>
                <a:lnTo>
                  <a:pt x="1136572" y="39435"/>
                </a:lnTo>
                <a:lnTo>
                  <a:pt x="1157203" y="46051"/>
                </a:lnTo>
                <a:lnTo>
                  <a:pt x="1177305" y="53197"/>
                </a:lnTo>
                <a:lnTo>
                  <a:pt x="1197407" y="60873"/>
                </a:lnTo>
                <a:lnTo>
                  <a:pt x="1216981" y="69077"/>
                </a:lnTo>
                <a:lnTo>
                  <a:pt x="1236818" y="77811"/>
                </a:lnTo>
                <a:lnTo>
                  <a:pt x="1255863" y="86545"/>
                </a:lnTo>
                <a:lnTo>
                  <a:pt x="1274907" y="96337"/>
                </a:lnTo>
                <a:lnTo>
                  <a:pt x="1293687" y="105865"/>
                </a:lnTo>
                <a:lnTo>
                  <a:pt x="1312202" y="116452"/>
                </a:lnTo>
                <a:lnTo>
                  <a:pt x="1330453" y="127303"/>
                </a:lnTo>
                <a:lnTo>
                  <a:pt x="1348439" y="138154"/>
                </a:lnTo>
                <a:lnTo>
                  <a:pt x="1365896" y="149799"/>
                </a:lnTo>
                <a:lnTo>
                  <a:pt x="1383353" y="162239"/>
                </a:lnTo>
                <a:lnTo>
                  <a:pt x="1400282" y="174413"/>
                </a:lnTo>
                <a:lnTo>
                  <a:pt x="1416945" y="187117"/>
                </a:lnTo>
                <a:lnTo>
                  <a:pt x="1433609" y="200615"/>
                </a:lnTo>
                <a:lnTo>
                  <a:pt x="1449479" y="214113"/>
                </a:lnTo>
                <a:lnTo>
                  <a:pt x="1465085" y="228404"/>
                </a:lnTo>
                <a:lnTo>
                  <a:pt x="1480426" y="242432"/>
                </a:lnTo>
                <a:lnTo>
                  <a:pt x="1495503" y="257253"/>
                </a:lnTo>
                <a:lnTo>
                  <a:pt x="1510315" y="272074"/>
                </a:lnTo>
                <a:lnTo>
                  <a:pt x="1524863" y="287424"/>
                </a:lnTo>
                <a:lnTo>
                  <a:pt x="1538881" y="303569"/>
                </a:lnTo>
                <a:lnTo>
                  <a:pt x="1552371" y="319449"/>
                </a:lnTo>
                <a:lnTo>
                  <a:pt x="1565596" y="335858"/>
                </a:lnTo>
                <a:lnTo>
                  <a:pt x="1578292" y="352796"/>
                </a:lnTo>
                <a:lnTo>
                  <a:pt x="1590724" y="369735"/>
                </a:lnTo>
                <a:lnTo>
                  <a:pt x="1602627" y="386938"/>
                </a:lnTo>
                <a:lnTo>
                  <a:pt x="1614265" y="404935"/>
                </a:lnTo>
                <a:lnTo>
                  <a:pt x="1625639" y="422667"/>
                </a:lnTo>
                <a:lnTo>
                  <a:pt x="1636219" y="440929"/>
                </a:lnTo>
                <a:lnTo>
                  <a:pt x="1646534" y="459455"/>
                </a:lnTo>
                <a:lnTo>
                  <a:pt x="1656585" y="478247"/>
                </a:lnTo>
                <a:lnTo>
                  <a:pt x="1666108" y="497038"/>
                </a:lnTo>
                <a:lnTo>
                  <a:pt x="1675101" y="516358"/>
                </a:lnTo>
                <a:lnTo>
                  <a:pt x="1683565" y="535943"/>
                </a:lnTo>
                <a:lnTo>
                  <a:pt x="1691764" y="555528"/>
                </a:lnTo>
                <a:lnTo>
                  <a:pt x="1699170" y="575643"/>
                </a:lnTo>
                <a:lnTo>
                  <a:pt x="1706577" y="596022"/>
                </a:lnTo>
                <a:lnTo>
                  <a:pt x="1712925" y="616401"/>
                </a:lnTo>
                <a:lnTo>
                  <a:pt x="1719273" y="637309"/>
                </a:lnTo>
                <a:lnTo>
                  <a:pt x="1725092" y="658218"/>
                </a:lnTo>
                <a:lnTo>
                  <a:pt x="1730382" y="679126"/>
                </a:lnTo>
                <a:lnTo>
                  <a:pt x="1734614" y="700564"/>
                </a:lnTo>
                <a:lnTo>
                  <a:pt x="1739111" y="721737"/>
                </a:lnTo>
                <a:lnTo>
                  <a:pt x="1742549" y="743439"/>
                </a:lnTo>
                <a:lnTo>
                  <a:pt x="1745723" y="765406"/>
                </a:lnTo>
                <a:lnTo>
                  <a:pt x="1748104" y="787373"/>
                </a:lnTo>
                <a:lnTo>
                  <a:pt x="1749955" y="809605"/>
                </a:lnTo>
                <a:lnTo>
                  <a:pt x="1751542" y="831837"/>
                </a:lnTo>
                <a:lnTo>
                  <a:pt x="1752336" y="854598"/>
                </a:lnTo>
                <a:lnTo>
                  <a:pt x="1752600" y="877094"/>
                </a:lnTo>
                <a:lnTo>
                  <a:pt x="1752336" y="899590"/>
                </a:lnTo>
                <a:lnTo>
                  <a:pt x="1751542" y="922351"/>
                </a:lnTo>
                <a:lnTo>
                  <a:pt x="1749955" y="944583"/>
                </a:lnTo>
                <a:lnTo>
                  <a:pt x="1748104" y="966550"/>
                </a:lnTo>
                <a:lnTo>
                  <a:pt x="1745723" y="988782"/>
                </a:lnTo>
                <a:lnTo>
                  <a:pt x="1742549" y="1010220"/>
                </a:lnTo>
                <a:lnTo>
                  <a:pt x="1739111" y="1031922"/>
                </a:lnTo>
                <a:lnTo>
                  <a:pt x="1734614" y="1053624"/>
                </a:lnTo>
                <a:lnTo>
                  <a:pt x="1730382" y="1075062"/>
                </a:lnTo>
                <a:lnTo>
                  <a:pt x="1725092" y="1095970"/>
                </a:lnTo>
                <a:lnTo>
                  <a:pt x="1719273" y="1116879"/>
                </a:lnTo>
                <a:lnTo>
                  <a:pt x="1712925" y="1137523"/>
                </a:lnTo>
                <a:lnTo>
                  <a:pt x="1706577" y="1157902"/>
                </a:lnTo>
                <a:lnTo>
                  <a:pt x="1699170" y="1178016"/>
                </a:lnTo>
                <a:lnTo>
                  <a:pt x="1691764" y="1198130"/>
                </a:lnTo>
                <a:lnTo>
                  <a:pt x="1683565" y="1217980"/>
                </a:lnTo>
                <a:lnTo>
                  <a:pt x="1675101" y="1237565"/>
                </a:lnTo>
                <a:lnTo>
                  <a:pt x="1666108" y="1256886"/>
                </a:lnTo>
                <a:lnTo>
                  <a:pt x="1656585" y="1275941"/>
                </a:lnTo>
                <a:lnTo>
                  <a:pt x="1646534" y="1294733"/>
                </a:lnTo>
                <a:lnTo>
                  <a:pt x="1636219" y="1313259"/>
                </a:lnTo>
                <a:lnTo>
                  <a:pt x="1625639" y="1331521"/>
                </a:lnTo>
                <a:lnTo>
                  <a:pt x="1614265" y="1349253"/>
                </a:lnTo>
                <a:lnTo>
                  <a:pt x="1602627" y="1366986"/>
                </a:lnTo>
                <a:lnTo>
                  <a:pt x="1590724" y="1384453"/>
                </a:lnTo>
                <a:lnTo>
                  <a:pt x="1578292" y="1401392"/>
                </a:lnTo>
                <a:lnTo>
                  <a:pt x="1565596" y="1418066"/>
                </a:lnTo>
                <a:lnTo>
                  <a:pt x="1552371" y="1434475"/>
                </a:lnTo>
                <a:lnTo>
                  <a:pt x="1538881" y="1450619"/>
                </a:lnTo>
                <a:lnTo>
                  <a:pt x="1524863" y="1466234"/>
                </a:lnTo>
                <a:lnTo>
                  <a:pt x="1510315" y="1481585"/>
                </a:lnTo>
                <a:lnTo>
                  <a:pt x="1495503" y="1496671"/>
                </a:lnTo>
                <a:lnTo>
                  <a:pt x="1480426" y="1511492"/>
                </a:lnTo>
                <a:lnTo>
                  <a:pt x="1465085" y="1525784"/>
                </a:lnTo>
                <a:lnTo>
                  <a:pt x="1449479" y="1540075"/>
                </a:lnTo>
                <a:lnTo>
                  <a:pt x="1433609" y="1553573"/>
                </a:lnTo>
                <a:lnTo>
                  <a:pt x="1416945" y="1566542"/>
                </a:lnTo>
                <a:lnTo>
                  <a:pt x="1400282" y="1579510"/>
                </a:lnTo>
                <a:lnTo>
                  <a:pt x="1383353" y="1591949"/>
                </a:lnTo>
                <a:lnTo>
                  <a:pt x="1365896" y="1603859"/>
                </a:lnTo>
                <a:lnTo>
                  <a:pt x="1348439" y="1615505"/>
                </a:lnTo>
                <a:lnTo>
                  <a:pt x="1330453" y="1626885"/>
                </a:lnTo>
                <a:lnTo>
                  <a:pt x="1312202" y="1637472"/>
                </a:lnTo>
                <a:lnTo>
                  <a:pt x="1293687" y="1647793"/>
                </a:lnTo>
                <a:lnTo>
                  <a:pt x="1274907" y="1657851"/>
                </a:lnTo>
                <a:lnTo>
                  <a:pt x="1255863" y="1667379"/>
                </a:lnTo>
                <a:lnTo>
                  <a:pt x="1236818" y="1676377"/>
                </a:lnTo>
                <a:lnTo>
                  <a:pt x="1216981" y="1684846"/>
                </a:lnTo>
                <a:lnTo>
                  <a:pt x="1197407" y="1693051"/>
                </a:lnTo>
                <a:lnTo>
                  <a:pt x="1177305" y="1700726"/>
                </a:lnTo>
                <a:lnTo>
                  <a:pt x="1157203" y="1707607"/>
                </a:lnTo>
                <a:lnTo>
                  <a:pt x="1136572" y="1714753"/>
                </a:lnTo>
                <a:lnTo>
                  <a:pt x="1115940" y="1720576"/>
                </a:lnTo>
                <a:lnTo>
                  <a:pt x="1095045" y="1726134"/>
                </a:lnTo>
                <a:lnTo>
                  <a:pt x="1074149" y="1731427"/>
                </a:lnTo>
                <a:lnTo>
                  <a:pt x="1052724" y="1736191"/>
                </a:lnTo>
                <a:lnTo>
                  <a:pt x="1031299" y="1740426"/>
                </a:lnTo>
                <a:lnTo>
                  <a:pt x="1009610" y="1743866"/>
                </a:lnTo>
                <a:lnTo>
                  <a:pt x="987656" y="1747042"/>
                </a:lnTo>
                <a:lnTo>
                  <a:pt x="965702" y="1749424"/>
                </a:lnTo>
                <a:lnTo>
                  <a:pt x="943749" y="1751277"/>
                </a:lnTo>
                <a:lnTo>
                  <a:pt x="921266" y="1752865"/>
                </a:lnTo>
                <a:lnTo>
                  <a:pt x="899048" y="1753923"/>
                </a:lnTo>
                <a:lnTo>
                  <a:pt x="876300" y="1754188"/>
                </a:lnTo>
                <a:lnTo>
                  <a:pt x="853817" y="1753923"/>
                </a:lnTo>
                <a:lnTo>
                  <a:pt x="831335" y="1752865"/>
                </a:lnTo>
                <a:lnTo>
                  <a:pt x="809116" y="1751277"/>
                </a:lnTo>
                <a:lnTo>
                  <a:pt x="786898" y="1749424"/>
                </a:lnTo>
                <a:lnTo>
                  <a:pt x="764944" y="1747042"/>
                </a:lnTo>
                <a:lnTo>
                  <a:pt x="742990" y="1743866"/>
                </a:lnTo>
                <a:lnTo>
                  <a:pt x="721301" y="1740426"/>
                </a:lnTo>
                <a:lnTo>
                  <a:pt x="699876" y="1736191"/>
                </a:lnTo>
                <a:lnTo>
                  <a:pt x="678716" y="1731427"/>
                </a:lnTo>
                <a:lnTo>
                  <a:pt x="657820" y="1726134"/>
                </a:lnTo>
                <a:lnTo>
                  <a:pt x="636660" y="1720576"/>
                </a:lnTo>
                <a:lnTo>
                  <a:pt x="616028" y="1714753"/>
                </a:lnTo>
                <a:lnTo>
                  <a:pt x="595662" y="1707607"/>
                </a:lnTo>
                <a:lnTo>
                  <a:pt x="575295" y="1700726"/>
                </a:lnTo>
                <a:lnTo>
                  <a:pt x="555193" y="1693051"/>
                </a:lnTo>
                <a:lnTo>
                  <a:pt x="535619" y="1684846"/>
                </a:lnTo>
                <a:lnTo>
                  <a:pt x="516046" y="1676377"/>
                </a:lnTo>
                <a:lnTo>
                  <a:pt x="496737" y="1667379"/>
                </a:lnTo>
                <a:lnTo>
                  <a:pt x="477958" y="1657851"/>
                </a:lnTo>
                <a:lnTo>
                  <a:pt x="458913" y="1647793"/>
                </a:lnTo>
                <a:lnTo>
                  <a:pt x="440663" y="1637472"/>
                </a:lnTo>
                <a:lnTo>
                  <a:pt x="422412" y="1626885"/>
                </a:lnTo>
                <a:lnTo>
                  <a:pt x="404161" y="1615505"/>
                </a:lnTo>
                <a:lnTo>
                  <a:pt x="386704" y="1603859"/>
                </a:lnTo>
                <a:lnTo>
                  <a:pt x="369511" y="1591949"/>
                </a:lnTo>
                <a:lnTo>
                  <a:pt x="352318" y="1579510"/>
                </a:lnTo>
                <a:lnTo>
                  <a:pt x="335655" y="1566542"/>
                </a:lnTo>
                <a:lnTo>
                  <a:pt x="319255" y="1553573"/>
                </a:lnTo>
                <a:lnTo>
                  <a:pt x="303121" y="1540075"/>
                </a:lnTo>
                <a:lnTo>
                  <a:pt x="287251" y="1525784"/>
                </a:lnTo>
                <a:lnTo>
                  <a:pt x="271909" y="1511492"/>
                </a:lnTo>
                <a:lnTo>
                  <a:pt x="256833" y="1496671"/>
                </a:lnTo>
                <a:lnTo>
                  <a:pt x="242285" y="1481585"/>
                </a:lnTo>
                <a:lnTo>
                  <a:pt x="227737" y="1466234"/>
                </a:lnTo>
                <a:lnTo>
                  <a:pt x="213983" y="1450619"/>
                </a:lnTo>
                <a:lnTo>
                  <a:pt x="200229" y="1434475"/>
                </a:lnTo>
                <a:lnTo>
                  <a:pt x="187004" y="1418066"/>
                </a:lnTo>
                <a:lnTo>
                  <a:pt x="174308" y="1401392"/>
                </a:lnTo>
                <a:lnTo>
                  <a:pt x="161876" y="1384453"/>
                </a:lnTo>
                <a:lnTo>
                  <a:pt x="149709" y="1366986"/>
                </a:lnTo>
                <a:lnTo>
                  <a:pt x="138071" y="1349253"/>
                </a:lnTo>
                <a:lnTo>
                  <a:pt x="126961" y="1331521"/>
                </a:lnTo>
                <a:lnTo>
                  <a:pt x="116117" y="1313259"/>
                </a:lnTo>
                <a:lnTo>
                  <a:pt x="105801" y="1294733"/>
                </a:lnTo>
                <a:lnTo>
                  <a:pt x="95750" y="1275941"/>
                </a:lnTo>
                <a:lnTo>
                  <a:pt x="86492" y="1256886"/>
                </a:lnTo>
                <a:lnTo>
                  <a:pt x="77499" y="1237565"/>
                </a:lnTo>
                <a:lnTo>
                  <a:pt x="69035" y="1217980"/>
                </a:lnTo>
                <a:lnTo>
                  <a:pt x="60836" y="1198130"/>
                </a:lnTo>
                <a:lnTo>
                  <a:pt x="53165" y="1178016"/>
                </a:lnTo>
                <a:lnTo>
                  <a:pt x="46023" y="1157902"/>
                </a:lnTo>
                <a:lnTo>
                  <a:pt x="39411" y="1137523"/>
                </a:lnTo>
                <a:lnTo>
                  <a:pt x="33327" y="1116879"/>
                </a:lnTo>
                <a:lnTo>
                  <a:pt x="27508" y="1095970"/>
                </a:lnTo>
                <a:lnTo>
                  <a:pt x="22483" y="1075062"/>
                </a:lnTo>
                <a:lnTo>
                  <a:pt x="17721" y="1053624"/>
                </a:lnTo>
                <a:lnTo>
                  <a:pt x="13754" y="1031922"/>
                </a:lnTo>
                <a:lnTo>
                  <a:pt x="10051" y="1010220"/>
                </a:lnTo>
                <a:lnTo>
                  <a:pt x="6877" y="988782"/>
                </a:lnTo>
                <a:lnTo>
                  <a:pt x="4496" y="966550"/>
                </a:lnTo>
                <a:lnTo>
                  <a:pt x="2380" y="944583"/>
                </a:lnTo>
                <a:lnTo>
                  <a:pt x="1322" y="922351"/>
                </a:lnTo>
                <a:lnTo>
                  <a:pt x="264" y="899590"/>
                </a:lnTo>
                <a:lnTo>
                  <a:pt x="0" y="877094"/>
                </a:lnTo>
                <a:lnTo>
                  <a:pt x="264" y="854598"/>
                </a:lnTo>
                <a:lnTo>
                  <a:pt x="1322" y="831837"/>
                </a:lnTo>
                <a:lnTo>
                  <a:pt x="2380" y="809605"/>
                </a:lnTo>
                <a:lnTo>
                  <a:pt x="4496" y="787373"/>
                </a:lnTo>
                <a:lnTo>
                  <a:pt x="6877" y="765406"/>
                </a:lnTo>
                <a:lnTo>
                  <a:pt x="10051" y="743439"/>
                </a:lnTo>
                <a:lnTo>
                  <a:pt x="13754" y="721737"/>
                </a:lnTo>
                <a:lnTo>
                  <a:pt x="17721" y="700564"/>
                </a:lnTo>
                <a:lnTo>
                  <a:pt x="22483" y="679126"/>
                </a:lnTo>
                <a:lnTo>
                  <a:pt x="27508" y="658218"/>
                </a:lnTo>
                <a:lnTo>
                  <a:pt x="33327" y="637309"/>
                </a:lnTo>
                <a:lnTo>
                  <a:pt x="39411" y="616401"/>
                </a:lnTo>
                <a:lnTo>
                  <a:pt x="46023" y="596022"/>
                </a:lnTo>
                <a:lnTo>
                  <a:pt x="53165" y="575643"/>
                </a:lnTo>
                <a:lnTo>
                  <a:pt x="60836" y="555528"/>
                </a:lnTo>
                <a:lnTo>
                  <a:pt x="69035" y="535943"/>
                </a:lnTo>
                <a:lnTo>
                  <a:pt x="77499" y="516358"/>
                </a:lnTo>
                <a:lnTo>
                  <a:pt x="86492" y="497038"/>
                </a:lnTo>
                <a:lnTo>
                  <a:pt x="95750" y="478247"/>
                </a:lnTo>
                <a:lnTo>
                  <a:pt x="105801" y="459455"/>
                </a:lnTo>
                <a:lnTo>
                  <a:pt x="116117" y="440929"/>
                </a:lnTo>
                <a:lnTo>
                  <a:pt x="126961" y="422667"/>
                </a:lnTo>
                <a:lnTo>
                  <a:pt x="138071" y="404935"/>
                </a:lnTo>
                <a:lnTo>
                  <a:pt x="149709" y="386938"/>
                </a:lnTo>
                <a:lnTo>
                  <a:pt x="161876" y="369735"/>
                </a:lnTo>
                <a:lnTo>
                  <a:pt x="174308" y="352796"/>
                </a:lnTo>
                <a:lnTo>
                  <a:pt x="187004" y="335858"/>
                </a:lnTo>
                <a:lnTo>
                  <a:pt x="200229" y="319449"/>
                </a:lnTo>
                <a:lnTo>
                  <a:pt x="213983" y="303569"/>
                </a:lnTo>
                <a:lnTo>
                  <a:pt x="227737" y="287424"/>
                </a:lnTo>
                <a:lnTo>
                  <a:pt x="242285" y="272074"/>
                </a:lnTo>
                <a:lnTo>
                  <a:pt x="256833" y="257253"/>
                </a:lnTo>
                <a:lnTo>
                  <a:pt x="271909" y="242432"/>
                </a:lnTo>
                <a:lnTo>
                  <a:pt x="287251" y="228404"/>
                </a:lnTo>
                <a:lnTo>
                  <a:pt x="303121" y="214113"/>
                </a:lnTo>
                <a:lnTo>
                  <a:pt x="319255" y="200615"/>
                </a:lnTo>
                <a:lnTo>
                  <a:pt x="335655" y="187117"/>
                </a:lnTo>
                <a:lnTo>
                  <a:pt x="352318" y="174413"/>
                </a:lnTo>
                <a:lnTo>
                  <a:pt x="369511" y="162239"/>
                </a:lnTo>
                <a:lnTo>
                  <a:pt x="386704" y="149799"/>
                </a:lnTo>
                <a:lnTo>
                  <a:pt x="404161" y="138154"/>
                </a:lnTo>
                <a:lnTo>
                  <a:pt x="422412" y="127303"/>
                </a:lnTo>
                <a:lnTo>
                  <a:pt x="440663" y="116452"/>
                </a:lnTo>
                <a:lnTo>
                  <a:pt x="458913" y="105865"/>
                </a:lnTo>
                <a:lnTo>
                  <a:pt x="477958" y="96337"/>
                </a:lnTo>
                <a:lnTo>
                  <a:pt x="496737" y="86545"/>
                </a:lnTo>
                <a:lnTo>
                  <a:pt x="516046" y="77811"/>
                </a:lnTo>
                <a:lnTo>
                  <a:pt x="535619" y="69077"/>
                </a:lnTo>
                <a:lnTo>
                  <a:pt x="555193" y="60873"/>
                </a:lnTo>
                <a:lnTo>
                  <a:pt x="575295" y="53197"/>
                </a:lnTo>
                <a:lnTo>
                  <a:pt x="595662" y="46051"/>
                </a:lnTo>
                <a:lnTo>
                  <a:pt x="616028" y="39435"/>
                </a:lnTo>
                <a:lnTo>
                  <a:pt x="636660" y="33348"/>
                </a:lnTo>
                <a:lnTo>
                  <a:pt x="657820" y="27525"/>
                </a:lnTo>
                <a:lnTo>
                  <a:pt x="678716" y="22496"/>
                </a:lnTo>
                <a:lnTo>
                  <a:pt x="699876" y="17997"/>
                </a:lnTo>
                <a:lnTo>
                  <a:pt x="721301" y="13763"/>
                </a:lnTo>
                <a:lnTo>
                  <a:pt x="742990" y="10057"/>
                </a:lnTo>
                <a:lnTo>
                  <a:pt x="764944" y="7146"/>
                </a:lnTo>
                <a:lnTo>
                  <a:pt x="786898" y="4764"/>
                </a:lnTo>
                <a:lnTo>
                  <a:pt x="809116" y="2382"/>
                </a:lnTo>
                <a:lnTo>
                  <a:pt x="831335" y="1323"/>
                </a:lnTo>
                <a:lnTo>
                  <a:pt x="853817" y="265"/>
                </a:lnTo>
                <a:lnTo>
                  <a:pt x="876300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sz="1350">
              <a:solidFill>
                <a:srgbClr val="FFFFFF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044880" y="125067"/>
            <a:ext cx="1352661" cy="712630"/>
          </a:xfrm>
          <a:custGeom>
            <a:avLst/>
            <a:gdLst/>
            <a:ahLst/>
            <a:cxnLst/>
            <a:rect l="l" t="t" r="r" b="b"/>
            <a:pathLst>
              <a:path w="1913382" h="1008038">
                <a:moveTo>
                  <a:pt x="158999" y="881332"/>
                </a:moveTo>
                <a:lnTo>
                  <a:pt x="279550" y="881332"/>
                </a:lnTo>
                <a:lnTo>
                  <a:pt x="279550" y="897656"/>
                </a:lnTo>
                <a:lnTo>
                  <a:pt x="158999" y="897656"/>
                </a:lnTo>
                <a:close/>
                <a:moveTo>
                  <a:pt x="1786062" y="850692"/>
                </a:moveTo>
                <a:lnTo>
                  <a:pt x="1758938" y="865761"/>
                </a:lnTo>
                <a:cubicBezTo>
                  <a:pt x="1770491" y="882839"/>
                  <a:pt x="1781709" y="902010"/>
                  <a:pt x="1792592" y="923273"/>
                </a:cubicBezTo>
                <a:lnTo>
                  <a:pt x="1821725" y="907451"/>
                </a:lnTo>
                <a:cubicBezTo>
                  <a:pt x="1809335" y="885518"/>
                  <a:pt x="1797448" y="866598"/>
                  <a:pt x="1786062" y="850692"/>
                </a:cubicBezTo>
                <a:close/>
                <a:moveTo>
                  <a:pt x="158999" y="840144"/>
                </a:moveTo>
                <a:lnTo>
                  <a:pt x="279550" y="840144"/>
                </a:lnTo>
                <a:lnTo>
                  <a:pt x="279550" y="856468"/>
                </a:lnTo>
                <a:lnTo>
                  <a:pt x="158999" y="856468"/>
                </a:lnTo>
                <a:close/>
                <a:moveTo>
                  <a:pt x="886127" y="803978"/>
                </a:moveTo>
                <a:lnTo>
                  <a:pt x="920534" y="803978"/>
                </a:lnTo>
                <a:lnTo>
                  <a:pt x="920534" y="835874"/>
                </a:lnTo>
                <a:lnTo>
                  <a:pt x="886127" y="835874"/>
                </a:lnTo>
                <a:close/>
                <a:moveTo>
                  <a:pt x="162389" y="790793"/>
                </a:moveTo>
                <a:cubicBezTo>
                  <a:pt x="174277" y="798160"/>
                  <a:pt x="185620" y="805736"/>
                  <a:pt x="196420" y="813522"/>
                </a:cubicBezTo>
                <a:lnTo>
                  <a:pt x="137526" y="813522"/>
                </a:lnTo>
                <a:cubicBezTo>
                  <a:pt x="148827" y="806071"/>
                  <a:pt x="157115" y="798495"/>
                  <a:pt x="162389" y="790793"/>
                </a:cubicBezTo>
                <a:close/>
                <a:moveTo>
                  <a:pt x="643490" y="788910"/>
                </a:moveTo>
                <a:lnTo>
                  <a:pt x="670614" y="788910"/>
                </a:lnTo>
                <a:lnTo>
                  <a:pt x="670614" y="835874"/>
                </a:lnTo>
                <a:lnTo>
                  <a:pt x="642988" y="835874"/>
                </a:lnTo>
                <a:cubicBezTo>
                  <a:pt x="643323" y="827335"/>
                  <a:pt x="643490" y="811680"/>
                  <a:pt x="643490" y="788910"/>
                </a:cubicBezTo>
                <a:close/>
                <a:moveTo>
                  <a:pt x="585726" y="788910"/>
                </a:moveTo>
                <a:lnTo>
                  <a:pt x="612599" y="788910"/>
                </a:lnTo>
                <a:cubicBezTo>
                  <a:pt x="612599" y="815029"/>
                  <a:pt x="612306" y="830684"/>
                  <a:pt x="611720" y="835874"/>
                </a:cubicBezTo>
                <a:lnTo>
                  <a:pt x="585726" y="835874"/>
                </a:lnTo>
                <a:close/>
                <a:moveTo>
                  <a:pt x="277415" y="788784"/>
                </a:moveTo>
                <a:cubicBezTo>
                  <a:pt x="284280" y="798328"/>
                  <a:pt x="292860" y="806574"/>
                  <a:pt x="303157" y="813522"/>
                </a:cubicBezTo>
                <a:lnTo>
                  <a:pt x="238864" y="813522"/>
                </a:lnTo>
                <a:cubicBezTo>
                  <a:pt x="257114" y="805904"/>
                  <a:pt x="269964" y="797658"/>
                  <a:pt x="277415" y="788784"/>
                </a:cubicBezTo>
                <a:close/>
                <a:moveTo>
                  <a:pt x="853729" y="775599"/>
                </a:moveTo>
                <a:lnTo>
                  <a:pt x="853729" y="864254"/>
                </a:lnTo>
                <a:lnTo>
                  <a:pt x="952932" y="864254"/>
                </a:lnTo>
                <a:lnTo>
                  <a:pt x="952932" y="775599"/>
                </a:lnTo>
                <a:close/>
                <a:moveTo>
                  <a:pt x="600795" y="735917"/>
                </a:moveTo>
                <a:lnTo>
                  <a:pt x="649769" y="735917"/>
                </a:lnTo>
                <a:lnTo>
                  <a:pt x="630431" y="760530"/>
                </a:lnTo>
                <a:lnTo>
                  <a:pt x="582713" y="760530"/>
                </a:lnTo>
                <a:cubicBezTo>
                  <a:pt x="589075" y="752577"/>
                  <a:pt x="595103" y="744373"/>
                  <a:pt x="600795" y="735917"/>
                </a:cubicBezTo>
                <a:close/>
                <a:moveTo>
                  <a:pt x="1319403" y="728383"/>
                </a:moveTo>
                <a:lnTo>
                  <a:pt x="1334974" y="728383"/>
                </a:lnTo>
                <a:lnTo>
                  <a:pt x="1334974" y="786147"/>
                </a:lnTo>
                <a:lnTo>
                  <a:pt x="1319403" y="786147"/>
                </a:lnTo>
                <a:close/>
                <a:moveTo>
                  <a:pt x="1241044" y="728383"/>
                </a:moveTo>
                <a:lnTo>
                  <a:pt x="1256615" y="728383"/>
                </a:lnTo>
                <a:lnTo>
                  <a:pt x="1256615" y="786147"/>
                </a:lnTo>
                <a:lnTo>
                  <a:pt x="1241044" y="786147"/>
                </a:lnTo>
                <a:close/>
                <a:moveTo>
                  <a:pt x="1735582" y="724114"/>
                </a:moveTo>
                <a:cubicBezTo>
                  <a:pt x="1745293" y="738680"/>
                  <a:pt x="1756929" y="751991"/>
                  <a:pt x="1770491" y="764046"/>
                </a:cubicBezTo>
                <a:lnTo>
                  <a:pt x="1702430" y="764046"/>
                </a:lnTo>
                <a:cubicBezTo>
                  <a:pt x="1715155" y="751656"/>
                  <a:pt x="1726206" y="738345"/>
                  <a:pt x="1735582" y="724114"/>
                </a:cubicBezTo>
                <a:close/>
                <a:moveTo>
                  <a:pt x="1372143" y="706784"/>
                </a:moveTo>
                <a:lnTo>
                  <a:pt x="1372143" y="875807"/>
                </a:lnTo>
                <a:lnTo>
                  <a:pt x="1396756" y="875807"/>
                </a:lnTo>
                <a:lnTo>
                  <a:pt x="1396756" y="706784"/>
                </a:lnTo>
                <a:close/>
                <a:moveTo>
                  <a:pt x="1213920" y="697743"/>
                </a:moveTo>
                <a:lnTo>
                  <a:pt x="1213920" y="786147"/>
                </a:lnTo>
                <a:lnTo>
                  <a:pt x="1204377" y="786147"/>
                </a:lnTo>
                <a:lnTo>
                  <a:pt x="1204377" y="817792"/>
                </a:lnTo>
                <a:lnTo>
                  <a:pt x="1213920" y="817792"/>
                </a:lnTo>
                <a:lnTo>
                  <a:pt x="1213920" y="823317"/>
                </a:lnTo>
                <a:cubicBezTo>
                  <a:pt x="1213920" y="855799"/>
                  <a:pt x="1209232" y="886271"/>
                  <a:pt x="1199856" y="914734"/>
                </a:cubicBezTo>
                <a:cubicBezTo>
                  <a:pt x="1205716" y="918251"/>
                  <a:pt x="1214088" y="924445"/>
                  <a:pt x="1224971" y="933319"/>
                </a:cubicBezTo>
                <a:cubicBezTo>
                  <a:pt x="1235687" y="901507"/>
                  <a:pt x="1241044" y="866263"/>
                  <a:pt x="1241044" y="827586"/>
                </a:cubicBezTo>
                <a:lnTo>
                  <a:pt x="1241044" y="817792"/>
                </a:lnTo>
                <a:lnTo>
                  <a:pt x="1256615" y="817792"/>
                </a:lnTo>
                <a:lnTo>
                  <a:pt x="1256615" y="898661"/>
                </a:lnTo>
                <a:cubicBezTo>
                  <a:pt x="1256615" y="902010"/>
                  <a:pt x="1254606" y="903684"/>
                  <a:pt x="1250588" y="903684"/>
                </a:cubicBezTo>
                <a:cubicBezTo>
                  <a:pt x="1246905" y="903684"/>
                  <a:pt x="1242384" y="903517"/>
                  <a:pt x="1237026" y="903182"/>
                </a:cubicBezTo>
                <a:cubicBezTo>
                  <a:pt x="1238700" y="913730"/>
                  <a:pt x="1239956" y="922939"/>
                  <a:pt x="1240793" y="930808"/>
                </a:cubicBezTo>
                <a:cubicBezTo>
                  <a:pt x="1246653" y="931059"/>
                  <a:pt x="1253204" y="931226"/>
                  <a:pt x="1260445" y="931310"/>
                </a:cubicBezTo>
                <a:cubicBezTo>
                  <a:pt x="1267687" y="931394"/>
                  <a:pt x="1272961" y="929113"/>
                  <a:pt x="1276268" y="924466"/>
                </a:cubicBezTo>
                <a:cubicBezTo>
                  <a:pt x="1279575" y="919820"/>
                  <a:pt x="1281228" y="913311"/>
                  <a:pt x="1281228" y="904940"/>
                </a:cubicBezTo>
                <a:lnTo>
                  <a:pt x="1281228" y="817792"/>
                </a:lnTo>
                <a:lnTo>
                  <a:pt x="1294790" y="817792"/>
                </a:lnTo>
                <a:lnTo>
                  <a:pt x="1294790" y="824070"/>
                </a:lnTo>
                <a:cubicBezTo>
                  <a:pt x="1294790" y="866765"/>
                  <a:pt x="1289432" y="899247"/>
                  <a:pt x="1278716" y="921515"/>
                </a:cubicBezTo>
                <a:cubicBezTo>
                  <a:pt x="1286753" y="926036"/>
                  <a:pt x="1294455" y="930557"/>
                  <a:pt x="1301822" y="935077"/>
                </a:cubicBezTo>
                <a:cubicBezTo>
                  <a:pt x="1313542" y="909126"/>
                  <a:pt x="1319403" y="872291"/>
                  <a:pt x="1319403" y="824573"/>
                </a:cubicBezTo>
                <a:lnTo>
                  <a:pt x="1319403" y="817792"/>
                </a:lnTo>
                <a:lnTo>
                  <a:pt x="1334974" y="817792"/>
                </a:lnTo>
                <a:lnTo>
                  <a:pt x="1334974" y="896401"/>
                </a:lnTo>
                <a:cubicBezTo>
                  <a:pt x="1334974" y="901256"/>
                  <a:pt x="1332546" y="903684"/>
                  <a:pt x="1327690" y="903684"/>
                </a:cubicBezTo>
                <a:cubicBezTo>
                  <a:pt x="1323923" y="903684"/>
                  <a:pt x="1319319" y="903349"/>
                  <a:pt x="1313877" y="902679"/>
                </a:cubicBezTo>
                <a:cubicBezTo>
                  <a:pt x="1314882" y="910716"/>
                  <a:pt x="1315886" y="920009"/>
                  <a:pt x="1316891" y="930557"/>
                </a:cubicBezTo>
                <a:cubicBezTo>
                  <a:pt x="1325597" y="930808"/>
                  <a:pt x="1333195" y="930871"/>
                  <a:pt x="1339683" y="930745"/>
                </a:cubicBezTo>
                <a:cubicBezTo>
                  <a:pt x="1346171" y="930620"/>
                  <a:pt x="1351110" y="928380"/>
                  <a:pt x="1354500" y="924027"/>
                </a:cubicBezTo>
                <a:cubicBezTo>
                  <a:pt x="1357891" y="919674"/>
                  <a:pt x="1359586" y="913144"/>
                  <a:pt x="1359586" y="904437"/>
                </a:cubicBezTo>
                <a:lnTo>
                  <a:pt x="1359586" y="817792"/>
                </a:lnTo>
                <a:lnTo>
                  <a:pt x="1368125" y="817792"/>
                </a:lnTo>
                <a:lnTo>
                  <a:pt x="1368125" y="786147"/>
                </a:lnTo>
                <a:lnTo>
                  <a:pt x="1359586" y="786147"/>
                </a:lnTo>
                <a:lnTo>
                  <a:pt x="1359586" y="697743"/>
                </a:lnTo>
                <a:lnTo>
                  <a:pt x="1294790" y="697743"/>
                </a:lnTo>
                <a:lnTo>
                  <a:pt x="1294790" y="786147"/>
                </a:lnTo>
                <a:lnTo>
                  <a:pt x="1281228" y="786147"/>
                </a:lnTo>
                <a:lnTo>
                  <a:pt x="1281228" y="697743"/>
                </a:lnTo>
                <a:close/>
                <a:moveTo>
                  <a:pt x="1721517" y="688199"/>
                </a:moveTo>
                <a:cubicBezTo>
                  <a:pt x="1704607" y="719677"/>
                  <a:pt x="1681166" y="743870"/>
                  <a:pt x="1651196" y="760781"/>
                </a:cubicBezTo>
                <a:cubicBezTo>
                  <a:pt x="1654880" y="748893"/>
                  <a:pt x="1658731" y="736252"/>
                  <a:pt x="1662749" y="722858"/>
                </a:cubicBezTo>
                <a:lnTo>
                  <a:pt x="1662749" y="698999"/>
                </a:lnTo>
                <a:lnTo>
                  <a:pt x="1581126" y="698999"/>
                </a:lnTo>
                <a:lnTo>
                  <a:pt x="1581126" y="935077"/>
                </a:lnTo>
                <a:lnTo>
                  <a:pt x="1610510" y="935077"/>
                </a:lnTo>
                <a:lnTo>
                  <a:pt x="1610510" y="727881"/>
                </a:lnTo>
                <a:lnTo>
                  <a:pt x="1629598" y="727881"/>
                </a:lnTo>
                <a:cubicBezTo>
                  <a:pt x="1624909" y="748977"/>
                  <a:pt x="1618966" y="771162"/>
                  <a:pt x="1611766" y="794435"/>
                </a:cubicBezTo>
                <a:cubicBezTo>
                  <a:pt x="1624491" y="809504"/>
                  <a:pt x="1630853" y="825159"/>
                  <a:pt x="1630853" y="841399"/>
                </a:cubicBezTo>
                <a:cubicBezTo>
                  <a:pt x="1630853" y="851613"/>
                  <a:pt x="1627253" y="856719"/>
                  <a:pt x="1620054" y="856719"/>
                </a:cubicBezTo>
                <a:cubicBezTo>
                  <a:pt x="1617710" y="856719"/>
                  <a:pt x="1614696" y="856301"/>
                  <a:pt x="1611013" y="855464"/>
                </a:cubicBezTo>
                <a:cubicBezTo>
                  <a:pt x="1614026" y="868356"/>
                  <a:pt x="1616036" y="879992"/>
                  <a:pt x="1617040" y="890373"/>
                </a:cubicBezTo>
                <a:cubicBezTo>
                  <a:pt x="1633616" y="890373"/>
                  <a:pt x="1645252" y="886941"/>
                  <a:pt x="1651950" y="880076"/>
                </a:cubicBezTo>
                <a:cubicBezTo>
                  <a:pt x="1658312" y="873714"/>
                  <a:pt x="1661493" y="863249"/>
                  <a:pt x="1661493" y="848683"/>
                </a:cubicBezTo>
                <a:cubicBezTo>
                  <a:pt x="1661493" y="827084"/>
                  <a:pt x="1654712" y="808080"/>
                  <a:pt x="1641150" y="791672"/>
                </a:cubicBezTo>
                <a:cubicBezTo>
                  <a:pt x="1643997" y="783301"/>
                  <a:pt x="1646927" y="774427"/>
                  <a:pt x="1649940" y="765051"/>
                </a:cubicBezTo>
                <a:cubicBezTo>
                  <a:pt x="1656135" y="774092"/>
                  <a:pt x="1661744" y="783468"/>
                  <a:pt x="1666767" y="793179"/>
                </a:cubicBezTo>
                <a:cubicBezTo>
                  <a:pt x="1672627" y="789161"/>
                  <a:pt x="1678320" y="784975"/>
                  <a:pt x="1683845" y="780622"/>
                </a:cubicBezTo>
                <a:lnTo>
                  <a:pt x="1683845" y="792175"/>
                </a:lnTo>
                <a:lnTo>
                  <a:pt x="1719508" y="792175"/>
                </a:lnTo>
                <a:lnTo>
                  <a:pt x="1719508" y="814275"/>
                </a:lnTo>
                <a:lnTo>
                  <a:pt x="1665763" y="814275"/>
                </a:lnTo>
                <a:lnTo>
                  <a:pt x="1665763" y="842404"/>
                </a:lnTo>
                <a:lnTo>
                  <a:pt x="1719508" y="842404"/>
                </a:lnTo>
                <a:lnTo>
                  <a:pt x="1719508" y="884848"/>
                </a:lnTo>
                <a:cubicBezTo>
                  <a:pt x="1719508" y="895396"/>
                  <a:pt x="1714485" y="900670"/>
                  <a:pt x="1704439" y="900670"/>
                </a:cubicBezTo>
                <a:cubicBezTo>
                  <a:pt x="1700421" y="900670"/>
                  <a:pt x="1694980" y="900168"/>
                  <a:pt x="1688115" y="899163"/>
                </a:cubicBezTo>
                <a:cubicBezTo>
                  <a:pt x="1695649" y="886941"/>
                  <a:pt x="1702095" y="875053"/>
                  <a:pt x="1707453" y="863500"/>
                </a:cubicBezTo>
                <a:lnTo>
                  <a:pt x="1678571" y="850692"/>
                </a:lnTo>
                <a:cubicBezTo>
                  <a:pt x="1669865" y="870951"/>
                  <a:pt x="1657893" y="890038"/>
                  <a:pt x="1642657" y="907953"/>
                </a:cubicBezTo>
                <a:cubicBezTo>
                  <a:pt x="1653875" y="913646"/>
                  <a:pt x="1663251" y="919506"/>
                  <a:pt x="1670786" y="925534"/>
                </a:cubicBezTo>
                <a:cubicBezTo>
                  <a:pt x="1676981" y="916660"/>
                  <a:pt x="1682673" y="908037"/>
                  <a:pt x="1687864" y="899666"/>
                </a:cubicBezTo>
                <a:cubicBezTo>
                  <a:pt x="1691045" y="910716"/>
                  <a:pt x="1693305" y="922353"/>
                  <a:pt x="1694645" y="934575"/>
                </a:cubicBezTo>
                <a:cubicBezTo>
                  <a:pt x="1709044" y="934575"/>
                  <a:pt x="1719341" y="934240"/>
                  <a:pt x="1725536" y="933571"/>
                </a:cubicBezTo>
                <a:cubicBezTo>
                  <a:pt x="1743786" y="932231"/>
                  <a:pt x="1752911" y="921767"/>
                  <a:pt x="1752911" y="902177"/>
                </a:cubicBezTo>
                <a:lnTo>
                  <a:pt x="1752911" y="842404"/>
                </a:lnTo>
                <a:lnTo>
                  <a:pt x="1811428" y="842404"/>
                </a:lnTo>
                <a:lnTo>
                  <a:pt x="1811428" y="814275"/>
                </a:lnTo>
                <a:lnTo>
                  <a:pt x="1752911" y="814275"/>
                </a:lnTo>
                <a:lnTo>
                  <a:pt x="1752911" y="792175"/>
                </a:lnTo>
                <a:lnTo>
                  <a:pt x="1787318" y="792175"/>
                </a:lnTo>
                <a:lnTo>
                  <a:pt x="1787318" y="777106"/>
                </a:lnTo>
                <a:cubicBezTo>
                  <a:pt x="1794183" y="781961"/>
                  <a:pt x="1801550" y="786314"/>
                  <a:pt x="1809419" y="790165"/>
                </a:cubicBezTo>
                <a:cubicBezTo>
                  <a:pt x="1812600" y="778278"/>
                  <a:pt x="1816619" y="766892"/>
                  <a:pt x="1821474" y="756009"/>
                </a:cubicBezTo>
                <a:cubicBezTo>
                  <a:pt x="1793513" y="743954"/>
                  <a:pt x="1770408" y="723862"/>
                  <a:pt x="1752157" y="695734"/>
                </a:cubicBezTo>
                <a:lnTo>
                  <a:pt x="1755674" y="688199"/>
                </a:lnTo>
                <a:close/>
                <a:moveTo>
                  <a:pt x="1409313" y="688199"/>
                </a:moveTo>
                <a:lnTo>
                  <a:pt x="1409313" y="892131"/>
                </a:lnTo>
                <a:cubicBezTo>
                  <a:pt x="1409313" y="898661"/>
                  <a:pt x="1406048" y="901926"/>
                  <a:pt x="1399519" y="901926"/>
                </a:cubicBezTo>
                <a:cubicBezTo>
                  <a:pt x="1389724" y="901926"/>
                  <a:pt x="1380599" y="901424"/>
                  <a:pt x="1372143" y="900419"/>
                </a:cubicBezTo>
                <a:cubicBezTo>
                  <a:pt x="1373985" y="908791"/>
                  <a:pt x="1375576" y="919088"/>
                  <a:pt x="1376915" y="931310"/>
                </a:cubicBezTo>
                <a:cubicBezTo>
                  <a:pt x="1398095" y="931561"/>
                  <a:pt x="1411846" y="931185"/>
                  <a:pt x="1418166" y="930180"/>
                </a:cubicBezTo>
                <a:cubicBezTo>
                  <a:pt x="1424487" y="929175"/>
                  <a:pt x="1429531" y="926183"/>
                  <a:pt x="1433298" y="921202"/>
                </a:cubicBezTo>
                <a:cubicBezTo>
                  <a:pt x="1437065" y="916220"/>
                  <a:pt x="1438949" y="909126"/>
                  <a:pt x="1438949" y="899917"/>
                </a:cubicBezTo>
                <a:lnTo>
                  <a:pt x="1438949" y="688199"/>
                </a:lnTo>
                <a:close/>
                <a:moveTo>
                  <a:pt x="969508" y="686944"/>
                </a:moveTo>
                <a:lnTo>
                  <a:pt x="971391" y="723360"/>
                </a:lnTo>
                <a:lnTo>
                  <a:pt x="839664" y="723360"/>
                </a:lnTo>
                <a:lnTo>
                  <a:pt x="839664" y="755005"/>
                </a:lnTo>
                <a:lnTo>
                  <a:pt x="973024" y="755005"/>
                </a:lnTo>
                <a:cubicBezTo>
                  <a:pt x="975284" y="797616"/>
                  <a:pt x="979595" y="831940"/>
                  <a:pt x="985958" y="857975"/>
                </a:cubicBezTo>
                <a:cubicBezTo>
                  <a:pt x="975996" y="869779"/>
                  <a:pt x="965029" y="881416"/>
                  <a:pt x="953057" y="892885"/>
                </a:cubicBezTo>
                <a:cubicBezTo>
                  <a:pt x="952974" y="888783"/>
                  <a:pt x="952932" y="884178"/>
                  <a:pt x="952932" y="879072"/>
                </a:cubicBezTo>
                <a:cubicBezTo>
                  <a:pt x="915092" y="883257"/>
                  <a:pt x="876918" y="886941"/>
                  <a:pt x="838409" y="890122"/>
                </a:cubicBezTo>
                <a:lnTo>
                  <a:pt x="842929" y="926538"/>
                </a:lnTo>
                <a:lnTo>
                  <a:pt x="945146" y="913479"/>
                </a:lnTo>
                <a:cubicBezTo>
                  <a:pt x="951341" y="920092"/>
                  <a:pt x="956699" y="926455"/>
                  <a:pt x="961220" y="932566"/>
                </a:cubicBezTo>
                <a:cubicBezTo>
                  <a:pt x="974530" y="920762"/>
                  <a:pt x="987046" y="908414"/>
                  <a:pt x="998766" y="895522"/>
                </a:cubicBezTo>
                <a:cubicBezTo>
                  <a:pt x="1011240" y="922562"/>
                  <a:pt x="1027774" y="936082"/>
                  <a:pt x="1048368" y="936082"/>
                </a:cubicBezTo>
                <a:cubicBezTo>
                  <a:pt x="1058581" y="936082"/>
                  <a:pt x="1066576" y="931499"/>
                  <a:pt x="1072352" y="922332"/>
                </a:cubicBezTo>
                <a:cubicBezTo>
                  <a:pt x="1078129" y="913165"/>
                  <a:pt x="1083277" y="894140"/>
                  <a:pt x="1087798" y="865258"/>
                </a:cubicBezTo>
                <a:cubicBezTo>
                  <a:pt x="1076915" y="860570"/>
                  <a:pt x="1066199" y="855464"/>
                  <a:pt x="1055651" y="849938"/>
                </a:cubicBezTo>
                <a:cubicBezTo>
                  <a:pt x="1053977" y="869026"/>
                  <a:pt x="1052365" y="881939"/>
                  <a:pt x="1050816" y="888678"/>
                </a:cubicBezTo>
                <a:cubicBezTo>
                  <a:pt x="1049268" y="895417"/>
                  <a:pt x="1047112" y="898787"/>
                  <a:pt x="1044349" y="898787"/>
                </a:cubicBezTo>
                <a:cubicBezTo>
                  <a:pt x="1041503" y="898787"/>
                  <a:pt x="1038071" y="895919"/>
                  <a:pt x="1034052" y="890185"/>
                </a:cubicBezTo>
                <a:cubicBezTo>
                  <a:pt x="1030034" y="884450"/>
                  <a:pt x="1026351" y="876476"/>
                  <a:pt x="1023002" y="866263"/>
                </a:cubicBezTo>
                <a:cubicBezTo>
                  <a:pt x="1043596" y="839139"/>
                  <a:pt x="1061260" y="809671"/>
                  <a:pt x="1075994" y="777859"/>
                </a:cubicBezTo>
                <a:lnTo>
                  <a:pt x="1044098" y="762790"/>
                </a:lnTo>
                <a:cubicBezTo>
                  <a:pt x="1036313" y="782715"/>
                  <a:pt x="1026099" y="802262"/>
                  <a:pt x="1013458" y="821433"/>
                </a:cubicBezTo>
                <a:cubicBezTo>
                  <a:pt x="1010779" y="802597"/>
                  <a:pt x="1008812" y="780454"/>
                  <a:pt x="1007556" y="755005"/>
                </a:cubicBezTo>
                <a:lnTo>
                  <a:pt x="1087798" y="755005"/>
                </a:lnTo>
                <a:lnTo>
                  <a:pt x="1087798" y="723360"/>
                </a:lnTo>
                <a:lnTo>
                  <a:pt x="1051382" y="723360"/>
                </a:lnTo>
                <a:lnTo>
                  <a:pt x="1067957" y="714319"/>
                </a:lnTo>
                <a:cubicBezTo>
                  <a:pt x="1059251" y="703436"/>
                  <a:pt x="1052051" y="694897"/>
                  <a:pt x="1046359" y="688702"/>
                </a:cubicBezTo>
                <a:lnTo>
                  <a:pt x="1019988" y="703017"/>
                </a:lnTo>
                <a:cubicBezTo>
                  <a:pt x="1027188" y="711389"/>
                  <a:pt x="1032755" y="718170"/>
                  <a:pt x="1036689" y="723360"/>
                </a:cubicBezTo>
                <a:lnTo>
                  <a:pt x="1006301" y="723360"/>
                </a:lnTo>
                <a:cubicBezTo>
                  <a:pt x="1005715" y="708710"/>
                  <a:pt x="1005338" y="696571"/>
                  <a:pt x="1005170" y="686944"/>
                </a:cubicBezTo>
                <a:close/>
                <a:moveTo>
                  <a:pt x="590247" y="686693"/>
                </a:moveTo>
                <a:cubicBezTo>
                  <a:pt x="581541" y="708542"/>
                  <a:pt x="565886" y="732318"/>
                  <a:pt x="543282" y="758018"/>
                </a:cubicBezTo>
                <a:lnTo>
                  <a:pt x="543282" y="734411"/>
                </a:lnTo>
                <a:lnTo>
                  <a:pt x="524698" y="734411"/>
                </a:lnTo>
                <a:lnTo>
                  <a:pt x="524698" y="689706"/>
                </a:lnTo>
                <a:lnTo>
                  <a:pt x="493555" y="689706"/>
                </a:lnTo>
                <a:lnTo>
                  <a:pt x="493555" y="734411"/>
                </a:lnTo>
                <a:lnTo>
                  <a:pt x="468692" y="734411"/>
                </a:lnTo>
                <a:lnTo>
                  <a:pt x="468692" y="766557"/>
                </a:lnTo>
                <a:lnTo>
                  <a:pt x="493555" y="766557"/>
                </a:lnTo>
                <a:lnTo>
                  <a:pt x="493555" y="806113"/>
                </a:lnTo>
                <a:cubicBezTo>
                  <a:pt x="482505" y="809294"/>
                  <a:pt x="473296" y="811764"/>
                  <a:pt x="465929" y="813522"/>
                </a:cubicBezTo>
                <a:lnTo>
                  <a:pt x="467938" y="849687"/>
                </a:lnTo>
                <a:lnTo>
                  <a:pt x="493555" y="841148"/>
                </a:lnTo>
                <a:lnTo>
                  <a:pt x="493555" y="889871"/>
                </a:lnTo>
                <a:cubicBezTo>
                  <a:pt x="493555" y="897573"/>
                  <a:pt x="490625" y="901424"/>
                  <a:pt x="484765" y="901424"/>
                </a:cubicBezTo>
                <a:cubicBezTo>
                  <a:pt x="477900" y="901424"/>
                  <a:pt x="472040" y="901172"/>
                  <a:pt x="467185" y="900670"/>
                </a:cubicBezTo>
                <a:cubicBezTo>
                  <a:pt x="470533" y="912725"/>
                  <a:pt x="473045" y="923776"/>
                  <a:pt x="474719" y="933822"/>
                </a:cubicBezTo>
                <a:cubicBezTo>
                  <a:pt x="490541" y="933403"/>
                  <a:pt x="501278" y="932692"/>
                  <a:pt x="506929" y="931687"/>
                </a:cubicBezTo>
                <a:cubicBezTo>
                  <a:pt x="512580" y="930682"/>
                  <a:pt x="516954" y="927962"/>
                  <a:pt x="520051" y="923525"/>
                </a:cubicBezTo>
                <a:cubicBezTo>
                  <a:pt x="523149" y="919088"/>
                  <a:pt x="524698" y="912893"/>
                  <a:pt x="524698" y="904940"/>
                </a:cubicBezTo>
                <a:lnTo>
                  <a:pt x="524698" y="830851"/>
                </a:lnTo>
                <a:lnTo>
                  <a:pt x="543785" y="824573"/>
                </a:lnTo>
                <a:cubicBezTo>
                  <a:pt x="543617" y="816201"/>
                  <a:pt x="543952" y="804816"/>
                  <a:pt x="544789" y="790416"/>
                </a:cubicBezTo>
                <a:lnTo>
                  <a:pt x="524698" y="796695"/>
                </a:lnTo>
                <a:lnTo>
                  <a:pt x="524698" y="766557"/>
                </a:lnTo>
                <a:lnTo>
                  <a:pt x="543282" y="766557"/>
                </a:lnTo>
                <a:lnTo>
                  <a:pt x="543282" y="758395"/>
                </a:lnTo>
                <a:cubicBezTo>
                  <a:pt x="547385" y="760907"/>
                  <a:pt x="551235" y="763460"/>
                  <a:pt x="554835" y="766055"/>
                </a:cubicBezTo>
                <a:lnTo>
                  <a:pt x="554835" y="835874"/>
                </a:lnTo>
                <a:lnTo>
                  <a:pt x="534241" y="835874"/>
                </a:lnTo>
                <a:lnTo>
                  <a:pt x="534241" y="864254"/>
                </a:lnTo>
                <a:lnTo>
                  <a:pt x="603935" y="864254"/>
                </a:lnTo>
                <a:cubicBezTo>
                  <a:pt x="594977" y="883341"/>
                  <a:pt x="571327" y="896736"/>
                  <a:pt x="532985" y="904437"/>
                </a:cubicBezTo>
                <a:cubicBezTo>
                  <a:pt x="540855" y="915488"/>
                  <a:pt x="547552" y="926036"/>
                  <a:pt x="553077" y="936082"/>
                </a:cubicBezTo>
                <a:cubicBezTo>
                  <a:pt x="590749" y="924027"/>
                  <a:pt x="616115" y="906865"/>
                  <a:pt x="629175" y="884597"/>
                </a:cubicBezTo>
                <a:cubicBezTo>
                  <a:pt x="643741" y="908707"/>
                  <a:pt x="666010" y="925534"/>
                  <a:pt x="695980" y="935077"/>
                </a:cubicBezTo>
                <a:cubicBezTo>
                  <a:pt x="702175" y="923859"/>
                  <a:pt x="708705" y="912474"/>
                  <a:pt x="715570" y="900921"/>
                </a:cubicBezTo>
                <a:cubicBezTo>
                  <a:pt x="684009" y="894643"/>
                  <a:pt x="661908" y="882420"/>
                  <a:pt x="649267" y="864254"/>
                </a:cubicBezTo>
                <a:lnTo>
                  <a:pt x="715821" y="864254"/>
                </a:lnTo>
                <a:lnTo>
                  <a:pt x="715821" y="835874"/>
                </a:lnTo>
                <a:lnTo>
                  <a:pt x="701505" y="835874"/>
                </a:lnTo>
                <a:lnTo>
                  <a:pt x="701505" y="760530"/>
                </a:lnTo>
                <a:lnTo>
                  <a:pt x="669358" y="760530"/>
                </a:lnTo>
                <a:lnTo>
                  <a:pt x="689199" y="736169"/>
                </a:lnTo>
                <a:lnTo>
                  <a:pt x="689199" y="708794"/>
                </a:lnTo>
                <a:lnTo>
                  <a:pt x="617497" y="708794"/>
                </a:lnTo>
                <a:cubicBezTo>
                  <a:pt x="620761" y="702933"/>
                  <a:pt x="623901" y="696990"/>
                  <a:pt x="626915" y="690962"/>
                </a:cubicBezTo>
                <a:close/>
                <a:moveTo>
                  <a:pt x="146693" y="686441"/>
                </a:moveTo>
                <a:lnTo>
                  <a:pt x="146693" y="707287"/>
                </a:lnTo>
                <a:lnTo>
                  <a:pt x="104249" y="707287"/>
                </a:lnTo>
                <a:lnTo>
                  <a:pt x="104249" y="731648"/>
                </a:lnTo>
                <a:lnTo>
                  <a:pt x="146693" y="731648"/>
                </a:lnTo>
                <a:lnTo>
                  <a:pt x="146693" y="732401"/>
                </a:lnTo>
                <a:cubicBezTo>
                  <a:pt x="146693" y="737675"/>
                  <a:pt x="146441" y="742531"/>
                  <a:pt x="145939" y="746968"/>
                </a:cubicBezTo>
                <a:lnTo>
                  <a:pt x="98472" y="746968"/>
                </a:lnTo>
                <a:lnTo>
                  <a:pt x="98472" y="771329"/>
                </a:lnTo>
                <a:lnTo>
                  <a:pt x="139535" y="771329"/>
                </a:lnTo>
                <a:cubicBezTo>
                  <a:pt x="132419" y="782882"/>
                  <a:pt x="117476" y="793095"/>
                  <a:pt x="94705" y="801969"/>
                </a:cubicBezTo>
                <a:cubicBezTo>
                  <a:pt x="99561" y="810676"/>
                  <a:pt x="103746" y="820052"/>
                  <a:pt x="107262" y="830098"/>
                </a:cubicBezTo>
                <a:cubicBezTo>
                  <a:pt x="113625" y="827168"/>
                  <a:pt x="119485" y="824196"/>
                  <a:pt x="124843" y="821182"/>
                </a:cubicBezTo>
                <a:lnTo>
                  <a:pt x="124843" y="935831"/>
                </a:lnTo>
                <a:lnTo>
                  <a:pt x="158999" y="935831"/>
                </a:lnTo>
                <a:lnTo>
                  <a:pt x="158999" y="924278"/>
                </a:lnTo>
                <a:lnTo>
                  <a:pt x="279550" y="924278"/>
                </a:lnTo>
                <a:lnTo>
                  <a:pt x="279550" y="935329"/>
                </a:lnTo>
                <a:lnTo>
                  <a:pt x="313706" y="935329"/>
                </a:lnTo>
                <a:lnTo>
                  <a:pt x="313706" y="819801"/>
                </a:lnTo>
                <a:cubicBezTo>
                  <a:pt x="319231" y="822731"/>
                  <a:pt x="325175" y="825326"/>
                  <a:pt x="331537" y="827586"/>
                </a:cubicBezTo>
                <a:cubicBezTo>
                  <a:pt x="336225" y="816536"/>
                  <a:pt x="340746" y="806657"/>
                  <a:pt x="345099" y="797951"/>
                </a:cubicBezTo>
                <a:cubicBezTo>
                  <a:pt x="323333" y="791505"/>
                  <a:pt x="306883" y="782631"/>
                  <a:pt x="295749" y="771329"/>
                </a:cubicBezTo>
                <a:lnTo>
                  <a:pt x="340578" y="771329"/>
                </a:lnTo>
                <a:lnTo>
                  <a:pt x="340578" y="746968"/>
                </a:lnTo>
                <a:lnTo>
                  <a:pt x="291228" y="746968"/>
                </a:lnTo>
                <a:cubicBezTo>
                  <a:pt x="291647" y="741443"/>
                  <a:pt x="291856" y="736336"/>
                  <a:pt x="291856" y="731648"/>
                </a:cubicBezTo>
                <a:lnTo>
                  <a:pt x="335555" y="731648"/>
                </a:lnTo>
                <a:lnTo>
                  <a:pt x="335555" y="707287"/>
                </a:lnTo>
                <a:lnTo>
                  <a:pt x="291856" y="707287"/>
                </a:lnTo>
                <a:lnTo>
                  <a:pt x="291856" y="686441"/>
                </a:lnTo>
                <a:lnTo>
                  <a:pt x="260965" y="686441"/>
                </a:lnTo>
                <a:lnTo>
                  <a:pt x="260965" y="707287"/>
                </a:lnTo>
                <a:lnTo>
                  <a:pt x="224799" y="707287"/>
                </a:lnTo>
                <a:lnTo>
                  <a:pt x="224799" y="731648"/>
                </a:lnTo>
                <a:lnTo>
                  <a:pt x="260965" y="731648"/>
                </a:lnTo>
                <a:cubicBezTo>
                  <a:pt x="260965" y="737173"/>
                  <a:pt x="260797" y="742280"/>
                  <a:pt x="260462" y="746968"/>
                </a:cubicBezTo>
                <a:lnTo>
                  <a:pt x="223795" y="746968"/>
                </a:lnTo>
                <a:lnTo>
                  <a:pt x="223795" y="771329"/>
                </a:lnTo>
                <a:lnTo>
                  <a:pt x="254560" y="771329"/>
                </a:lnTo>
                <a:cubicBezTo>
                  <a:pt x="248951" y="779533"/>
                  <a:pt x="236938" y="786314"/>
                  <a:pt x="218521" y="791672"/>
                </a:cubicBezTo>
                <a:cubicBezTo>
                  <a:pt x="223125" y="798369"/>
                  <a:pt x="227897" y="805653"/>
                  <a:pt x="232836" y="813522"/>
                </a:cubicBezTo>
                <a:lnTo>
                  <a:pt x="197927" y="813522"/>
                </a:lnTo>
                <a:lnTo>
                  <a:pt x="213498" y="790668"/>
                </a:lnTo>
                <a:lnTo>
                  <a:pt x="177584" y="771329"/>
                </a:lnTo>
                <a:lnTo>
                  <a:pt x="215256" y="771329"/>
                </a:lnTo>
                <a:lnTo>
                  <a:pt x="215256" y="746968"/>
                </a:lnTo>
                <a:lnTo>
                  <a:pt x="176705" y="746968"/>
                </a:lnTo>
                <a:cubicBezTo>
                  <a:pt x="177207" y="742196"/>
                  <a:pt x="177500" y="737089"/>
                  <a:pt x="177584" y="731648"/>
                </a:cubicBezTo>
                <a:lnTo>
                  <a:pt x="214502" y="731648"/>
                </a:lnTo>
                <a:lnTo>
                  <a:pt x="214502" y="707287"/>
                </a:lnTo>
                <a:lnTo>
                  <a:pt x="177584" y="707287"/>
                </a:lnTo>
                <a:lnTo>
                  <a:pt x="177584" y="686441"/>
                </a:lnTo>
                <a:close/>
                <a:moveTo>
                  <a:pt x="0" y="607928"/>
                </a:moveTo>
                <a:lnTo>
                  <a:pt x="1909655" y="607928"/>
                </a:lnTo>
                <a:lnTo>
                  <a:pt x="1909655" y="1008038"/>
                </a:lnTo>
                <a:lnTo>
                  <a:pt x="0" y="1008038"/>
                </a:lnTo>
                <a:close/>
                <a:moveTo>
                  <a:pt x="1663240" y="95771"/>
                </a:moveTo>
                <a:cubicBezTo>
                  <a:pt x="1619931" y="95771"/>
                  <a:pt x="1585830" y="111845"/>
                  <a:pt x="1560939" y="143992"/>
                </a:cubicBezTo>
                <a:cubicBezTo>
                  <a:pt x="1536047" y="176138"/>
                  <a:pt x="1523602" y="217773"/>
                  <a:pt x="1523602" y="268896"/>
                </a:cubicBezTo>
                <a:cubicBezTo>
                  <a:pt x="1523602" y="319348"/>
                  <a:pt x="1535768" y="360592"/>
                  <a:pt x="1560102" y="392628"/>
                </a:cubicBezTo>
                <a:cubicBezTo>
                  <a:pt x="1584435" y="424663"/>
                  <a:pt x="1617810" y="440680"/>
                  <a:pt x="1660226" y="440680"/>
                </a:cubicBezTo>
                <a:cubicBezTo>
                  <a:pt x="1703535" y="440680"/>
                  <a:pt x="1737244" y="425333"/>
                  <a:pt x="1761355" y="394637"/>
                </a:cubicBezTo>
                <a:cubicBezTo>
                  <a:pt x="1785465" y="363941"/>
                  <a:pt x="1797520" y="322697"/>
                  <a:pt x="1797520" y="270905"/>
                </a:cubicBezTo>
                <a:cubicBezTo>
                  <a:pt x="1797520" y="216880"/>
                  <a:pt x="1785800" y="174185"/>
                  <a:pt x="1762359" y="142820"/>
                </a:cubicBezTo>
                <a:cubicBezTo>
                  <a:pt x="1738919" y="111454"/>
                  <a:pt x="1705879" y="95771"/>
                  <a:pt x="1663240" y="95771"/>
                </a:cubicBezTo>
                <a:close/>
                <a:moveTo>
                  <a:pt x="577390" y="95771"/>
                </a:moveTo>
                <a:cubicBezTo>
                  <a:pt x="534081" y="95771"/>
                  <a:pt x="499980" y="111845"/>
                  <a:pt x="475089" y="143992"/>
                </a:cubicBezTo>
                <a:cubicBezTo>
                  <a:pt x="450197" y="176138"/>
                  <a:pt x="437752" y="217773"/>
                  <a:pt x="437752" y="268896"/>
                </a:cubicBezTo>
                <a:cubicBezTo>
                  <a:pt x="437752" y="319348"/>
                  <a:pt x="449918" y="360592"/>
                  <a:pt x="474252" y="392628"/>
                </a:cubicBezTo>
                <a:cubicBezTo>
                  <a:pt x="498585" y="424663"/>
                  <a:pt x="531960" y="440680"/>
                  <a:pt x="574376" y="440680"/>
                </a:cubicBezTo>
                <a:cubicBezTo>
                  <a:pt x="617685" y="440680"/>
                  <a:pt x="651394" y="425333"/>
                  <a:pt x="675505" y="394637"/>
                </a:cubicBezTo>
                <a:cubicBezTo>
                  <a:pt x="699615" y="363941"/>
                  <a:pt x="711670" y="322697"/>
                  <a:pt x="711670" y="270905"/>
                </a:cubicBezTo>
                <a:cubicBezTo>
                  <a:pt x="711670" y="216880"/>
                  <a:pt x="699950" y="174185"/>
                  <a:pt x="676509" y="142820"/>
                </a:cubicBezTo>
                <a:cubicBezTo>
                  <a:pt x="653069" y="111454"/>
                  <a:pt x="620029" y="95771"/>
                  <a:pt x="577390" y="95771"/>
                </a:cubicBezTo>
                <a:close/>
                <a:moveTo>
                  <a:pt x="1611" y="8707"/>
                </a:moveTo>
                <a:lnTo>
                  <a:pt x="112116" y="8707"/>
                </a:lnTo>
                <a:lnTo>
                  <a:pt x="112116" y="436997"/>
                </a:lnTo>
                <a:lnTo>
                  <a:pt x="306002" y="436997"/>
                </a:lnTo>
                <a:lnTo>
                  <a:pt x="306002" y="527410"/>
                </a:lnTo>
                <a:lnTo>
                  <a:pt x="1611" y="527410"/>
                </a:lnTo>
                <a:close/>
                <a:moveTo>
                  <a:pt x="1666588" y="0"/>
                </a:moveTo>
                <a:cubicBezTo>
                  <a:pt x="1740705" y="0"/>
                  <a:pt x="1800366" y="24669"/>
                  <a:pt x="1845573" y="74005"/>
                </a:cubicBezTo>
                <a:cubicBezTo>
                  <a:pt x="1890779" y="123342"/>
                  <a:pt x="1913382" y="186742"/>
                  <a:pt x="1913382" y="264207"/>
                </a:cubicBezTo>
                <a:cubicBezTo>
                  <a:pt x="1913382" y="345021"/>
                  <a:pt x="1889886" y="410599"/>
                  <a:pt x="1842894" y="460940"/>
                </a:cubicBezTo>
                <a:cubicBezTo>
                  <a:pt x="1795901" y="511281"/>
                  <a:pt x="1734342" y="536451"/>
                  <a:pt x="1658217" y="536451"/>
                </a:cubicBezTo>
                <a:cubicBezTo>
                  <a:pt x="1583877" y="536451"/>
                  <a:pt x="1523490" y="512062"/>
                  <a:pt x="1477056" y="463284"/>
                </a:cubicBezTo>
                <a:cubicBezTo>
                  <a:pt x="1430621" y="414505"/>
                  <a:pt x="1407404" y="351718"/>
                  <a:pt x="1407404" y="274923"/>
                </a:cubicBezTo>
                <a:cubicBezTo>
                  <a:pt x="1407404" y="193663"/>
                  <a:pt x="1431124" y="127527"/>
                  <a:pt x="1478562" y="76517"/>
                </a:cubicBezTo>
                <a:cubicBezTo>
                  <a:pt x="1526001" y="25506"/>
                  <a:pt x="1588677" y="0"/>
                  <a:pt x="1666588" y="0"/>
                </a:cubicBezTo>
                <a:close/>
                <a:moveTo>
                  <a:pt x="1170172" y="0"/>
                </a:moveTo>
                <a:cubicBezTo>
                  <a:pt x="1225536" y="0"/>
                  <a:pt x="1273868" y="7814"/>
                  <a:pt x="1315168" y="23441"/>
                </a:cubicBezTo>
                <a:lnTo>
                  <a:pt x="1315168" y="128253"/>
                </a:lnTo>
                <a:cubicBezTo>
                  <a:pt x="1274984" y="104813"/>
                  <a:pt x="1225871" y="93092"/>
                  <a:pt x="1167828" y="93092"/>
                </a:cubicBezTo>
                <a:cubicBezTo>
                  <a:pt x="1117822" y="93092"/>
                  <a:pt x="1077303" y="109389"/>
                  <a:pt x="1046273" y="141982"/>
                </a:cubicBezTo>
                <a:cubicBezTo>
                  <a:pt x="1015242" y="174576"/>
                  <a:pt x="999727" y="217550"/>
                  <a:pt x="999727" y="270905"/>
                </a:cubicBezTo>
                <a:cubicBezTo>
                  <a:pt x="999727" y="325153"/>
                  <a:pt x="1013735" y="367457"/>
                  <a:pt x="1041752" y="397818"/>
                </a:cubicBezTo>
                <a:cubicBezTo>
                  <a:pt x="1069769" y="428179"/>
                  <a:pt x="1107999" y="443359"/>
                  <a:pt x="1156443" y="443359"/>
                </a:cubicBezTo>
                <a:cubicBezTo>
                  <a:pt x="1185241" y="443359"/>
                  <a:pt x="1208793" y="438895"/>
                  <a:pt x="1227099" y="429965"/>
                </a:cubicBezTo>
                <a:lnTo>
                  <a:pt x="1227099" y="323478"/>
                </a:lnTo>
                <a:lnTo>
                  <a:pt x="1122287" y="323478"/>
                </a:lnTo>
                <a:lnTo>
                  <a:pt x="1122287" y="234740"/>
                </a:lnTo>
                <a:lnTo>
                  <a:pt x="1337604" y="234740"/>
                </a:lnTo>
                <a:lnTo>
                  <a:pt x="1337604" y="492584"/>
                </a:lnTo>
                <a:cubicBezTo>
                  <a:pt x="1286928" y="521829"/>
                  <a:pt x="1224643" y="536451"/>
                  <a:pt x="1150750" y="536451"/>
                </a:cubicBezTo>
                <a:cubicBezTo>
                  <a:pt x="1068150" y="536451"/>
                  <a:pt x="1002964" y="513234"/>
                  <a:pt x="955190" y="466800"/>
                </a:cubicBezTo>
                <a:cubicBezTo>
                  <a:pt x="907416" y="420365"/>
                  <a:pt x="883529" y="356853"/>
                  <a:pt x="883529" y="276263"/>
                </a:cubicBezTo>
                <a:cubicBezTo>
                  <a:pt x="883529" y="194556"/>
                  <a:pt x="909816" y="128086"/>
                  <a:pt x="962389" y="76851"/>
                </a:cubicBezTo>
                <a:cubicBezTo>
                  <a:pt x="1014963" y="25617"/>
                  <a:pt x="1084224" y="0"/>
                  <a:pt x="1170172" y="0"/>
                </a:cubicBezTo>
                <a:close/>
                <a:moveTo>
                  <a:pt x="580738" y="0"/>
                </a:moveTo>
                <a:cubicBezTo>
                  <a:pt x="654855" y="0"/>
                  <a:pt x="714516" y="24669"/>
                  <a:pt x="759723" y="74005"/>
                </a:cubicBezTo>
                <a:cubicBezTo>
                  <a:pt x="804929" y="123342"/>
                  <a:pt x="827532" y="186742"/>
                  <a:pt x="827532" y="264207"/>
                </a:cubicBezTo>
                <a:cubicBezTo>
                  <a:pt x="827532" y="345021"/>
                  <a:pt x="804036" y="410599"/>
                  <a:pt x="757044" y="460940"/>
                </a:cubicBezTo>
                <a:cubicBezTo>
                  <a:pt x="710051" y="511281"/>
                  <a:pt x="648492" y="536451"/>
                  <a:pt x="572367" y="536451"/>
                </a:cubicBezTo>
                <a:cubicBezTo>
                  <a:pt x="498027" y="536451"/>
                  <a:pt x="437640" y="512062"/>
                  <a:pt x="391206" y="463284"/>
                </a:cubicBezTo>
                <a:cubicBezTo>
                  <a:pt x="344771" y="414505"/>
                  <a:pt x="321554" y="351718"/>
                  <a:pt x="321554" y="274923"/>
                </a:cubicBezTo>
                <a:cubicBezTo>
                  <a:pt x="321554" y="193663"/>
                  <a:pt x="345274" y="127527"/>
                  <a:pt x="392712" y="76517"/>
                </a:cubicBezTo>
                <a:cubicBezTo>
                  <a:pt x="440151" y="25506"/>
                  <a:pt x="502827" y="0"/>
                  <a:pt x="580738" y="0"/>
                </a:cubicBezTo>
                <a:close/>
              </a:path>
            </a:pathLst>
          </a:custGeom>
          <a:solidFill>
            <a:srgbClr val="F8701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 algn="dist"/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042408" y="3376600"/>
            <a:ext cx="151195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5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 sz="15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15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6789916" y="4172174"/>
            <a:ext cx="274012" cy="427677"/>
            <a:chOff x="4763" y="15501938"/>
            <a:chExt cx="3094038" cy="4829175"/>
          </a:xfrm>
        </p:grpSpPr>
        <p:sp>
          <p:nvSpPr>
            <p:cNvPr id="14" name="Freeform 13"/>
            <p:cNvSpPr/>
            <p:nvPr/>
          </p:nvSpPr>
          <p:spPr bwMode="auto">
            <a:xfrm>
              <a:off x="4763" y="15501938"/>
              <a:ext cx="3094038" cy="3508375"/>
            </a:xfrm>
            <a:custGeom>
              <a:avLst/>
              <a:gdLst>
                <a:gd name="T0" fmla="*/ 482 w 731"/>
                <a:gd name="T1" fmla="*/ 828 h 828"/>
                <a:gd name="T2" fmla="*/ 443 w 731"/>
                <a:gd name="T3" fmla="*/ 788 h 828"/>
                <a:gd name="T4" fmla="*/ 443 w 731"/>
                <a:gd name="T5" fmla="*/ 732 h 828"/>
                <a:gd name="T6" fmla="*/ 492 w 731"/>
                <a:gd name="T7" fmla="*/ 635 h 828"/>
                <a:gd name="T8" fmla="*/ 652 w 731"/>
                <a:gd name="T9" fmla="*/ 366 h 828"/>
                <a:gd name="T10" fmla="*/ 365 w 731"/>
                <a:gd name="T11" fmla="*/ 79 h 828"/>
                <a:gd name="T12" fmla="*/ 79 w 731"/>
                <a:gd name="T13" fmla="*/ 366 h 828"/>
                <a:gd name="T14" fmla="*/ 239 w 731"/>
                <a:gd name="T15" fmla="*/ 635 h 828"/>
                <a:gd name="T16" fmla="*/ 288 w 731"/>
                <a:gd name="T17" fmla="*/ 732 h 828"/>
                <a:gd name="T18" fmla="*/ 288 w 731"/>
                <a:gd name="T19" fmla="*/ 788 h 828"/>
                <a:gd name="T20" fmla="*/ 248 w 731"/>
                <a:gd name="T21" fmla="*/ 828 h 828"/>
                <a:gd name="T22" fmla="*/ 209 w 731"/>
                <a:gd name="T23" fmla="*/ 788 h 828"/>
                <a:gd name="T24" fmla="*/ 209 w 731"/>
                <a:gd name="T25" fmla="*/ 732 h 828"/>
                <a:gd name="T26" fmla="*/ 192 w 731"/>
                <a:gd name="T27" fmla="*/ 699 h 828"/>
                <a:gd name="T28" fmla="*/ 0 w 731"/>
                <a:gd name="T29" fmla="*/ 366 h 828"/>
                <a:gd name="T30" fmla="*/ 365 w 731"/>
                <a:gd name="T31" fmla="*/ 0 h 828"/>
                <a:gd name="T32" fmla="*/ 731 w 731"/>
                <a:gd name="T33" fmla="*/ 366 h 828"/>
                <a:gd name="T34" fmla="*/ 539 w 731"/>
                <a:gd name="T35" fmla="*/ 699 h 828"/>
                <a:gd name="T36" fmla="*/ 522 w 731"/>
                <a:gd name="T37" fmla="*/ 732 h 828"/>
                <a:gd name="T38" fmla="*/ 522 w 731"/>
                <a:gd name="T39" fmla="*/ 788 h 828"/>
                <a:gd name="T40" fmla="*/ 482 w 731"/>
                <a:gd name="T41" fmla="*/ 828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31" h="828">
                  <a:moveTo>
                    <a:pt x="482" y="828"/>
                  </a:moveTo>
                  <a:cubicBezTo>
                    <a:pt x="460" y="828"/>
                    <a:pt x="443" y="810"/>
                    <a:pt x="443" y="788"/>
                  </a:cubicBezTo>
                  <a:cubicBezTo>
                    <a:pt x="443" y="732"/>
                    <a:pt x="443" y="732"/>
                    <a:pt x="443" y="732"/>
                  </a:cubicBezTo>
                  <a:cubicBezTo>
                    <a:pt x="443" y="697"/>
                    <a:pt x="463" y="656"/>
                    <a:pt x="492" y="635"/>
                  </a:cubicBezTo>
                  <a:cubicBezTo>
                    <a:pt x="493" y="634"/>
                    <a:pt x="652" y="516"/>
                    <a:pt x="652" y="366"/>
                  </a:cubicBezTo>
                  <a:cubicBezTo>
                    <a:pt x="652" y="208"/>
                    <a:pt x="523" y="79"/>
                    <a:pt x="365" y="79"/>
                  </a:cubicBezTo>
                  <a:cubicBezTo>
                    <a:pt x="207" y="79"/>
                    <a:pt x="79" y="208"/>
                    <a:pt x="79" y="366"/>
                  </a:cubicBezTo>
                  <a:cubicBezTo>
                    <a:pt x="79" y="517"/>
                    <a:pt x="237" y="634"/>
                    <a:pt x="239" y="635"/>
                  </a:cubicBezTo>
                  <a:cubicBezTo>
                    <a:pt x="267" y="656"/>
                    <a:pt x="288" y="697"/>
                    <a:pt x="288" y="732"/>
                  </a:cubicBezTo>
                  <a:cubicBezTo>
                    <a:pt x="288" y="788"/>
                    <a:pt x="288" y="788"/>
                    <a:pt x="288" y="788"/>
                  </a:cubicBezTo>
                  <a:cubicBezTo>
                    <a:pt x="288" y="810"/>
                    <a:pt x="270" y="828"/>
                    <a:pt x="248" y="828"/>
                  </a:cubicBezTo>
                  <a:cubicBezTo>
                    <a:pt x="226" y="828"/>
                    <a:pt x="209" y="810"/>
                    <a:pt x="209" y="788"/>
                  </a:cubicBezTo>
                  <a:cubicBezTo>
                    <a:pt x="209" y="732"/>
                    <a:pt x="209" y="732"/>
                    <a:pt x="209" y="732"/>
                  </a:cubicBezTo>
                  <a:cubicBezTo>
                    <a:pt x="209" y="722"/>
                    <a:pt x="200" y="705"/>
                    <a:pt x="192" y="699"/>
                  </a:cubicBezTo>
                  <a:cubicBezTo>
                    <a:pt x="184" y="693"/>
                    <a:pt x="0" y="556"/>
                    <a:pt x="0" y="366"/>
                  </a:cubicBezTo>
                  <a:cubicBezTo>
                    <a:pt x="0" y="164"/>
                    <a:pt x="164" y="0"/>
                    <a:pt x="365" y="0"/>
                  </a:cubicBezTo>
                  <a:cubicBezTo>
                    <a:pt x="567" y="0"/>
                    <a:pt x="731" y="164"/>
                    <a:pt x="731" y="366"/>
                  </a:cubicBezTo>
                  <a:cubicBezTo>
                    <a:pt x="731" y="556"/>
                    <a:pt x="546" y="693"/>
                    <a:pt x="539" y="699"/>
                  </a:cubicBezTo>
                  <a:cubicBezTo>
                    <a:pt x="531" y="705"/>
                    <a:pt x="522" y="722"/>
                    <a:pt x="522" y="732"/>
                  </a:cubicBezTo>
                  <a:cubicBezTo>
                    <a:pt x="522" y="788"/>
                    <a:pt x="522" y="788"/>
                    <a:pt x="522" y="788"/>
                  </a:cubicBezTo>
                  <a:cubicBezTo>
                    <a:pt x="522" y="810"/>
                    <a:pt x="504" y="828"/>
                    <a:pt x="482" y="828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914400" y="19137313"/>
              <a:ext cx="1274763" cy="1193800"/>
            </a:xfrm>
            <a:custGeom>
              <a:avLst/>
              <a:gdLst>
                <a:gd name="T0" fmla="*/ 301 w 301"/>
                <a:gd name="T1" fmla="*/ 0 h 282"/>
                <a:gd name="T2" fmla="*/ 301 w 301"/>
                <a:gd name="T3" fmla="*/ 107 h 282"/>
                <a:gd name="T4" fmla="*/ 249 w 301"/>
                <a:gd name="T5" fmla="*/ 195 h 282"/>
                <a:gd name="T6" fmla="*/ 190 w 301"/>
                <a:gd name="T7" fmla="*/ 252 h 282"/>
                <a:gd name="T8" fmla="*/ 150 w 301"/>
                <a:gd name="T9" fmla="*/ 282 h 282"/>
                <a:gd name="T10" fmla="*/ 111 w 301"/>
                <a:gd name="T11" fmla="*/ 252 h 282"/>
                <a:gd name="T12" fmla="*/ 52 w 301"/>
                <a:gd name="T13" fmla="*/ 195 h 282"/>
                <a:gd name="T14" fmla="*/ 0 w 301"/>
                <a:gd name="T15" fmla="*/ 107 h 282"/>
                <a:gd name="T16" fmla="*/ 0 w 301"/>
                <a:gd name="T17" fmla="*/ 0 h 282"/>
                <a:gd name="T18" fmla="*/ 301 w 301"/>
                <a:gd name="T1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1" h="282">
                  <a:moveTo>
                    <a:pt x="301" y="0"/>
                  </a:moveTo>
                  <a:cubicBezTo>
                    <a:pt x="301" y="0"/>
                    <a:pt x="301" y="85"/>
                    <a:pt x="301" y="107"/>
                  </a:cubicBezTo>
                  <a:cubicBezTo>
                    <a:pt x="301" y="152"/>
                    <a:pt x="277" y="176"/>
                    <a:pt x="249" y="195"/>
                  </a:cubicBezTo>
                  <a:cubicBezTo>
                    <a:pt x="221" y="213"/>
                    <a:pt x="199" y="230"/>
                    <a:pt x="190" y="252"/>
                  </a:cubicBezTo>
                  <a:cubicBezTo>
                    <a:pt x="190" y="252"/>
                    <a:pt x="185" y="282"/>
                    <a:pt x="150" y="282"/>
                  </a:cubicBezTo>
                  <a:cubicBezTo>
                    <a:pt x="116" y="282"/>
                    <a:pt x="111" y="252"/>
                    <a:pt x="111" y="252"/>
                  </a:cubicBezTo>
                  <a:cubicBezTo>
                    <a:pt x="102" y="230"/>
                    <a:pt x="79" y="213"/>
                    <a:pt x="52" y="195"/>
                  </a:cubicBezTo>
                  <a:cubicBezTo>
                    <a:pt x="24" y="176"/>
                    <a:pt x="0" y="152"/>
                    <a:pt x="0" y="107"/>
                  </a:cubicBezTo>
                  <a:cubicBezTo>
                    <a:pt x="0" y="85"/>
                    <a:pt x="0" y="0"/>
                    <a:pt x="0" y="0"/>
                  </a:cubicBezTo>
                  <a:lnTo>
                    <a:pt x="301" y="0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744538" y="19229388"/>
              <a:ext cx="1614488" cy="225425"/>
            </a:xfrm>
            <a:custGeom>
              <a:avLst/>
              <a:gdLst>
                <a:gd name="T0" fmla="*/ 354 w 381"/>
                <a:gd name="T1" fmla="*/ 53 h 53"/>
                <a:gd name="T2" fmla="*/ 26 w 381"/>
                <a:gd name="T3" fmla="*/ 53 h 53"/>
                <a:gd name="T4" fmla="*/ 0 w 381"/>
                <a:gd name="T5" fmla="*/ 27 h 53"/>
                <a:gd name="T6" fmla="*/ 26 w 381"/>
                <a:gd name="T7" fmla="*/ 0 h 53"/>
                <a:gd name="T8" fmla="*/ 354 w 381"/>
                <a:gd name="T9" fmla="*/ 0 h 53"/>
                <a:gd name="T10" fmla="*/ 381 w 381"/>
                <a:gd name="T11" fmla="*/ 27 h 53"/>
                <a:gd name="T12" fmla="*/ 354 w 381"/>
                <a:gd name="T1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1" h="53">
                  <a:moveTo>
                    <a:pt x="354" y="53"/>
                  </a:moveTo>
                  <a:cubicBezTo>
                    <a:pt x="26" y="53"/>
                    <a:pt x="26" y="53"/>
                    <a:pt x="26" y="53"/>
                  </a:cubicBezTo>
                  <a:cubicBezTo>
                    <a:pt x="12" y="53"/>
                    <a:pt x="0" y="41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54" y="0"/>
                    <a:pt x="354" y="0"/>
                    <a:pt x="354" y="0"/>
                  </a:cubicBezTo>
                  <a:cubicBezTo>
                    <a:pt x="369" y="0"/>
                    <a:pt x="381" y="12"/>
                    <a:pt x="381" y="27"/>
                  </a:cubicBezTo>
                  <a:cubicBezTo>
                    <a:pt x="381" y="41"/>
                    <a:pt x="369" y="53"/>
                    <a:pt x="354" y="53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744538" y="19513550"/>
              <a:ext cx="1614488" cy="220663"/>
            </a:xfrm>
            <a:custGeom>
              <a:avLst/>
              <a:gdLst>
                <a:gd name="T0" fmla="*/ 354 w 381"/>
                <a:gd name="T1" fmla="*/ 52 h 52"/>
                <a:gd name="T2" fmla="*/ 26 w 381"/>
                <a:gd name="T3" fmla="*/ 52 h 52"/>
                <a:gd name="T4" fmla="*/ 0 w 381"/>
                <a:gd name="T5" fmla="*/ 26 h 52"/>
                <a:gd name="T6" fmla="*/ 26 w 381"/>
                <a:gd name="T7" fmla="*/ 0 h 52"/>
                <a:gd name="T8" fmla="*/ 354 w 381"/>
                <a:gd name="T9" fmla="*/ 0 h 52"/>
                <a:gd name="T10" fmla="*/ 381 w 381"/>
                <a:gd name="T11" fmla="*/ 26 h 52"/>
                <a:gd name="T12" fmla="*/ 354 w 381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1" h="52">
                  <a:moveTo>
                    <a:pt x="354" y="52"/>
                  </a:moveTo>
                  <a:cubicBezTo>
                    <a:pt x="26" y="52"/>
                    <a:pt x="26" y="52"/>
                    <a:pt x="26" y="52"/>
                  </a:cubicBezTo>
                  <a:cubicBezTo>
                    <a:pt x="12" y="52"/>
                    <a:pt x="0" y="41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54" y="0"/>
                    <a:pt x="354" y="0"/>
                    <a:pt x="354" y="0"/>
                  </a:cubicBezTo>
                  <a:cubicBezTo>
                    <a:pt x="369" y="0"/>
                    <a:pt x="381" y="12"/>
                    <a:pt x="381" y="26"/>
                  </a:cubicBezTo>
                  <a:cubicBezTo>
                    <a:pt x="381" y="41"/>
                    <a:pt x="369" y="52"/>
                    <a:pt x="354" y="52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1254125" y="18060988"/>
              <a:ext cx="592138" cy="147638"/>
            </a:xfrm>
            <a:custGeom>
              <a:avLst/>
              <a:gdLst>
                <a:gd name="T0" fmla="*/ 123 w 140"/>
                <a:gd name="T1" fmla="*/ 35 h 35"/>
                <a:gd name="T2" fmla="*/ 18 w 140"/>
                <a:gd name="T3" fmla="*/ 35 h 35"/>
                <a:gd name="T4" fmla="*/ 0 w 140"/>
                <a:gd name="T5" fmla="*/ 17 h 35"/>
                <a:gd name="T6" fmla="*/ 18 w 140"/>
                <a:gd name="T7" fmla="*/ 0 h 35"/>
                <a:gd name="T8" fmla="*/ 123 w 140"/>
                <a:gd name="T9" fmla="*/ 0 h 35"/>
                <a:gd name="T10" fmla="*/ 140 w 140"/>
                <a:gd name="T11" fmla="*/ 17 h 35"/>
                <a:gd name="T12" fmla="*/ 123 w 140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35">
                  <a:moveTo>
                    <a:pt x="123" y="35"/>
                  </a:moveTo>
                  <a:cubicBezTo>
                    <a:pt x="18" y="35"/>
                    <a:pt x="18" y="35"/>
                    <a:pt x="18" y="35"/>
                  </a:cubicBezTo>
                  <a:cubicBezTo>
                    <a:pt x="8" y="35"/>
                    <a:pt x="0" y="27"/>
                    <a:pt x="0" y="17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33" y="0"/>
                    <a:pt x="140" y="8"/>
                    <a:pt x="140" y="17"/>
                  </a:cubicBezTo>
                  <a:cubicBezTo>
                    <a:pt x="140" y="27"/>
                    <a:pt x="133" y="35"/>
                    <a:pt x="123" y="35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1198563" y="17806988"/>
              <a:ext cx="706438" cy="147638"/>
            </a:xfrm>
            <a:custGeom>
              <a:avLst/>
              <a:gdLst>
                <a:gd name="T0" fmla="*/ 149 w 167"/>
                <a:gd name="T1" fmla="*/ 35 h 35"/>
                <a:gd name="T2" fmla="*/ 18 w 167"/>
                <a:gd name="T3" fmla="*/ 35 h 35"/>
                <a:gd name="T4" fmla="*/ 0 w 167"/>
                <a:gd name="T5" fmla="*/ 17 h 35"/>
                <a:gd name="T6" fmla="*/ 18 w 167"/>
                <a:gd name="T7" fmla="*/ 0 h 35"/>
                <a:gd name="T8" fmla="*/ 149 w 167"/>
                <a:gd name="T9" fmla="*/ 0 h 35"/>
                <a:gd name="T10" fmla="*/ 167 w 167"/>
                <a:gd name="T11" fmla="*/ 17 h 35"/>
                <a:gd name="T12" fmla="*/ 149 w 167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" h="35">
                  <a:moveTo>
                    <a:pt x="149" y="35"/>
                  </a:moveTo>
                  <a:cubicBezTo>
                    <a:pt x="18" y="35"/>
                    <a:pt x="18" y="35"/>
                    <a:pt x="18" y="35"/>
                  </a:cubicBezTo>
                  <a:cubicBezTo>
                    <a:pt x="8" y="35"/>
                    <a:pt x="0" y="27"/>
                    <a:pt x="0" y="17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9" y="0"/>
                    <a:pt x="167" y="8"/>
                    <a:pt x="167" y="17"/>
                  </a:cubicBezTo>
                  <a:cubicBezTo>
                    <a:pt x="167" y="27"/>
                    <a:pt x="159" y="35"/>
                    <a:pt x="149" y="35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1104900" y="17548225"/>
              <a:ext cx="889000" cy="149225"/>
            </a:xfrm>
            <a:custGeom>
              <a:avLst/>
              <a:gdLst>
                <a:gd name="T0" fmla="*/ 193 w 210"/>
                <a:gd name="T1" fmla="*/ 35 h 35"/>
                <a:gd name="T2" fmla="*/ 18 w 210"/>
                <a:gd name="T3" fmla="*/ 35 h 35"/>
                <a:gd name="T4" fmla="*/ 0 w 210"/>
                <a:gd name="T5" fmla="*/ 18 h 35"/>
                <a:gd name="T6" fmla="*/ 18 w 210"/>
                <a:gd name="T7" fmla="*/ 0 h 35"/>
                <a:gd name="T8" fmla="*/ 193 w 210"/>
                <a:gd name="T9" fmla="*/ 0 h 35"/>
                <a:gd name="T10" fmla="*/ 210 w 210"/>
                <a:gd name="T11" fmla="*/ 18 h 35"/>
                <a:gd name="T12" fmla="*/ 193 w 210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0" h="35">
                  <a:moveTo>
                    <a:pt x="193" y="35"/>
                  </a:moveTo>
                  <a:cubicBezTo>
                    <a:pt x="18" y="35"/>
                    <a:pt x="18" y="35"/>
                    <a:pt x="18" y="35"/>
                  </a:cubicBezTo>
                  <a:cubicBezTo>
                    <a:pt x="8" y="35"/>
                    <a:pt x="0" y="2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203" y="0"/>
                    <a:pt x="210" y="8"/>
                    <a:pt x="210" y="18"/>
                  </a:cubicBezTo>
                  <a:cubicBezTo>
                    <a:pt x="210" y="28"/>
                    <a:pt x="203" y="35"/>
                    <a:pt x="193" y="35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584200" y="17243425"/>
              <a:ext cx="525463" cy="147638"/>
            </a:xfrm>
            <a:custGeom>
              <a:avLst/>
              <a:gdLst>
                <a:gd name="T0" fmla="*/ 106 w 124"/>
                <a:gd name="T1" fmla="*/ 35 h 35"/>
                <a:gd name="T2" fmla="*/ 17 w 124"/>
                <a:gd name="T3" fmla="*/ 35 h 35"/>
                <a:gd name="T4" fmla="*/ 0 w 124"/>
                <a:gd name="T5" fmla="*/ 18 h 35"/>
                <a:gd name="T6" fmla="*/ 17 w 124"/>
                <a:gd name="T7" fmla="*/ 0 h 35"/>
                <a:gd name="T8" fmla="*/ 106 w 124"/>
                <a:gd name="T9" fmla="*/ 0 h 35"/>
                <a:gd name="T10" fmla="*/ 124 w 124"/>
                <a:gd name="T11" fmla="*/ 18 h 35"/>
                <a:gd name="T12" fmla="*/ 106 w 124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35">
                  <a:moveTo>
                    <a:pt x="106" y="35"/>
                  </a:moveTo>
                  <a:cubicBezTo>
                    <a:pt x="17" y="35"/>
                    <a:pt x="17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cubicBezTo>
                    <a:pt x="0" y="8"/>
                    <a:pt x="7" y="0"/>
                    <a:pt x="17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16" y="0"/>
                    <a:pt x="124" y="8"/>
                    <a:pt x="124" y="18"/>
                  </a:cubicBezTo>
                  <a:cubicBezTo>
                    <a:pt x="124" y="27"/>
                    <a:pt x="116" y="35"/>
                    <a:pt x="106" y="35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1993900" y="17243425"/>
              <a:ext cx="525463" cy="147638"/>
            </a:xfrm>
            <a:custGeom>
              <a:avLst/>
              <a:gdLst>
                <a:gd name="T0" fmla="*/ 106 w 124"/>
                <a:gd name="T1" fmla="*/ 35 h 35"/>
                <a:gd name="T2" fmla="*/ 17 w 124"/>
                <a:gd name="T3" fmla="*/ 35 h 35"/>
                <a:gd name="T4" fmla="*/ 0 w 124"/>
                <a:gd name="T5" fmla="*/ 18 h 35"/>
                <a:gd name="T6" fmla="*/ 17 w 124"/>
                <a:gd name="T7" fmla="*/ 0 h 35"/>
                <a:gd name="T8" fmla="*/ 106 w 124"/>
                <a:gd name="T9" fmla="*/ 0 h 35"/>
                <a:gd name="T10" fmla="*/ 124 w 124"/>
                <a:gd name="T11" fmla="*/ 18 h 35"/>
                <a:gd name="T12" fmla="*/ 106 w 124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35">
                  <a:moveTo>
                    <a:pt x="106" y="35"/>
                  </a:moveTo>
                  <a:cubicBezTo>
                    <a:pt x="17" y="35"/>
                    <a:pt x="17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16" y="0"/>
                    <a:pt x="124" y="8"/>
                    <a:pt x="124" y="18"/>
                  </a:cubicBezTo>
                  <a:cubicBezTo>
                    <a:pt x="124" y="27"/>
                    <a:pt x="116" y="35"/>
                    <a:pt x="106" y="35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1833563" y="16603663"/>
              <a:ext cx="431800" cy="423863"/>
            </a:xfrm>
            <a:custGeom>
              <a:avLst/>
              <a:gdLst>
                <a:gd name="T0" fmla="*/ 20 w 102"/>
                <a:gd name="T1" fmla="*/ 100 h 100"/>
                <a:gd name="T2" fmla="*/ 7 w 102"/>
                <a:gd name="T3" fmla="*/ 95 h 100"/>
                <a:gd name="T4" fmla="*/ 7 w 102"/>
                <a:gd name="T5" fmla="*/ 70 h 100"/>
                <a:gd name="T6" fmla="*/ 70 w 102"/>
                <a:gd name="T7" fmla="*/ 7 h 100"/>
                <a:gd name="T8" fmla="*/ 95 w 102"/>
                <a:gd name="T9" fmla="*/ 7 h 100"/>
                <a:gd name="T10" fmla="*/ 95 w 102"/>
                <a:gd name="T11" fmla="*/ 32 h 100"/>
                <a:gd name="T12" fmla="*/ 32 w 102"/>
                <a:gd name="T13" fmla="*/ 95 h 100"/>
                <a:gd name="T14" fmla="*/ 20 w 102"/>
                <a:gd name="T1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00">
                  <a:moveTo>
                    <a:pt x="20" y="100"/>
                  </a:moveTo>
                  <a:cubicBezTo>
                    <a:pt x="15" y="100"/>
                    <a:pt x="11" y="98"/>
                    <a:pt x="7" y="95"/>
                  </a:cubicBezTo>
                  <a:cubicBezTo>
                    <a:pt x="0" y="88"/>
                    <a:pt x="0" y="77"/>
                    <a:pt x="7" y="70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7" y="0"/>
                    <a:pt x="88" y="0"/>
                    <a:pt x="95" y="7"/>
                  </a:cubicBezTo>
                  <a:cubicBezTo>
                    <a:pt x="102" y="14"/>
                    <a:pt x="102" y="25"/>
                    <a:pt x="95" y="32"/>
                  </a:cubicBezTo>
                  <a:cubicBezTo>
                    <a:pt x="32" y="95"/>
                    <a:pt x="32" y="95"/>
                    <a:pt x="32" y="95"/>
                  </a:cubicBezTo>
                  <a:cubicBezTo>
                    <a:pt x="28" y="98"/>
                    <a:pt x="24" y="100"/>
                    <a:pt x="20" y="100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1477963" y="16349663"/>
              <a:ext cx="147638" cy="525463"/>
            </a:xfrm>
            <a:custGeom>
              <a:avLst/>
              <a:gdLst>
                <a:gd name="T0" fmla="*/ 17 w 35"/>
                <a:gd name="T1" fmla="*/ 124 h 124"/>
                <a:gd name="T2" fmla="*/ 0 w 35"/>
                <a:gd name="T3" fmla="*/ 107 h 124"/>
                <a:gd name="T4" fmla="*/ 0 w 35"/>
                <a:gd name="T5" fmla="*/ 17 h 124"/>
                <a:gd name="T6" fmla="*/ 17 w 35"/>
                <a:gd name="T7" fmla="*/ 0 h 124"/>
                <a:gd name="T8" fmla="*/ 35 w 35"/>
                <a:gd name="T9" fmla="*/ 17 h 124"/>
                <a:gd name="T10" fmla="*/ 35 w 35"/>
                <a:gd name="T11" fmla="*/ 107 h 124"/>
                <a:gd name="T12" fmla="*/ 17 w 35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24">
                  <a:moveTo>
                    <a:pt x="17" y="124"/>
                  </a:moveTo>
                  <a:cubicBezTo>
                    <a:pt x="8" y="124"/>
                    <a:pt x="0" y="116"/>
                    <a:pt x="0" y="10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7" y="0"/>
                    <a:pt x="35" y="8"/>
                    <a:pt x="35" y="17"/>
                  </a:cubicBezTo>
                  <a:cubicBezTo>
                    <a:pt x="35" y="107"/>
                    <a:pt x="35" y="107"/>
                    <a:pt x="35" y="107"/>
                  </a:cubicBezTo>
                  <a:cubicBezTo>
                    <a:pt x="35" y="116"/>
                    <a:pt x="27" y="124"/>
                    <a:pt x="17" y="124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838200" y="16603663"/>
              <a:ext cx="428625" cy="423863"/>
            </a:xfrm>
            <a:custGeom>
              <a:avLst/>
              <a:gdLst>
                <a:gd name="T0" fmla="*/ 82 w 101"/>
                <a:gd name="T1" fmla="*/ 100 h 100"/>
                <a:gd name="T2" fmla="*/ 70 w 101"/>
                <a:gd name="T3" fmla="*/ 95 h 100"/>
                <a:gd name="T4" fmla="*/ 7 w 101"/>
                <a:gd name="T5" fmla="*/ 32 h 100"/>
                <a:gd name="T6" fmla="*/ 7 w 101"/>
                <a:gd name="T7" fmla="*/ 7 h 100"/>
                <a:gd name="T8" fmla="*/ 31 w 101"/>
                <a:gd name="T9" fmla="*/ 7 h 100"/>
                <a:gd name="T10" fmla="*/ 94 w 101"/>
                <a:gd name="T11" fmla="*/ 70 h 100"/>
                <a:gd name="T12" fmla="*/ 94 w 101"/>
                <a:gd name="T13" fmla="*/ 95 h 100"/>
                <a:gd name="T14" fmla="*/ 82 w 101"/>
                <a:gd name="T1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100">
                  <a:moveTo>
                    <a:pt x="82" y="100"/>
                  </a:moveTo>
                  <a:cubicBezTo>
                    <a:pt x="77" y="100"/>
                    <a:pt x="73" y="98"/>
                    <a:pt x="70" y="95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0" y="25"/>
                    <a:pt x="0" y="14"/>
                    <a:pt x="7" y="7"/>
                  </a:cubicBezTo>
                  <a:cubicBezTo>
                    <a:pt x="13" y="0"/>
                    <a:pt x="24" y="0"/>
                    <a:pt x="31" y="7"/>
                  </a:cubicBezTo>
                  <a:cubicBezTo>
                    <a:pt x="94" y="70"/>
                    <a:pt x="94" y="70"/>
                    <a:pt x="94" y="70"/>
                  </a:cubicBezTo>
                  <a:cubicBezTo>
                    <a:pt x="101" y="77"/>
                    <a:pt x="101" y="88"/>
                    <a:pt x="94" y="95"/>
                  </a:cubicBezTo>
                  <a:cubicBezTo>
                    <a:pt x="91" y="98"/>
                    <a:pt x="86" y="100"/>
                    <a:pt x="82" y="100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760368" y="3247955"/>
            <a:ext cx="297139" cy="423978"/>
            <a:chOff x="33337500" y="3175"/>
            <a:chExt cx="2930525" cy="4181475"/>
          </a:xfrm>
        </p:grpSpPr>
        <p:sp>
          <p:nvSpPr>
            <p:cNvPr id="27" name="Freeform 25"/>
            <p:cNvSpPr/>
            <p:nvPr/>
          </p:nvSpPr>
          <p:spPr bwMode="auto">
            <a:xfrm>
              <a:off x="35061525" y="2049463"/>
              <a:ext cx="1163638" cy="2033588"/>
            </a:xfrm>
            <a:custGeom>
              <a:avLst/>
              <a:gdLst>
                <a:gd name="T0" fmla="*/ 64 w 275"/>
                <a:gd name="T1" fmla="*/ 480 h 480"/>
                <a:gd name="T2" fmla="*/ 275 w 275"/>
                <a:gd name="T3" fmla="*/ 421 h 480"/>
                <a:gd name="T4" fmla="*/ 258 w 275"/>
                <a:gd name="T5" fmla="*/ 163 h 480"/>
                <a:gd name="T6" fmla="*/ 135 w 275"/>
                <a:gd name="T7" fmla="*/ 52 h 480"/>
                <a:gd name="T8" fmla="*/ 36 w 275"/>
                <a:gd name="T9" fmla="*/ 0 h 480"/>
                <a:gd name="T10" fmla="*/ 0 w 275"/>
                <a:gd name="T11" fmla="*/ 26 h 480"/>
                <a:gd name="T12" fmla="*/ 64 w 275"/>
                <a:gd name="T13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5" h="480">
                  <a:moveTo>
                    <a:pt x="64" y="480"/>
                  </a:moveTo>
                  <a:cubicBezTo>
                    <a:pt x="196" y="460"/>
                    <a:pt x="275" y="421"/>
                    <a:pt x="275" y="421"/>
                  </a:cubicBezTo>
                  <a:cubicBezTo>
                    <a:pt x="275" y="421"/>
                    <a:pt x="268" y="194"/>
                    <a:pt x="258" y="163"/>
                  </a:cubicBezTo>
                  <a:cubicBezTo>
                    <a:pt x="248" y="133"/>
                    <a:pt x="173" y="76"/>
                    <a:pt x="135" y="52"/>
                  </a:cubicBezTo>
                  <a:cubicBezTo>
                    <a:pt x="98" y="29"/>
                    <a:pt x="36" y="0"/>
                    <a:pt x="36" y="0"/>
                  </a:cubicBezTo>
                  <a:cubicBezTo>
                    <a:pt x="36" y="0"/>
                    <a:pt x="21" y="13"/>
                    <a:pt x="0" y="26"/>
                  </a:cubicBezTo>
                  <a:lnTo>
                    <a:pt x="64" y="480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28" name="Freeform 26"/>
            <p:cNvSpPr/>
            <p:nvPr/>
          </p:nvSpPr>
          <p:spPr bwMode="auto">
            <a:xfrm>
              <a:off x="34378900" y="2189163"/>
              <a:ext cx="263525" cy="1931988"/>
            </a:xfrm>
            <a:custGeom>
              <a:avLst/>
              <a:gdLst>
                <a:gd name="T0" fmla="*/ 0 w 62"/>
                <a:gd name="T1" fmla="*/ 453 h 456"/>
                <a:gd name="T2" fmla="*/ 28 w 62"/>
                <a:gd name="T3" fmla="*/ 456 h 456"/>
                <a:gd name="T4" fmla="*/ 62 w 62"/>
                <a:gd name="T5" fmla="*/ 7 h 456"/>
                <a:gd name="T6" fmla="*/ 48 w 62"/>
                <a:gd name="T7" fmla="*/ 0 h 456"/>
                <a:gd name="T8" fmla="*/ 0 w 62"/>
                <a:gd name="T9" fmla="*/ 453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56">
                  <a:moveTo>
                    <a:pt x="0" y="453"/>
                  </a:moveTo>
                  <a:cubicBezTo>
                    <a:pt x="9" y="454"/>
                    <a:pt x="18" y="455"/>
                    <a:pt x="28" y="456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7" y="5"/>
                    <a:pt x="53" y="3"/>
                    <a:pt x="48" y="0"/>
                  </a:cubicBezTo>
                  <a:lnTo>
                    <a:pt x="0" y="453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29" name="Freeform 27"/>
            <p:cNvSpPr/>
            <p:nvPr/>
          </p:nvSpPr>
          <p:spPr bwMode="auto">
            <a:xfrm>
              <a:off x="33396238" y="2032000"/>
              <a:ext cx="1127125" cy="2058988"/>
            </a:xfrm>
            <a:custGeom>
              <a:avLst/>
              <a:gdLst>
                <a:gd name="T0" fmla="*/ 266 w 266"/>
                <a:gd name="T1" fmla="*/ 27 h 486"/>
                <a:gd name="T2" fmla="*/ 235 w 266"/>
                <a:gd name="T3" fmla="*/ 0 h 486"/>
                <a:gd name="T4" fmla="*/ 67 w 266"/>
                <a:gd name="T5" fmla="*/ 101 h 486"/>
                <a:gd name="T6" fmla="*/ 7 w 266"/>
                <a:gd name="T7" fmla="*/ 235 h 486"/>
                <a:gd name="T8" fmla="*/ 0 w 266"/>
                <a:gd name="T9" fmla="*/ 428 h 486"/>
                <a:gd name="T10" fmla="*/ 201 w 266"/>
                <a:gd name="T11" fmla="*/ 486 h 486"/>
                <a:gd name="T12" fmla="*/ 266 w 266"/>
                <a:gd name="T13" fmla="*/ 27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86">
                  <a:moveTo>
                    <a:pt x="266" y="27"/>
                  </a:moveTo>
                  <a:cubicBezTo>
                    <a:pt x="248" y="14"/>
                    <a:pt x="235" y="0"/>
                    <a:pt x="235" y="0"/>
                  </a:cubicBezTo>
                  <a:cubicBezTo>
                    <a:pt x="235" y="0"/>
                    <a:pt x="91" y="70"/>
                    <a:pt x="67" y="101"/>
                  </a:cubicBezTo>
                  <a:cubicBezTo>
                    <a:pt x="43" y="131"/>
                    <a:pt x="9" y="156"/>
                    <a:pt x="7" y="235"/>
                  </a:cubicBezTo>
                  <a:cubicBezTo>
                    <a:pt x="5" y="315"/>
                    <a:pt x="0" y="428"/>
                    <a:pt x="0" y="428"/>
                  </a:cubicBezTo>
                  <a:cubicBezTo>
                    <a:pt x="0" y="428"/>
                    <a:pt x="83" y="467"/>
                    <a:pt x="201" y="486"/>
                  </a:cubicBezTo>
                  <a:lnTo>
                    <a:pt x="266" y="27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0" name="Freeform 28"/>
            <p:cNvSpPr/>
            <p:nvPr/>
          </p:nvSpPr>
          <p:spPr bwMode="auto">
            <a:xfrm>
              <a:off x="34947225" y="2197100"/>
              <a:ext cx="254000" cy="1914525"/>
            </a:xfrm>
            <a:custGeom>
              <a:avLst/>
              <a:gdLst>
                <a:gd name="T0" fmla="*/ 12 w 60"/>
                <a:gd name="T1" fmla="*/ 0 h 452"/>
                <a:gd name="T2" fmla="*/ 0 w 60"/>
                <a:gd name="T3" fmla="*/ 6 h 452"/>
                <a:gd name="T4" fmla="*/ 36 w 60"/>
                <a:gd name="T5" fmla="*/ 452 h 452"/>
                <a:gd name="T6" fmla="*/ 60 w 60"/>
                <a:gd name="T7" fmla="*/ 450 h 452"/>
                <a:gd name="T8" fmla="*/ 12 w 60"/>
                <a:gd name="T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452">
                  <a:moveTo>
                    <a:pt x="12" y="0"/>
                  </a:moveTo>
                  <a:cubicBezTo>
                    <a:pt x="8" y="2"/>
                    <a:pt x="4" y="4"/>
                    <a:pt x="0" y="6"/>
                  </a:cubicBezTo>
                  <a:cubicBezTo>
                    <a:pt x="36" y="452"/>
                    <a:pt x="36" y="452"/>
                    <a:pt x="36" y="452"/>
                  </a:cubicBezTo>
                  <a:cubicBezTo>
                    <a:pt x="44" y="452"/>
                    <a:pt x="52" y="451"/>
                    <a:pt x="60" y="450"/>
                  </a:cubicBezTo>
                  <a:lnTo>
                    <a:pt x="12" y="0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1" name="Freeform 29"/>
            <p:cNvSpPr/>
            <p:nvPr/>
          </p:nvSpPr>
          <p:spPr bwMode="auto">
            <a:xfrm>
              <a:off x="33337500" y="1981200"/>
              <a:ext cx="2930525" cy="2203450"/>
            </a:xfrm>
            <a:custGeom>
              <a:avLst/>
              <a:gdLst>
                <a:gd name="T0" fmla="*/ 692 w 692"/>
                <a:gd name="T1" fmla="*/ 438 h 520"/>
                <a:gd name="T2" fmla="*/ 681 w 692"/>
                <a:gd name="T3" fmla="*/ 209 h 520"/>
                <a:gd name="T4" fmla="*/ 593 w 692"/>
                <a:gd name="T5" fmla="*/ 86 h 520"/>
                <a:gd name="T6" fmla="*/ 550 w 692"/>
                <a:gd name="T7" fmla="*/ 62 h 520"/>
                <a:gd name="T8" fmla="*/ 456 w 692"/>
                <a:gd name="T9" fmla="*/ 4 h 520"/>
                <a:gd name="T10" fmla="*/ 452 w 692"/>
                <a:gd name="T11" fmla="*/ 0 h 520"/>
                <a:gd name="T12" fmla="*/ 447 w 692"/>
                <a:gd name="T13" fmla="*/ 0 h 520"/>
                <a:gd name="T14" fmla="*/ 424 w 692"/>
                <a:gd name="T15" fmla="*/ 24 h 520"/>
                <a:gd name="T16" fmla="*/ 442 w 692"/>
                <a:gd name="T17" fmla="*/ 24 h 520"/>
                <a:gd name="T18" fmla="*/ 539 w 692"/>
                <a:gd name="T19" fmla="*/ 84 h 520"/>
                <a:gd name="T20" fmla="*/ 580 w 692"/>
                <a:gd name="T21" fmla="*/ 106 h 520"/>
                <a:gd name="T22" fmla="*/ 657 w 692"/>
                <a:gd name="T23" fmla="*/ 211 h 520"/>
                <a:gd name="T24" fmla="*/ 667 w 692"/>
                <a:gd name="T25" fmla="*/ 430 h 520"/>
                <a:gd name="T26" fmla="*/ 343 w 692"/>
                <a:gd name="T27" fmla="*/ 496 h 520"/>
                <a:gd name="T28" fmla="*/ 25 w 692"/>
                <a:gd name="T29" fmla="*/ 431 h 520"/>
                <a:gd name="T30" fmla="*/ 36 w 692"/>
                <a:gd name="T31" fmla="*/ 211 h 520"/>
                <a:gd name="T32" fmla="*/ 112 w 692"/>
                <a:gd name="T33" fmla="*/ 106 h 520"/>
                <a:gd name="T34" fmla="*/ 154 w 692"/>
                <a:gd name="T35" fmla="*/ 84 h 520"/>
                <a:gd name="T36" fmla="*/ 251 w 692"/>
                <a:gd name="T37" fmla="*/ 24 h 520"/>
                <a:gd name="T38" fmla="*/ 260 w 692"/>
                <a:gd name="T39" fmla="*/ 24 h 520"/>
                <a:gd name="T40" fmla="*/ 241 w 692"/>
                <a:gd name="T41" fmla="*/ 0 h 520"/>
                <a:gd name="T42" fmla="*/ 240 w 692"/>
                <a:gd name="T43" fmla="*/ 0 h 520"/>
                <a:gd name="T44" fmla="*/ 237 w 692"/>
                <a:gd name="T45" fmla="*/ 4 h 520"/>
                <a:gd name="T46" fmla="*/ 142 w 692"/>
                <a:gd name="T47" fmla="*/ 62 h 520"/>
                <a:gd name="T48" fmla="*/ 100 w 692"/>
                <a:gd name="T49" fmla="*/ 86 h 520"/>
                <a:gd name="T50" fmla="*/ 12 w 692"/>
                <a:gd name="T51" fmla="*/ 209 h 520"/>
                <a:gd name="T52" fmla="*/ 1 w 692"/>
                <a:gd name="T53" fmla="*/ 438 h 520"/>
                <a:gd name="T54" fmla="*/ 0 w 692"/>
                <a:gd name="T55" fmla="*/ 446 h 520"/>
                <a:gd name="T56" fmla="*/ 8 w 692"/>
                <a:gd name="T57" fmla="*/ 449 h 520"/>
                <a:gd name="T58" fmla="*/ 343 w 692"/>
                <a:gd name="T59" fmla="*/ 520 h 520"/>
                <a:gd name="T60" fmla="*/ 685 w 692"/>
                <a:gd name="T61" fmla="*/ 449 h 520"/>
                <a:gd name="T62" fmla="*/ 692 w 692"/>
                <a:gd name="T63" fmla="*/ 446 h 520"/>
                <a:gd name="T64" fmla="*/ 692 w 692"/>
                <a:gd name="T65" fmla="*/ 438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92" h="520">
                  <a:moveTo>
                    <a:pt x="692" y="438"/>
                  </a:moveTo>
                  <a:cubicBezTo>
                    <a:pt x="692" y="436"/>
                    <a:pt x="685" y="268"/>
                    <a:pt x="681" y="209"/>
                  </a:cubicBezTo>
                  <a:cubicBezTo>
                    <a:pt x="677" y="137"/>
                    <a:pt x="614" y="99"/>
                    <a:pt x="593" y="86"/>
                  </a:cubicBezTo>
                  <a:cubicBezTo>
                    <a:pt x="582" y="80"/>
                    <a:pt x="567" y="72"/>
                    <a:pt x="550" y="62"/>
                  </a:cubicBezTo>
                  <a:cubicBezTo>
                    <a:pt x="516" y="44"/>
                    <a:pt x="469" y="19"/>
                    <a:pt x="456" y="4"/>
                  </a:cubicBezTo>
                  <a:cubicBezTo>
                    <a:pt x="452" y="0"/>
                    <a:pt x="452" y="0"/>
                    <a:pt x="452" y="0"/>
                  </a:cubicBezTo>
                  <a:cubicBezTo>
                    <a:pt x="447" y="0"/>
                    <a:pt x="447" y="0"/>
                    <a:pt x="447" y="0"/>
                  </a:cubicBezTo>
                  <a:cubicBezTo>
                    <a:pt x="441" y="7"/>
                    <a:pt x="433" y="16"/>
                    <a:pt x="424" y="24"/>
                  </a:cubicBezTo>
                  <a:cubicBezTo>
                    <a:pt x="442" y="24"/>
                    <a:pt x="442" y="24"/>
                    <a:pt x="442" y="24"/>
                  </a:cubicBezTo>
                  <a:cubicBezTo>
                    <a:pt x="460" y="42"/>
                    <a:pt x="502" y="64"/>
                    <a:pt x="539" y="84"/>
                  </a:cubicBezTo>
                  <a:cubicBezTo>
                    <a:pt x="555" y="92"/>
                    <a:pt x="570" y="100"/>
                    <a:pt x="580" y="106"/>
                  </a:cubicBezTo>
                  <a:cubicBezTo>
                    <a:pt x="612" y="126"/>
                    <a:pt x="654" y="158"/>
                    <a:pt x="657" y="211"/>
                  </a:cubicBezTo>
                  <a:cubicBezTo>
                    <a:pt x="660" y="262"/>
                    <a:pt x="666" y="396"/>
                    <a:pt x="667" y="430"/>
                  </a:cubicBezTo>
                  <a:cubicBezTo>
                    <a:pt x="634" y="444"/>
                    <a:pt x="496" y="496"/>
                    <a:pt x="343" y="496"/>
                  </a:cubicBezTo>
                  <a:cubicBezTo>
                    <a:pt x="190" y="496"/>
                    <a:pt x="57" y="444"/>
                    <a:pt x="25" y="431"/>
                  </a:cubicBezTo>
                  <a:cubicBezTo>
                    <a:pt x="27" y="396"/>
                    <a:pt x="32" y="262"/>
                    <a:pt x="36" y="211"/>
                  </a:cubicBezTo>
                  <a:cubicBezTo>
                    <a:pt x="39" y="158"/>
                    <a:pt x="81" y="126"/>
                    <a:pt x="112" y="106"/>
                  </a:cubicBezTo>
                  <a:cubicBezTo>
                    <a:pt x="122" y="100"/>
                    <a:pt x="137" y="92"/>
                    <a:pt x="154" y="84"/>
                  </a:cubicBezTo>
                  <a:cubicBezTo>
                    <a:pt x="191" y="64"/>
                    <a:pt x="232" y="42"/>
                    <a:pt x="251" y="24"/>
                  </a:cubicBezTo>
                  <a:cubicBezTo>
                    <a:pt x="260" y="24"/>
                    <a:pt x="260" y="24"/>
                    <a:pt x="260" y="24"/>
                  </a:cubicBezTo>
                  <a:cubicBezTo>
                    <a:pt x="253" y="17"/>
                    <a:pt x="247" y="9"/>
                    <a:pt x="241" y="0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37" y="4"/>
                    <a:pt x="237" y="4"/>
                    <a:pt x="237" y="4"/>
                  </a:cubicBezTo>
                  <a:cubicBezTo>
                    <a:pt x="223" y="19"/>
                    <a:pt x="177" y="44"/>
                    <a:pt x="142" y="62"/>
                  </a:cubicBezTo>
                  <a:cubicBezTo>
                    <a:pt x="125" y="72"/>
                    <a:pt x="110" y="80"/>
                    <a:pt x="100" y="86"/>
                  </a:cubicBezTo>
                  <a:cubicBezTo>
                    <a:pt x="79" y="99"/>
                    <a:pt x="16" y="137"/>
                    <a:pt x="12" y="209"/>
                  </a:cubicBezTo>
                  <a:cubicBezTo>
                    <a:pt x="8" y="268"/>
                    <a:pt x="1" y="436"/>
                    <a:pt x="1" y="438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8" y="449"/>
                    <a:pt x="8" y="449"/>
                    <a:pt x="8" y="449"/>
                  </a:cubicBezTo>
                  <a:cubicBezTo>
                    <a:pt x="14" y="452"/>
                    <a:pt x="163" y="520"/>
                    <a:pt x="343" y="520"/>
                  </a:cubicBezTo>
                  <a:cubicBezTo>
                    <a:pt x="522" y="520"/>
                    <a:pt x="678" y="452"/>
                    <a:pt x="685" y="449"/>
                  </a:cubicBezTo>
                  <a:cubicBezTo>
                    <a:pt x="692" y="446"/>
                    <a:pt x="692" y="446"/>
                    <a:pt x="692" y="446"/>
                  </a:cubicBezTo>
                  <a:lnTo>
                    <a:pt x="692" y="438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2" name="Freeform 30"/>
            <p:cNvSpPr/>
            <p:nvPr/>
          </p:nvSpPr>
          <p:spPr bwMode="auto">
            <a:xfrm>
              <a:off x="33951863" y="1265238"/>
              <a:ext cx="258763" cy="482600"/>
            </a:xfrm>
            <a:custGeom>
              <a:avLst/>
              <a:gdLst>
                <a:gd name="T0" fmla="*/ 40 w 61"/>
                <a:gd name="T1" fmla="*/ 7 h 114"/>
                <a:gd name="T2" fmla="*/ 5 w 61"/>
                <a:gd name="T3" fmla="*/ 14 h 114"/>
                <a:gd name="T4" fmla="*/ 17 w 61"/>
                <a:gd name="T5" fmla="*/ 69 h 114"/>
                <a:gd name="T6" fmla="*/ 35 w 61"/>
                <a:gd name="T7" fmla="*/ 93 h 114"/>
                <a:gd name="T8" fmla="*/ 54 w 61"/>
                <a:gd name="T9" fmla="*/ 98 h 114"/>
                <a:gd name="T10" fmla="*/ 40 w 61"/>
                <a:gd name="T11" fmla="*/ 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114">
                  <a:moveTo>
                    <a:pt x="40" y="7"/>
                  </a:moveTo>
                  <a:cubicBezTo>
                    <a:pt x="29" y="0"/>
                    <a:pt x="12" y="0"/>
                    <a:pt x="5" y="14"/>
                  </a:cubicBezTo>
                  <a:cubicBezTo>
                    <a:pt x="0" y="25"/>
                    <a:pt x="7" y="54"/>
                    <a:pt x="17" y="69"/>
                  </a:cubicBezTo>
                  <a:cubicBezTo>
                    <a:pt x="26" y="83"/>
                    <a:pt x="33" y="88"/>
                    <a:pt x="35" y="93"/>
                  </a:cubicBezTo>
                  <a:cubicBezTo>
                    <a:pt x="37" y="100"/>
                    <a:pt x="48" y="114"/>
                    <a:pt x="54" y="98"/>
                  </a:cubicBezTo>
                  <a:cubicBezTo>
                    <a:pt x="61" y="81"/>
                    <a:pt x="40" y="7"/>
                    <a:pt x="40" y="7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3" name="Freeform 31"/>
            <p:cNvSpPr/>
            <p:nvPr/>
          </p:nvSpPr>
          <p:spPr bwMode="auto">
            <a:xfrm>
              <a:off x="35399663" y="1252538"/>
              <a:ext cx="258763" cy="482600"/>
            </a:xfrm>
            <a:custGeom>
              <a:avLst/>
              <a:gdLst>
                <a:gd name="T0" fmla="*/ 21 w 61"/>
                <a:gd name="T1" fmla="*/ 7 h 114"/>
                <a:gd name="T2" fmla="*/ 56 w 61"/>
                <a:gd name="T3" fmla="*/ 14 h 114"/>
                <a:gd name="T4" fmla="*/ 44 w 61"/>
                <a:gd name="T5" fmla="*/ 69 h 114"/>
                <a:gd name="T6" fmla="*/ 26 w 61"/>
                <a:gd name="T7" fmla="*/ 93 h 114"/>
                <a:gd name="T8" fmla="*/ 6 w 61"/>
                <a:gd name="T9" fmla="*/ 97 h 114"/>
                <a:gd name="T10" fmla="*/ 21 w 61"/>
                <a:gd name="T11" fmla="*/ 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114">
                  <a:moveTo>
                    <a:pt x="21" y="7"/>
                  </a:moveTo>
                  <a:cubicBezTo>
                    <a:pt x="32" y="0"/>
                    <a:pt x="49" y="0"/>
                    <a:pt x="56" y="14"/>
                  </a:cubicBezTo>
                  <a:cubicBezTo>
                    <a:pt x="61" y="25"/>
                    <a:pt x="54" y="54"/>
                    <a:pt x="44" y="69"/>
                  </a:cubicBezTo>
                  <a:cubicBezTo>
                    <a:pt x="35" y="82"/>
                    <a:pt x="28" y="88"/>
                    <a:pt x="26" y="93"/>
                  </a:cubicBezTo>
                  <a:cubicBezTo>
                    <a:pt x="23" y="100"/>
                    <a:pt x="13" y="114"/>
                    <a:pt x="6" y="97"/>
                  </a:cubicBezTo>
                  <a:cubicBezTo>
                    <a:pt x="0" y="81"/>
                    <a:pt x="21" y="7"/>
                    <a:pt x="21" y="7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4" name="Freeform 32"/>
            <p:cNvSpPr/>
            <p:nvPr/>
          </p:nvSpPr>
          <p:spPr bwMode="auto">
            <a:xfrm>
              <a:off x="33977263" y="815975"/>
              <a:ext cx="1630363" cy="1495425"/>
            </a:xfrm>
            <a:custGeom>
              <a:avLst/>
              <a:gdLst>
                <a:gd name="T0" fmla="*/ 201 w 385"/>
                <a:gd name="T1" fmla="*/ 24 h 353"/>
                <a:gd name="T2" fmla="*/ 361 w 385"/>
                <a:gd name="T3" fmla="*/ 24 h 353"/>
                <a:gd name="T4" fmla="*/ 193 w 385"/>
                <a:gd name="T5" fmla="*/ 329 h 353"/>
                <a:gd name="T6" fmla="*/ 24 w 385"/>
                <a:gd name="T7" fmla="*/ 24 h 353"/>
                <a:gd name="T8" fmla="*/ 183 w 385"/>
                <a:gd name="T9" fmla="*/ 24 h 353"/>
                <a:gd name="T10" fmla="*/ 111 w 385"/>
                <a:gd name="T11" fmla="*/ 0 h 353"/>
                <a:gd name="T12" fmla="*/ 0 w 385"/>
                <a:gd name="T13" fmla="*/ 0 h 353"/>
                <a:gd name="T14" fmla="*/ 0 w 385"/>
                <a:gd name="T15" fmla="*/ 12 h 353"/>
                <a:gd name="T16" fmla="*/ 193 w 385"/>
                <a:gd name="T17" fmla="*/ 353 h 353"/>
                <a:gd name="T18" fmla="*/ 385 w 385"/>
                <a:gd name="T19" fmla="*/ 12 h 353"/>
                <a:gd name="T20" fmla="*/ 385 w 385"/>
                <a:gd name="T21" fmla="*/ 0 h 353"/>
                <a:gd name="T22" fmla="*/ 273 w 385"/>
                <a:gd name="T23" fmla="*/ 0 h 353"/>
                <a:gd name="T24" fmla="*/ 201 w 385"/>
                <a:gd name="T25" fmla="*/ 24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5" h="353">
                  <a:moveTo>
                    <a:pt x="201" y="24"/>
                  </a:moveTo>
                  <a:cubicBezTo>
                    <a:pt x="361" y="24"/>
                    <a:pt x="361" y="24"/>
                    <a:pt x="361" y="24"/>
                  </a:cubicBezTo>
                  <a:cubicBezTo>
                    <a:pt x="357" y="156"/>
                    <a:pt x="299" y="329"/>
                    <a:pt x="193" y="329"/>
                  </a:cubicBezTo>
                  <a:cubicBezTo>
                    <a:pt x="86" y="329"/>
                    <a:pt x="28" y="156"/>
                    <a:pt x="24" y="24"/>
                  </a:cubicBezTo>
                  <a:cubicBezTo>
                    <a:pt x="183" y="24"/>
                    <a:pt x="183" y="24"/>
                    <a:pt x="183" y="24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50"/>
                    <a:pt x="61" y="353"/>
                    <a:pt x="193" y="353"/>
                  </a:cubicBezTo>
                  <a:cubicBezTo>
                    <a:pt x="324" y="353"/>
                    <a:pt x="385" y="150"/>
                    <a:pt x="385" y="12"/>
                  </a:cubicBezTo>
                  <a:cubicBezTo>
                    <a:pt x="385" y="0"/>
                    <a:pt x="385" y="0"/>
                    <a:pt x="385" y="0"/>
                  </a:cubicBezTo>
                  <a:cubicBezTo>
                    <a:pt x="273" y="0"/>
                    <a:pt x="273" y="0"/>
                    <a:pt x="273" y="0"/>
                  </a:cubicBezTo>
                  <a:lnTo>
                    <a:pt x="201" y="24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5" name="Freeform 33"/>
            <p:cNvSpPr/>
            <p:nvPr/>
          </p:nvSpPr>
          <p:spPr bwMode="auto">
            <a:xfrm>
              <a:off x="33918525" y="638175"/>
              <a:ext cx="1743075" cy="636588"/>
            </a:xfrm>
            <a:custGeom>
              <a:avLst/>
              <a:gdLst>
                <a:gd name="T0" fmla="*/ 206 w 412"/>
                <a:gd name="T1" fmla="*/ 69 h 150"/>
                <a:gd name="T2" fmla="*/ 0 w 412"/>
                <a:gd name="T3" fmla="*/ 0 h 150"/>
                <a:gd name="T4" fmla="*/ 0 w 412"/>
                <a:gd name="T5" fmla="*/ 98 h 150"/>
                <a:gd name="T6" fmla="*/ 206 w 412"/>
                <a:gd name="T7" fmla="*/ 150 h 150"/>
                <a:gd name="T8" fmla="*/ 412 w 412"/>
                <a:gd name="T9" fmla="*/ 98 h 150"/>
                <a:gd name="T10" fmla="*/ 412 w 412"/>
                <a:gd name="T11" fmla="*/ 0 h 150"/>
                <a:gd name="T12" fmla="*/ 206 w 412"/>
                <a:gd name="T13" fmla="*/ 6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2" h="150">
                  <a:moveTo>
                    <a:pt x="206" y="6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8"/>
                    <a:pt x="92" y="150"/>
                    <a:pt x="206" y="150"/>
                  </a:cubicBezTo>
                  <a:cubicBezTo>
                    <a:pt x="320" y="150"/>
                    <a:pt x="412" y="118"/>
                    <a:pt x="412" y="98"/>
                  </a:cubicBezTo>
                  <a:cubicBezTo>
                    <a:pt x="412" y="0"/>
                    <a:pt x="412" y="0"/>
                    <a:pt x="412" y="0"/>
                  </a:cubicBezTo>
                  <a:lnTo>
                    <a:pt x="206" y="69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6" name="Freeform 34"/>
            <p:cNvSpPr/>
            <p:nvPr/>
          </p:nvSpPr>
          <p:spPr bwMode="auto">
            <a:xfrm>
              <a:off x="33570863" y="3175"/>
              <a:ext cx="2438400" cy="822325"/>
            </a:xfrm>
            <a:custGeom>
              <a:avLst/>
              <a:gdLst>
                <a:gd name="T0" fmla="*/ 1536 w 1536"/>
                <a:gd name="T1" fmla="*/ 259 h 518"/>
                <a:gd name="T2" fmla="*/ 768 w 1536"/>
                <a:gd name="T3" fmla="*/ 518 h 518"/>
                <a:gd name="T4" fmla="*/ 0 w 1536"/>
                <a:gd name="T5" fmla="*/ 259 h 518"/>
                <a:gd name="T6" fmla="*/ 768 w 1536"/>
                <a:gd name="T7" fmla="*/ 0 h 518"/>
                <a:gd name="T8" fmla="*/ 1536 w 1536"/>
                <a:gd name="T9" fmla="*/ 259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6" h="518">
                  <a:moveTo>
                    <a:pt x="1536" y="259"/>
                  </a:moveTo>
                  <a:lnTo>
                    <a:pt x="768" y="518"/>
                  </a:lnTo>
                  <a:lnTo>
                    <a:pt x="0" y="259"/>
                  </a:lnTo>
                  <a:lnTo>
                    <a:pt x="768" y="0"/>
                  </a:lnTo>
                  <a:lnTo>
                    <a:pt x="1536" y="259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35869563" y="427038"/>
              <a:ext cx="55563" cy="347663"/>
            </a:xfrm>
            <a:prstGeom prst="rect">
              <a:avLst/>
            </a:pr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8" name="Freeform 36"/>
            <p:cNvSpPr/>
            <p:nvPr/>
          </p:nvSpPr>
          <p:spPr bwMode="auto">
            <a:xfrm>
              <a:off x="35840988" y="688975"/>
              <a:ext cx="122238" cy="284163"/>
            </a:xfrm>
            <a:custGeom>
              <a:avLst/>
              <a:gdLst>
                <a:gd name="T0" fmla="*/ 29 w 29"/>
                <a:gd name="T1" fmla="*/ 52 h 67"/>
                <a:gd name="T2" fmla="*/ 14 w 29"/>
                <a:gd name="T3" fmla="*/ 67 h 67"/>
                <a:gd name="T4" fmla="*/ 14 w 29"/>
                <a:gd name="T5" fmla="*/ 67 h 67"/>
                <a:gd name="T6" fmla="*/ 0 w 29"/>
                <a:gd name="T7" fmla="*/ 52 h 67"/>
                <a:gd name="T8" fmla="*/ 0 w 29"/>
                <a:gd name="T9" fmla="*/ 15 h 67"/>
                <a:gd name="T10" fmla="*/ 14 w 29"/>
                <a:gd name="T11" fmla="*/ 0 h 67"/>
                <a:gd name="T12" fmla="*/ 14 w 29"/>
                <a:gd name="T13" fmla="*/ 0 h 67"/>
                <a:gd name="T14" fmla="*/ 29 w 29"/>
                <a:gd name="T15" fmla="*/ 15 h 67"/>
                <a:gd name="T16" fmla="*/ 29 w 29"/>
                <a:gd name="T17" fmla="*/ 5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67">
                  <a:moveTo>
                    <a:pt x="29" y="52"/>
                  </a:moveTo>
                  <a:cubicBezTo>
                    <a:pt x="29" y="60"/>
                    <a:pt x="23" y="67"/>
                    <a:pt x="14" y="67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6" y="67"/>
                    <a:pt x="0" y="60"/>
                    <a:pt x="0" y="52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6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3" y="0"/>
                    <a:pt x="29" y="7"/>
                    <a:pt x="29" y="15"/>
                  </a:cubicBezTo>
                  <a:lnTo>
                    <a:pt x="29" y="52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748909" y="3717859"/>
            <a:ext cx="331907" cy="388727"/>
            <a:chOff x="11055350" y="11304588"/>
            <a:chExt cx="3273426" cy="3833813"/>
          </a:xfrm>
        </p:grpSpPr>
        <p:sp>
          <p:nvSpPr>
            <p:cNvPr id="40" name="Freeform 37"/>
            <p:cNvSpPr/>
            <p:nvPr/>
          </p:nvSpPr>
          <p:spPr bwMode="auto">
            <a:xfrm>
              <a:off x="11055350" y="11304588"/>
              <a:ext cx="1808163" cy="2927350"/>
            </a:xfrm>
            <a:custGeom>
              <a:avLst/>
              <a:gdLst>
                <a:gd name="T0" fmla="*/ 41 w 427"/>
                <a:gd name="T1" fmla="*/ 202 h 691"/>
                <a:gd name="T2" fmla="*/ 81 w 427"/>
                <a:gd name="T3" fmla="*/ 150 h 691"/>
                <a:gd name="T4" fmla="*/ 427 w 427"/>
                <a:gd name="T5" fmla="*/ 45 h 691"/>
                <a:gd name="T6" fmla="*/ 427 w 427"/>
                <a:gd name="T7" fmla="*/ 34 h 691"/>
                <a:gd name="T8" fmla="*/ 387 w 427"/>
                <a:gd name="T9" fmla="*/ 7 h 691"/>
                <a:gd name="T10" fmla="*/ 39 w 427"/>
                <a:gd name="T11" fmla="*/ 113 h 691"/>
                <a:gd name="T12" fmla="*/ 0 w 427"/>
                <a:gd name="T13" fmla="*/ 164 h 691"/>
                <a:gd name="T14" fmla="*/ 0 w 427"/>
                <a:gd name="T15" fmla="*/ 657 h 691"/>
                <a:gd name="T16" fmla="*/ 39 w 427"/>
                <a:gd name="T17" fmla="*/ 684 h 691"/>
                <a:gd name="T18" fmla="*/ 41 w 427"/>
                <a:gd name="T19" fmla="*/ 683 h 691"/>
                <a:gd name="T20" fmla="*/ 41 w 427"/>
                <a:gd name="T21" fmla="*/ 202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7" h="691">
                  <a:moveTo>
                    <a:pt x="41" y="202"/>
                  </a:moveTo>
                  <a:cubicBezTo>
                    <a:pt x="41" y="180"/>
                    <a:pt x="59" y="157"/>
                    <a:pt x="81" y="150"/>
                  </a:cubicBezTo>
                  <a:cubicBezTo>
                    <a:pt x="427" y="45"/>
                    <a:pt x="427" y="45"/>
                    <a:pt x="427" y="45"/>
                  </a:cubicBezTo>
                  <a:cubicBezTo>
                    <a:pt x="427" y="34"/>
                    <a:pt x="427" y="34"/>
                    <a:pt x="427" y="34"/>
                  </a:cubicBezTo>
                  <a:cubicBezTo>
                    <a:pt x="427" y="13"/>
                    <a:pt x="409" y="0"/>
                    <a:pt x="387" y="7"/>
                  </a:cubicBezTo>
                  <a:cubicBezTo>
                    <a:pt x="39" y="113"/>
                    <a:pt x="39" y="113"/>
                    <a:pt x="39" y="113"/>
                  </a:cubicBezTo>
                  <a:cubicBezTo>
                    <a:pt x="17" y="120"/>
                    <a:pt x="0" y="143"/>
                    <a:pt x="0" y="164"/>
                  </a:cubicBezTo>
                  <a:cubicBezTo>
                    <a:pt x="0" y="657"/>
                    <a:pt x="0" y="657"/>
                    <a:pt x="0" y="657"/>
                  </a:cubicBezTo>
                  <a:cubicBezTo>
                    <a:pt x="0" y="678"/>
                    <a:pt x="17" y="691"/>
                    <a:pt x="39" y="684"/>
                  </a:cubicBezTo>
                  <a:cubicBezTo>
                    <a:pt x="41" y="683"/>
                    <a:pt x="41" y="683"/>
                    <a:pt x="41" y="683"/>
                  </a:cubicBezTo>
                  <a:lnTo>
                    <a:pt x="41" y="202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41" name="Freeform 38"/>
            <p:cNvSpPr/>
            <p:nvPr/>
          </p:nvSpPr>
          <p:spPr bwMode="auto">
            <a:xfrm>
              <a:off x="11514138" y="11631613"/>
              <a:ext cx="1806575" cy="2922588"/>
            </a:xfrm>
            <a:custGeom>
              <a:avLst/>
              <a:gdLst>
                <a:gd name="T0" fmla="*/ 109 w 427"/>
                <a:gd name="T1" fmla="*/ 206 h 690"/>
                <a:gd name="T2" fmla="*/ 148 w 427"/>
                <a:gd name="T3" fmla="*/ 154 h 690"/>
                <a:gd name="T4" fmla="*/ 427 w 427"/>
                <a:gd name="T5" fmla="*/ 69 h 690"/>
                <a:gd name="T6" fmla="*/ 427 w 427"/>
                <a:gd name="T7" fmla="*/ 34 h 690"/>
                <a:gd name="T8" fmla="*/ 388 w 427"/>
                <a:gd name="T9" fmla="*/ 6 h 690"/>
                <a:gd name="T10" fmla="*/ 40 w 427"/>
                <a:gd name="T11" fmla="*/ 112 h 690"/>
                <a:gd name="T12" fmla="*/ 0 w 427"/>
                <a:gd name="T13" fmla="*/ 164 h 690"/>
                <a:gd name="T14" fmla="*/ 0 w 427"/>
                <a:gd name="T15" fmla="*/ 656 h 690"/>
                <a:gd name="T16" fmla="*/ 40 w 427"/>
                <a:gd name="T17" fmla="*/ 683 h 690"/>
                <a:gd name="T18" fmla="*/ 109 w 427"/>
                <a:gd name="T19" fmla="*/ 662 h 690"/>
                <a:gd name="T20" fmla="*/ 109 w 427"/>
                <a:gd name="T21" fmla="*/ 206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7" h="690">
                  <a:moveTo>
                    <a:pt x="109" y="206"/>
                  </a:moveTo>
                  <a:cubicBezTo>
                    <a:pt x="109" y="184"/>
                    <a:pt x="126" y="161"/>
                    <a:pt x="148" y="154"/>
                  </a:cubicBezTo>
                  <a:cubicBezTo>
                    <a:pt x="427" y="69"/>
                    <a:pt x="427" y="69"/>
                    <a:pt x="427" y="69"/>
                  </a:cubicBezTo>
                  <a:cubicBezTo>
                    <a:pt x="427" y="34"/>
                    <a:pt x="427" y="34"/>
                    <a:pt x="427" y="34"/>
                  </a:cubicBezTo>
                  <a:cubicBezTo>
                    <a:pt x="427" y="12"/>
                    <a:pt x="410" y="0"/>
                    <a:pt x="388" y="6"/>
                  </a:cubicBezTo>
                  <a:cubicBezTo>
                    <a:pt x="40" y="112"/>
                    <a:pt x="40" y="112"/>
                    <a:pt x="40" y="112"/>
                  </a:cubicBezTo>
                  <a:cubicBezTo>
                    <a:pt x="18" y="119"/>
                    <a:pt x="0" y="142"/>
                    <a:pt x="0" y="164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678"/>
                    <a:pt x="18" y="690"/>
                    <a:pt x="40" y="683"/>
                  </a:cubicBezTo>
                  <a:cubicBezTo>
                    <a:pt x="109" y="662"/>
                    <a:pt x="109" y="662"/>
                    <a:pt x="109" y="662"/>
                  </a:cubicBezTo>
                  <a:lnTo>
                    <a:pt x="109" y="206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42" name="Freeform 39"/>
            <p:cNvSpPr/>
            <p:nvPr/>
          </p:nvSpPr>
          <p:spPr bwMode="auto">
            <a:xfrm>
              <a:off x="12060238" y="11893550"/>
              <a:ext cx="1808163" cy="2922588"/>
            </a:xfrm>
            <a:custGeom>
              <a:avLst/>
              <a:gdLst>
                <a:gd name="T0" fmla="*/ 41 w 427"/>
                <a:gd name="T1" fmla="*/ 201 h 690"/>
                <a:gd name="T2" fmla="*/ 81 w 427"/>
                <a:gd name="T3" fmla="*/ 149 h 690"/>
                <a:gd name="T4" fmla="*/ 427 w 427"/>
                <a:gd name="T5" fmla="*/ 44 h 690"/>
                <a:gd name="T6" fmla="*/ 427 w 427"/>
                <a:gd name="T7" fmla="*/ 34 h 690"/>
                <a:gd name="T8" fmla="*/ 387 w 427"/>
                <a:gd name="T9" fmla="*/ 6 h 690"/>
                <a:gd name="T10" fmla="*/ 39 w 427"/>
                <a:gd name="T11" fmla="*/ 112 h 690"/>
                <a:gd name="T12" fmla="*/ 0 w 427"/>
                <a:gd name="T13" fmla="*/ 164 h 690"/>
                <a:gd name="T14" fmla="*/ 0 w 427"/>
                <a:gd name="T15" fmla="*/ 656 h 690"/>
                <a:gd name="T16" fmla="*/ 39 w 427"/>
                <a:gd name="T17" fmla="*/ 683 h 690"/>
                <a:gd name="T18" fmla="*/ 41 w 427"/>
                <a:gd name="T19" fmla="*/ 683 h 690"/>
                <a:gd name="T20" fmla="*/ 41 w 427"/>
                <a:gd name="T21" fmla="*/ 201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7" h="690">
                  <a:moveTo>
                    <a:pt x="41" y="201"/>
                  </a:moveTo>
                  <a:cubicBezTo>
                    <a:pt x="41" y="179"/>
                    <a:pt x="59" y="156"/>
                    <a:pt x="81" y="149"/>
                  </a:cubicBezTo>
                  <a:cubicBezTo>
                    <a:pt x="427" y="44"/>
                    <a:pt x="427" y="44"/>
                    <a:pt x="427" y="44"/>
                  </a:cubicBezTo>
                  <a:cubicBezTo>
                    <a:pt x="427" y="34"/>
                    <a:pt x="427" y="34"/>
                    <a:pt x="427" y="34"/>
                  </a:cubicBezTo>
                  <a:cubicBezTo>
                    <a:pt x="427" y="12"/>
                    <a:pt x="409" y="0"/>
                    <a:pt x="387" y="6"/>
                  </a:cubicBezTo>
                  <a:cubicBezTo>
                    <a:pt x="39" y="112"/>
                    <a:pt x="39" y="112"/>
                    <a:pt x="39" y="112"/>
                  </a:cubicBezTo>
                  <a:cubicBezTo>
                    <a:pt x="17" y="119"/>
                    <a:pt x="0" y="142"/>
                    <a:pt x="0" y="164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678"/>
                    <a:pt x="17" y="690"/>
                    <a:pt x="39" y="683"/>
                  </a:cubicBezTo>
                  <a:cubicBezTo>
                    <a:pt x="41" y="683"/>
                    <a:pt x="41" y="683"/>
                    <a:pt x="41" y="683"/>
                  </a:cubicBezTo>
                  <a:lnTo>
                    <a:pt x="41" y="201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43" name="Freeform 40"/>
            <p:cNvSpPr>
              <a:spLocks noEditPoints="1"/>
            </p:cNvSpPr>
            <p:nvPr/>
          </p:nvSpPr>
          <p:spPr bwMode="auto">
            <a:xfrm>
              <a:off x="12517438" y="12215813"/>
              <a:ext cx="1811338" cy="2922588"/>
            </a:xfrm>
            <a:custGeom>
              <a:avLst/>
              <a:gdLst>
                <a:gd name="T0" fmla="*/ 388 w 428"/>
                <a:gd name="T1" fmla="*/ 7 h 690"/>
                <a:gd name="T2" fmla="*/ 40 w 428"/>
                <a:gd name="T3" fmla="*/ 113 h 690"/>
                <a:gd name="T4" fmla="*/ 0 w 428"/>
                <a:gd name="T5" fmla="*/ 164 h 690"/>
                <a:gd name="T6" fmla="*/ 0 w 428"/>
                <a:gd name="T7" fmla="*/ 656 h 690"/>
                <a:gd name="T8" fmla="*/ 40 w 428"/>
                <a:gd name="T9" fmla="*/ 684 h 690"/>
                <a:gd name="T10" fmla="*/ 388 w 428"/>
                <a:gd name="T11" fmla="*/ 578 h 690"/>
                <a:gd name="T12" fmla="*/ 428 w 428"/>
                <a:gd name="T13" fmla="*/ 526 h 690"/>
                <a:gd name="T14" fmla="*/ 428 w 428"/>
                <a:gd name="T15" fmla="*/ 34 h 690"/>
                <a:gd name="T16" fmla="*/ 388 w 428"/>
                <a:gd name="T17" fmla="*/ 7 h 690"/>
                <a:gd name="T18" fmla="*/ 291 w 428"/>
                <a:gd name="T19" fmla="*/ 477 h 690"/>
                <a:gd name="T20" fmla="*/ 291 w 428"/>
                <a:gd name="T21" fmla="*/ 477 h 690"/>
                <a:gd name="T22" fmla="*/ 279 w 428"/>
                <a:gd name="T23" fmla="*/ 492 h 690"/>
                <a:gd name="T24" fmla="*/ 176 w 428"/>
                <a:gd name="T25" fmla="*/ 523 h 690"/>
                <a:gd name="T26" fmla="*/ 165 w 428"/>
                <a:gd name="T27" fmla="*/ 515 h 690"/>
                <a:gd name="T28" fmla="*/ 165 w 428"/>
                <a:gd name="T29" fmla="*/ 515 h 690"/>
                <a:gd name="T30" fmla="*/ 165 w 428"/>
                <a:gd name="T31" fmla="*/ 515 h 690"/>
                <a:gd name="T32" fmla="*/ 165 w 428"/>
                <a:gd name="T33" fmla="*/ 515 h 690"/>
                <a:gd name="T34" fmla="*/ 176 w 428"/>
                <a:gd name="T35" fmla="*/ 500 h 690"/>
                <a:gd name="T36" fmla="*/ 279 w 428"/>
                <a:gd name="T37" fmla="*/ 469 h 690"/>
                <a:gd name="T38" fmla="*/ 291 w 428"/>
                <a:gd name="T39" fmla="*/ 477 h 690"/>
                <a:gd name="T40" fmla="*/ 291 w 428"/>
                <a:gd name="T41" fmla="*/ 476 h 690"/>
                <a:gd name="T42" fmla="*/ 291 w 428"/>
                <a:gd name="T43" fmla="*/ 477 h 690"/>
                <a:gd name="T44" fmla="*/ 291 w 428"/>
                <a:gd name="T45" fmla="*/ 437 h 690"/>
                <a:gd name="T46" fmla="*/ 291 w 428"/>
                <a:gd name="T47" fmla="*/ 437 h 690"/>
                <a:gd name="T48" fmla="*/ 279 w 428"/>
                <a:gd name="T49" fmla="*/ 452 h 690"/>
                <a:gd name="T50" fmla="*/ 176 w 428"/>
                <a:gd name="T51" fmla="*/ 483 h 690"/>
                <a:gd name="T52" fmla="*/ 165 w 428"/>
                <a:gd name="T53" fmla="*/ 475 h 690"/>
                <a:gd name="T54" fmla="*/ 165 w 428"/>
                <a:gd name="T55" fmla="*/ 475 h 690"/>
                <a:gd name="T56" fmla="*/ 165 w 428"/>
                <a:gd name="T57" fmla="*/ 475 h 690"/>
                <a:gd name="T58" fmla="*/ 165 w 428"/>
                <a:gd name="T59" fmla="*/ 475 h 690"/>
                <a:gd name="T60" fmla="*/ 176 w 428"/>
                <a:gd name="T61" fmla="*/ 460 h 690"/>
                <a:gd name="T62" fmla="*/ 279 w 428"/>
                <a:gd name="T63" fmla="*/ 429 h 690"/>
                <a:gd name="T64" fmla="*/ 291 w 428"/>
                <a:gd name="T65" fmla="*/ 437 h 690"/>
                <a:gd name="T66" fmla="*/ 291 w 428"/>
                <a:gd name="T67" fmla="*/ 436 h 690"/>
                <a:gd name="T68" fmla="*/ 291 w 428"/>
                <a:gd name="T69" fmla="*/ 437 h 690"/>
                <a:gd name="T70" fmla="*/ 321 w 428"/>
                <a:gd name="T71" fmla="*/ 266 h 690"/>
                <a:gd name="T72" fmla="*/ 304 w 428"/>
                <a:gd name="T73" fmla="*/ 288 h 690"/>
                <a:gd name="T74" fmla="*/ 151 w 428"/>
                <a:gd name="T75" fmla="*/ 335 h 690"/>
                <a:gd name="T76" fmla="*/ 134 w 428"/>
                <a:gd name="T77" fmla="*/ 323 h 690"/>
                <a:gd name="T78" fmla="*/ 134 w 428"/>
                <a:gd name="T79" fmla="*/ 241 h 690"/>
                <a:gd name="T80" fmla="*/ 151 w 428"/>
                <a:gd name="T81" fmla="*/ 218 h 690"/>
                <a:gd name="T82" fmla="*/ 304 w 428"/>
                <a:gd name="T83" fmla="*/ 172 h 690"/>
                <a:gd name="T84" fmla="*/ 321 w 428"/>
                <a:gd name="T85" fmla="*/ 184 h 690"/>
                <a:gd name="T86" fmla="*/ 321 w 428"/>
                <a:gd name="T87" fmla="*/ 266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28" h="690">
                  <a:moveTo>
                    <a:pt x="388" y="7"/>
                  </a:moveTo>
                  <a:cubicBezTo>
                    <a:pt x="40" y="113"/>
                    <a:pt x="40" y="113"/>
                    <a:pt x="40" y="113"/>
                  </a:cubicBezTo>
                  <a:cubicBezTo>
                    <a:pt x="18" y="119"/>
                    <a:pt x="0" y="142"/>
                    <a:pt x="0" y="164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678"/>
                    <a:pt x="18" y="690"/>
                    <a:pt x="40" y="684"/>
                  </a:cubicBezTo>
                  <a:cubicBezTo>
                    <a:pt x="388" y="578"/>
                    <a:pt x="388" y="578"/>
                    <a:pt x="388" y="578"/>
                  </a:cubicBezTo>
                  <a:cubicBezTo>
                    <a:pt x="410" y="571"/>
                    <a:pt x="428" y="548"/>
                    <a:pt x="428" y="526"/>
                  </a:cubicBezTo>
                  <a:cubicBezTo>
                    <a:pt x="428" y="34"/>
                    <a:pt x="428" y="34"/>
                    <a:pt x="428" y="34"/>
                  </a:cubicBezTo>
                  <a:cubicBezTo>
                    <a:pt x="428" y="12"/>
                    <a:pt x="410" y="0"/>
                    <a:pt x="388" y="7"/>
                  </a:cubicBezTo>
                  <a:close/>
                  <a:moveTo>
                    <a:pt x="291" y="477"/>
                  </a:moveTo>
                  <a:cubicBezTo>
                    <a:pt x="291" y="477"/>
                    <a:pt x="291" y="477"/>
                    <a:pt x="291" y="477"/>
                  </a:cubicBezTo>
                  <a:cubicBezTo>
                    <a:pt x="291" y="483"/>
                    <a:pt x="286" y="490"/>
                    <a:pt x="279" y="492"/>
                  </a:cubicBezTo>
                  <a:cubicBezTo>
                    <a:pt x="176" y="523"/>
                    <a:pt x="176" y="523"/>
                    <a:pt x="176" y="523"/>
                  </a:cubicBezTo>
                  <a:cubicBezTo>
                    <a:pt x="170" y="525"/>
                    <a:pt x="165" y="521"/>
                    <a:pt x="165" y="515"/>
                  </a:cubicBezTo>
                  <a:cubicBezTo>
                    <a:pt x="165" y="515"/>
                    <a:pt x="165" y="515"/>
                    <a:pt x="165" y="515"/>
                  </a:cubicBezTo>
                  <a:cubicBezTo>
                    <a:pt x="165" y="515"/>
                    <a:pt x="165" y="515"/>
                    <a:pt x="165" y="515"/>
                  </a:cubicBezTo>
                  <a:cubicBezTo>
                    <a:pt x="165" y="515"/>
                    <a:pt x="165" y="515"/>
                    <a:pt x="165" y="515"/>
                  </a:cubicBezTo>
                  <a:cubicBezTo>
                    <a:pt x="165" y="509"/>
                    <a:pt x="170" y="502"/>
                    <a:pt x="176" y="500"/>
                  </a:cubicBezTo>
                  <a:cubicBezTo>
                    <a:pt x="279" y="469"/>
                    <a:pt x="279" y="469"/>
                    <a:pt x="279" y="469"/>
                  </a:cubicBezTo>
                  <a:cubicBezTo>
                    <a:pt x="286" y="467"/>
                    <a:pt x="291" y="470"/>
                    <a:pt x="291" y="477"/>
                  </a:cubicBezTo>
                  <a:cubicBezTo>
                    <a:pt x="291" y="476"/>
                    <a:pt x="291" y="476"/>
                    <a:pt x="291" y="476"/>
                  </a:cubicBezTo>
                  <a:lnTo>
                    <a:pt x="291" y="477"/>
                  </a:lnTo>
                  <a:close/>
                  <a:moveTo>
                    <a:pt x="291" y="437"/>
                  </a:moveTo>
                  <a:cubicBezTo>
                    <a:pt x="291" y="437"/>
                    <a:pt x="291" y="437"/>
                    <a:pt x="291" y="437"/>
                  </a:cubicBezTo>
                  <a:cubicBezTo>
                    <a:pt x="291" y="443"/>
                    <a:pt x="286" y="450"/>
                    <a:pt x="279" y="452"/>
                  </a:cubicBezTo>
                  <a:cubicBezTo>
                    <a:pt x="176" y="483"/>
                    <a:pt x="176" y="483"/>
                    <a:pt x="176" y="483"/>
                  </a:cubicBezTo>
                  <a:cubicBezTo>
                    <a:pt x="170" y="485"/>
                    <a:pt x="165" y="481"/>
                    <a:pt x="165" y="475"/>
                  </a:cubicBezTo>
                  <a:cubicBezTo>
                    <a:pt x="165" y="475"/>
                    <a:pt x="165" y="475"/>
                    <a:pt x="165" y="475"/>
                  </a:cubicBezTo>
                  <a:cubicBezTo>
                    <a:pt x="165" y="475"/>
                    <a:pt x="165" y="475"/>
                    <a:pt x="165" y="475"/>
                  </a:cubicBezTo>
                  <a:cubicBezTo>
                    <a:pt x="165" y="475"/>
                    <a:pt x="165" y="475"/>
                    <a:pt x="165" y="475"/>
                  </a:cubicBezTo>
                  <a:cubicBezTo>
                    <a:pt x="165" y="469"/>
                    <a:pt x="170" y="462"/>
                    <a:pt x="176" y="460"/>
                  </a:cubicBezTo>
                  <a:cubicBezTo>
                    <a:pt x="279" y="429"/>
                    <a:pt x="279" y="429"/>
                    <a:pt x="279" y="429"/>
                  </a:cubicBezTo>
                  <a:cubicBezTo>
                    <a:pt x="286" y="427"/>
                    <a:pt x="291" y="430"/>
                    <a:pt x="291" y="437"/>
                  </a:cubicBezTo>
                  <a:cubicBezTo>
                    <a:pt x="291" y="437"/>
                    <a:pt x="291" y="437"/>
                    <a:pt x="291" y="436"/>
                  </a:cubicBezTo>
                  <a:lnTo>
                    <a:pt x="291" y="437"/>
                  </a:lnTo>
                  <a:close/>
                  <a:moveTo>
                    <a:pt x="321" y="266"/>
                  </a:moveTo>
                  <a:cubicBezTo>
                    <a:pt x="321" y="275"/>
                    <a:pt x="314" y="285"/>
                    <a:pt x="304" y="288"/>
                  </a:cubicBezTo>
                  <a:cubicBezTo>
                    <a:pt x="151" y="335"/>
                    <a:pt x="151" y="335"/>
                    <a:pt x="151" y="335"/>
                  </a:cubicBezTo>
                  <a:cubicBezTo>
                    <a:pt x="142" y="338"/>
                    <a:pt x="134" y="332"/>
                    <a:pt x="134" y="323"/>
                  </a:cubicBezTo>
                  <a:cubicBezTo>
                    <a:pt x="134" y="241"/>
                    <a:pt x="134" y="241"/>
                    <a:pt x="134" y="241"/>
                  </a:cubicBezTo>
                  <a:cubicBezTo>
                    <a:pt x="134" y="231"/>
                    <a:pt x="142" y="221"/>
                    <a:pt x="151" y="218"/>
                  </a:cubicBezTo>
                  <a:cubicBezTo>
                    <a:pt x="304" y="172"/>
                    <a:pt x="304" y="172"/>
                    <a:pt x="304" y="172"/>
                  </a:cubicBezTo>
                  <a:cubicBezTo>
                    <a:pt x="314" y="169"/>
                    <a:pt x="321" y="174"/>
                    <a:pt x="321" y="184"/>
                  </a:cubicBezTo>
                  <a:lnTo>
                    <a:pt x="321" y="266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44" name="Freeform 41"/>
            <p:cNvSpPr/>
            <p:nvPr/>
          </p:nvSpPr>
          <p:spPr bwMode="auto">
            <a:xfrm>
              <a:off x="11055350" y="11304588"/>
              <a:ext cx="1808163" cy="2927350"/>
            </a:xfrm>
            <a:custGeom>
              <a:avLst/>
              <a:gdLst>
                <a:gd name="T0" fmla="*/ 41 w 427"/>
                <a:gd name="T1" fmla="*/ 202 h 691"/>
                <a:gd name="T2" fmla="*/ 81 w 427"/>
                <a:gd name="T3" fmla="*/ 150 h 691"/>
                <a:gd name="T4" fmla="*/ 427 w 427"/>
                <a:gd name="T5" fmla="*/ 45 h 691"/>
                <a:gd name="T6" fmla="*/ 427 w 427"/>
                <a:gd name="T7" fmla="*/ 34 h 691"/>
                <a:gd name="T8" fmla="*/ 387 w 427"/>
                <a:gd name="T9" fmla="*/ 7 h 691"/>
                <a:gd name="T10" fmla="*/ 39 w 427"/>
                <a:gd name="T11" fmla="*/ 113 h 691"/>
                <a:gd name="T12" fmla="*/ 0 w 427"/>
                <a:gd name="T13" fmla="*/ 164 h 691"/>
                <a:gd name="T14" fmla="*/ 0 w 427"/>
                <a:gd name="T15" fmla="*/ 657 h 691"/>
                <a:gd name="T16" fmla="*/ 39 w 427"/>
                <a:gd name="T17" fmla="*/ 684 h 691"/>
                <a:gd name="T18" fmla="*/ 41 w 427"/>
                <a:gd name="T19" fmla="*/ 683 h 691"/>
                <a:gd name="T20" fmla="*/ 41 w 427"/>
                <a:gd name="T21" fmla="*/ 202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7" h="691">
                  <a:moveTo>
                    <a:pt x="41" y="202"/>
                  </a:moveTo>
                  <a:cubicBezTo>
                    <a:pt x="41" y="180"/>
                    <a:pt x="59" y="157"/>
                    <a:pt x="81" y="150"/>
                  </a:cubicBezTo>
                  <a:cubicBezTo>
                    <a:pt x="427" y="45"/>
                    <a:pt x="427" y="45"/>
                    <a:pt x="427" y="45"/>
                  </a:cubicBezTo>
                  <a:cubicBezTo>
                    <a:pt x="427" y="34"/>
                    <a:pt x="427" y="34"/>
                    <a:pt x="427" y="34"/>
                  </a:cubicBezTo>
                  <a:cubicBezTo>
                    <a:pt x="427" y="13"/>
                    <a:pt x="409" y="0"/>
                    <a:pt x="387" y="7"/>
                  </a:cubicBezTo>
                  <a:cubicBezTo>
                    <a:pt x="39" y="113"/>
                    <a:pt x="39" y="113"/>
                    <a:pt x="39" y="113"/>
                  </a:cubicBezTo>
                  <a:cubicBezTo>
                    <a:pt x="17" y="120"/>
                    <a:pt x="0" y="143"/>
                    <a:pt x="0" y="164"/>
                  </a:cubicBezTo>
                  <a:cubicBezTo>
                    <a:pt x="0" y="657"/>
                    <a:pt x="0" y="657"/>
                    <a:pt x="0" y="657"/>
                  </a:cubicBezTo>
                  <a:cubicBezTo>
                    <a:pt x="0" y="678"/>
                    <a:pt x="17" y="691"/>
                    <a:pt x="39" y="684"/>
                  </a:cubicBezTo>
                  <a:cubicBezTo>
                    <a:pt x="41" y="683"/>
                    <a:pt x="41" y="683"/>
                    <a:pt x="41" y="683"/>
                  </a:cubicBezTo>
                  <a:lnTo>
                    <a:pt x="41" y="202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45" name="Freeform 42"/>
            <p:cNvSpPr/>
            <p:nvPr/>
          </p:nvSpPr>
          <p:spPr bwMode="auto">
            <a:xfrm>
              <a:off x="11514138" y="11631613"/>
              <a:ext cx="1806575" cy="2922588"/>
            </a:xfrm>
            <a:custGeom>
              <a:avLst/>
              <a:gdLst>
                <a:gd name="T0" fmla="*/ 109 w 427"/>
                <a:gd name="T1" fmla="*/ 206 h 690"/>
                <a:gd name="T2" fmla="*/ 148 w 427"/>
                <a:gd name="T3" fmla="*/ 154 h 690"/>
                <a:gd name="T4" fmla="*/ 427 w 427"/>
                <a:gd name="T5" fmla="*/ 69 h 690"/>
                <a:gd name="T6" fmla="*/ 427 w 427"/>
                <a:gd name="T7" fmla="*/ 34 h 690"/>
                <a:gd name="T8" fmla="*/ 388 w 427"/>
                <a:gd name="T9" fmla="*/ 6 h 690"/>
                <a:gd name="T10" fmla="*/ 40 w 427"/>
                <a:gd name="T11" fmla="*/ 112 h 690"/>
                <a:gd name="T12" fmla="*/ 0 w 427"/>
                <a:gd name="T13" fmla="*/ 164 h 690"/>
                <a:gd name="T14" fmla="*/ 0 w 427"/>
                <a:gd name="T15" fmla="*/ 656 h 690"/>
                <a:gd name="T16" fmla="*/ 40 w 427"/>
                <a:gd name="T17" fmla="*/ 683 h 690"/>
                <a:gd name="T18" fmla="*/ 109 w 427"/>
                <a:gd name="T19" fmla="*/ 662 h 690"/>
                <a:gd name="T20" fmla="*/ 109 w 427"/>
                <a:gd name="T21" fmla="*/ 206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7" h="690">
                  <a:moveTo>
                    <a:pt x="109" y="206"/>
                  </a:moveTo>
                  <a:cubicBezTo>
                    <a:pt x="109" y="184"/>
                    <a:pt x="126" y="161"/>
                    <a:pt x="148" y="154"/>
                  </a:cubicBezTo>
                  <a:cubicBezTo>
                    <a:pt x="427" y="69"/>
                    <a:pt x="427" y="69"/>
                    <a:pt x="427" y="69"/>
                  </a:cubicBezTo>
                  <a:cubicBezTo>
                    <a:pt x="427" y="34"/>
                    <a:pt x="427" y="34"/>
                    <a:pt x="427" y="34"/>
                  </a:cubicBezTo>
                  <a:cubicBezTo>
                    <a:pt x="427" y="12"/>
                    <a:pt x="410" y="0"/>
                    <a:pt x="388" y="6"/>
                  </a:cubicBezTo>
                  <a:cubicBezTo>
                    <a:pt x="40" y="112"/>
                    <a:pt x="40" y="112"/>
                    <a:pt x="40" y="112"/>
                  </a:cubicBezTo>
                  <a:cubicBezTo>
                    <a:pt x="18" y="119"/>
                    <a:pt x="0" y="142"/>
                    <a:pt x="0" y="164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678"/>
                    <a:pt x="18" y="690"/>
                    <a:pt x="40" y="683"/>
                  </a:cubicBezTo>
                  <a:cubicBezTo>
                    <a:pt x="109" y="662"/>
                    <a:pt x="109" y="662"/>
                    <a:pt x="109" y="662"/>
                  </a:cubicBezTo>
                  <a:lnTo>
                    <a:pt x="109" y="206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46" name="Freeform 43"/>
            <p:cNvSpPr/>
            <p:nvPr/>
          </p:nvSpPr>
          <p:spPr bwMode="auto">
            <a:xfrm>
              <a:off x="12060238" y="11893550"/>
              <a:ext cx="1808163" cy="2922588"/>
            </a:xfrm>
            <a:custGeom>
              <a:avLst/>
              <a:gdLst>
                <a:gd name="T0" fmla="*/ 41 w 427"/>
                <a:gd name="T1" fmla="*/ 201 h 690"/>
                <a:gd name="T2" fmla="*/ 81 w 427"/>
                <a:gd name="T3" fmla="*/ 149 h 690"/>
                <a:gd name="T4" fmla="*/ 427 w 427"/>
                <a:gd name="T5" fmla="*/ 44 h 690"/>
                <a:gd name="T6" fmla="*/ 427 w 427"/>
                <a:gd name="T7" fmla="*/ 34 h 690"/>
                <a:gd name="T8" fmla="*/ 387 w 427"/>
                <a:gd name="T9" fmla="*/ 6 h 690"/>
                <a:gd name="T10" fmla="*/ 39 w 427"/>
                <a:gd name="T11" fmla="*/ 112 h 690"/>
                <a:gd name="T12" fmla="*/ 0 w 427"/>
                <a:gd name="T13" fmla="*/ 164 h 690"/>
                <a:gd name="T14" fmla="*/ 0 w 427"/>
                <a:gd name="T15" fmla="*/ 656 h 690"/>
                <a:gd name="T16" fmla="*/ 39 w 427"/>
                <a:gd name="T17" fmla="*/ 683 h 690"/>
                <a:gd name="T18" fmla="*/ 41 w 427"/>
                <a:gd name="T19" fmla="*/ 683 h 690"/>
                <a:gd name="T20" fmla="*/ 41 w 427"/>
                <a:gd name="T21" fmla="*/ 201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7" h="690">
                  <a:moveTo>
                    <a:pt x="41" y="201"/>
                  </a:moveTo>
                  <a:cubicBezTo>
                    <a:pt x="41" y="179"/>
                    <a:pt x="59" y="156"/>
                    <a:pt x="81" y="149"/>
                  </a:cubicBezTo>
                  <a:cubicBezTo>
                    <a:pt x="427" y="44"/>
                    <a:pt x="427" y="44"/>
                    <a:pt x="427" y="44"/>
                  </a:cubicBezTo>
                  <a:cubicBezTo>
                    <a:pt x="427" y="34"/>
                    <a:pt x="427" y="34"/>
                    <a:pt x="427" y="34"/>
                  </a:cubicBezTo>
                  <a:cubicBezTo>
                    <a:pt x="427" y="12"/>
                    <a:pt x="409" y="0"/>
                    <a:pt x="387" y="6"/>
                  </a:cubicBezTo>
                  <a:cubicBezTo>
                    <a:pt x="39" y="112"/>
                    <a:pt x="39" y="112"/>
                    <a:pt x="39" y="112"/>
                  </a:cubicBezTo>
                  <a:cubicBezTo>
                    <a:pt x="17" y="119"/>
                    <a:pt x="0" y="142"/>
                    <a:pt x="0" y="164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678"/>
                    <a:pt x="17" y="690"/>
                    <a:pt x="39" y="683"/>
                  </a:cubicBezTo>
                  <a:cubicBezTo>
                    <a:pt x="41" y="683"/>
                    <a:pt x="41" y="683"/>
                    <a:pt x="41" y="683"/>
                  </a:cubicBezTo>
                  <a:lnTo>
                    <a:pt x="41" y="201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47" name="Freeform 44"/>
            <p:cNvSpPr>
              <a:spLocks noEditPoints="1"/>
            </p:cNvSpPr>
            <p:nvPr/>
          </p:nvSpPr>
          <p:spPr bwMode="auto">
            <a:xfrm>
              <a:off x="12517438" y="12215813"/>
              <a:ext cx="1811338" cy="2922588"/>
            </a:xfrm>
            <a:custGeom>
              <a:avLst/>
              <a:gdLst>
                <a:gd name="T0" fmla="*/ 388 w 428"/>
                <a:gd name="T1" fmla="*/ 7 h 690"/>
                <a:gd name="T2" fmla="*/ 40 w 428"/>
                <a:gd name="T3" fmla="*/ 113 h 690"/>
                <a:gd name="T4" fmla="*/ 0 w 428"/>
                <a:gd name="T5" fmla="*/ 164 h 690"/>
                <a:gd name="T6" fmla="*/ 0 w 428"/>
                <a:gd name="T7" fmla="*/ 656 h 690"/>
                <a:gd name="T8" fmla="*/ 40 w 428"/>
                <a:gd name="T9" fmla="*/ 684 h 690"/>
                <a:gd name="T10" fmla="*/ 388 w 428"/>
                <a:gd name="T11" fmla="*/ 578 h 690"/>
                <a:gd name="T12" fmla="*/ 428 w 428"/>
                <a:gd name="T13" fmla="*/ 526 h 690"/>
                <a:gd name="T14" fmla="*/ 428 w 428"/>
                <a:gd name="T15" fmla="*/ 34 h 690"/>
                <a:gd name="T16" fmla="*/ 388 w 428"/>
                <a:gd name="T17" fmla="*/ 7 h 690"/>
                <a:gd name="T18" fmla="*/ 291 w 428"/>
                <a:gd name="T19" fmla="*/ 477 h 690"/>
                <a:gd name="T20" fmla="*/ 291 w 428"/>
                <a:gd name="T21" fmla="*/ 477 h 690"/>
                <a:gd name="T22" fmla="*/ 279 w 428"/>
                <a:gd name="T23" fmla="*/ 492 h 690"/>
                <a:gd name="T24" fmla="*/ 176 w 428"/>
                <a:gd name="T25" fmla="*/ 523 h 690"/>
                <a:gd name="T26" fmla="*/ 165 w 428"/>
                <a:gd name="T27" fmla="*/ 515 h 690"/>
                <a:gd name="T28" fmla="*/ 165 w 428"/>
                <a:gd name="T29" fmla="*/ 515 h 690"/>
                <a:gd name="T30" fmla="*/ 165 w 428"/>
                <a:gd name="T31" fmla="*/ 515 h 690"/>
                <a:gd name="T32" fmla="*/ 165 w 428"/>
                <a:gd name="T33" fmla="*/ 515 h 690"/>
                <a:gd name="T34" fmla="*/ 176 w 428"/>
                <a:gd name="T35" fmla="*/ 500 h 690"/>
                <a:gd name="T36" fmla="*/ 279 w 428"/>
                <a:gd name="T37" fmla="*/ 469 h 690"/>
                <a:gd name="T38" fmla="*/ 291 w 428"/>
                <a:gd name="T39" fmla="*/ 477 h 690"/>
                <a:gd name="T40" fmla="*/ 291 w 428"/>
                <a:gd name="T41" fmla="*/ 476 h 690"/>
                <a:gd name="T42" fmla="*/ 291 w 428"/>
                <a:gd name="T43" fmla="*/ 477 h 690"/>
                <a:gd name="T44" fmla="*/ 291 w 428"/>
                <a:gd name="T45" fmla="*/ 437 h 690"/>
                <a:gd name="T46" fmla="*/ 291 w 428"/>
                <a:gd name="T47" fmla="*/ 437 h 690"/>
                <a:gd name="T48" fmla="*/ 279 w 428"/>
                <a:gd name="T49" fmla="*/ 452 h 690"/>
                <a:gd name="T50" fmla="*/ 176 w 428"/>
                <a:gd name="T51" fmla="*/ 483 h 690"/>
                <a:gd name="T52" fmla="*/ 165 w 428"/>
                <a:gd name="T53" fmla="*/ 475 h 690"/>
                <a:gd name="T54" fmla="*/ 165 w 428"/>
                <a:gd name="T55" fmla="*/ 475 h 690"/>
                <a:gd name="T56" fmla="*/ 165 w 428"/>
                <a:gd name="T57" fmla="*/ 475 h 690"/>
                <a:gd name="T58" fmla="*/ 165 w 428"/>
                <a:gd name="T59" fmla="*/ 475 h 690"/>
                <a:gd name="T60" fmla="*/ 176 w 428"/>
                <a:gd name="T61" fmla="*/ 460 h 690"/>
                <a:gd name="T62" fmla="*/ 279 w 428"/>
                <a:gd name="T63" fmla="*/ 429 h 690"/>
                <a:gd name="T64" fmla="*/ 291 w 428"/>
                <a:gd name="T65" fmla="*/ 437 h 690"/>
                <a:gd name="T66" fmla="*/ 291 w 428"/>
                <a:gd name="T67" fmla="*/ 436 h 690"/>
                <a:gd name="T68" fmla="*/ 291 w 428"/>
                <a:gd name="T69" fmla="*/ 437 h 690"/>
                <a:gd name="T70" fmla="*/ 321 w 428"/>
                <a:gd name="T71" fmla="*/ 266 h 690"/>
                <a:gd name="T72" fmla="*/ 304 w 428"/>
                <a:gd name="T73" fmla="*/ 288 h 690"/>
                <a:gd name="T74" fmla="*/ 151 w 428"/>
                <a:gd name="T75" fmla="*/ 335 h 690"/>
                <a:gd name="T76" fmla="*/ 134 w 428"/>
                <a:gd name="T77" fmla="*/ 323 h 690"/>
                <a:gd name="T78" fmla="*/ 134 w 428"/>
                <a:gd name="T79" fmla="*/ 241 h 690"/>
                <a:gd name="T80" fmla="*/ 151 w 428"/>
                <a:gd name="T81" fmla="*/ 218 h 690"/>
                <a:gd name="T82" fmla="*/ 304 w 428"/>
                <a:gd name="T83" fmla="*/ 172 h 690"/>
                <a:gd name="T84" fmla="*/ 321 w 428"/>
                <a:gd name="T85" fmla="*/ 184 h 690"/>
                <a:gd name="T86" fmla="*/ 321 w 428"/>
                <a:gd name="T87" fmla="*/ 266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28" h="690">
                  <a:moveTo>
                    <a:pt x="388" y="7"/>
                  </a:moveTo>
                  <a:cubicBezTo>
                    <a:pt x="40" y="113"/>
                    <a:pt x="40" y="113"/>
                    <a:pt x="40" y="113"/>
                  </a:cubicBezTo>
                  <a:cubicBezTo>
                    <a:pt x="18" y="119"/>
                    <a:pt x="0" y="142"/>
                    <a:pt x="0" y="164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678"/>
                    <a:pt x="18" y="690"/>
                    <a:pt x="40" y="684"/>
                  </a:cubicBezTo>
                  <a:cubicBezTo>
                    <a:pt x="388" y="578"/>
                    <a:pt x="388" y="578"/>
                    <a:pt x="388" y="578"/>
                  </a:cubicBezTo>
                  <a:cubicBezTo>
                    <a:pt x="410" y="571"/>
                    <a:pt x="428" y="548"/>
                    <a:pt x="428" y="526"/>
                  </a:cubicBezTo>
                  <a:cubicBezTo>
                    <a:pt x="428" y="34"/>
                    <a:pt x="428" y="34"/>
                    <a:pt x="428" y="34"/>
                  </a:cubicBezTo>
                  <a:cubicBezTo>
                    <a:pt x="428" y="12"/>
                    <a:pt x="410" y="0"/>
                    <a:pt x="388" y="7"/>
                  </a:cubicBezTo>
                  <a:close/>
                  <a:moveTo>
                    <a:pt x="291" y="477"/>
                  </a:moveTo>
                  <a:cubicBezTo>
                    <a:pt x="291" y="477"/>
                    <a:pt x="291" y="477"/>
                    <a:pt x="291" y="477"/>
                  </a:cubicBezTo>
                  <a:cubicBezTo>
                    <a:pt x="291" y="483"/>
                    <a:pt x="286" y="490"/>
                    <a:pt x="279" y="492"/>
                  </a:cubicBezTo>
                  <a:cubicBezTo>
                    <a:pt x="176" y="523"/>
                    <a:pt x="176" y="523"/>
                    <a:pt x="176" y="523"/>
                  </a:cubicBezTo>
                  <a:cubicBezTo>
                    <a:pt x="170" y="525"/>
                    <a:pt x="165" y="521"/>
                    <a:pt x="165" y="515"/>
                  </a:cubicBezTo>
                  <a:cubicBezTo>
                    <a:pt x="165" y="515"/>
                    <a:pt x="165" y="515"/>
                    <a:pt x="165" y="515"/>
                  </a:cubicBezTo>
                  <a:cubicBezTo>
                    <a:pt x="165" y="515"/>
                    <a:pt x="165" y="515"/>
                    <a:pt x="165" y="515"/>
                  </a:cubicBezTo>
                  <a:cubicBezTo>
                    <a:pt x="165" y="515"/>
                    <a:pt x="165" y="515"/>
                    <a:pt x="165" y="515"/>
                  </a:cubicBezTo>
                  <a:cubicBezTo>
                    <a:pt x="165" y="509"/>
                    <a:pt x="170" y="502"/>
                    <a:pt x="176" y="500"/>
                  </a:cubicBezTo>
                  <a:cubicBezTo>
                    <a:pt x="279" y="469"/>
                    <a:pt x="279" y="469"/>
                    <a:pt x="279" y="469"/>
                  </a:cubicBezTo>
                  <a:cubicBezTo>
                    <a:pt x="286" y="467"/>
                    <a:pt x="291" y="470"/>
                    <a:pt x="291" y="477"/>
                  </a:cubicBezTo>
                  <a:cubicBezTo>
                    <a:pt x="291" y="476"/>
                    <a:pt x="291" y="476"/>
                    <a:pt x="291" y="476"/>
                  </a:cubicBezTo>
                  <a:lnTo>
                    <a:pt x="291" y="477"/>
                  </a:lnTo>
                  <a:close/>
                  <a:moveTo>
                    <a:pt x="291" y="437"/>
                  </a:moveTo>
                  <a:cubicBezTo>
                    <a:pt x="291" y="437"/>
                    <a:pt x="291" y="437"/>
                    <a:pt x="291" y="437"/>
                  </a:cubicBezTo>
                  <a:cubicBezTo>
                    <a:pt x="291" y="443"/>
                    <a:pt x="286" y="450"/>
                    <a:pt x="279" y="452"/>
                  </a:cubicBezTo>
                  <a:cubicBezTo>
                    <a:pt x="176" y="483"/>
                    <a:pt x="176" y="483"/>
                    <a:pt x="176" y="483"/>
                  </a:cubicBezTo>
                  <a:cubicBezTo>
                    <a:pt x="170" y="485"/>
                    <a:pt x="165" y="481"/>
                    <a:pt x="165" y="475"/>
                  </a:cubicBezTo>
                  <a:cubicBezTo>
                    <a:pt x="165" y="475"/>
                    <a:pt x="165" y="475"/>
                    <a:pt x="165" y="475"/>
                  </a:cubicBezTo>
                  <a:cubicBezTo>
                    <a:pt x="165" y="475"/>
                    <a:pt x="165" y="475"/>
                    <a:pt x="165" y="475"/>
                  </a:cubicBezTo>
                  <a:cubicBezTo>
                    <a:pt x="165" y="475"/>
                    <a:pt x="165" y="475"/>
                    <a:pt x="165" y="475"/>
                  </a:cubicBezTo>
                  <a:cubicBezTo>
                    <a:pt x="165" y="469"/>
                    <a:pt x="170" y="462"/>
                    <a:pt x="176" y="460"/>
                  </a:cubicBezTo>
                  <a:cubicBezTo>
                    <a:pt x="279" y="429"/>
                    <a:pt x="279" y="429"/>
                    <a:pt x="279" y="429"/>
                  </a:cubicBezTo>
                  <a:cubicBezTo>
                    <a:pt x="286" y="427"/>
                    <a:pt x="291" y="430"/>
                    <a:pt x="291" y="437"/>
                  </a:cubicBezTo>
                  <a:cubicBezTo>
                    <a:pt x="291" y="437"/>
                    <a:pt x="291" y="437"/>
                    <a:pt x="291" y="436"/>
                  </a:cubicBezTo>
                  <a:lnTo>
                    <a:pt x="291" y="437"/>
                  </a:lnTo>
                  <a:close/>
                  <a:moveTo>
                    <a:pt x="321" y="266"/>
                  </a:moveTo>
                  <a:cubicBezTo>
                    <a:pt x="321" y="275"/>
                    <a:pt x="314" y="285"/>
                    <a:pt x="304" y="288"/>
                  </a:cubicBezTo>
                  <a:cubicBezTo>
                    <a:pt x="151" y="335"/>
                    <a:pt x="151" y="335"/>
                    <a:pt x="151" y="335"/>
                  </a:cubicBezTo>
                  <a:cubicBezTo>
                    <a:pt x="142" y="338"/>
                    <a:pt x="134" y="332"/>
                    <a:pt x="134" y="323"/>
                  </a:cubicBezTo>
                  <a:cubicBezTo>
                    <a:pt x="134" y="241"/>
                    <a:pt x="134" y="241"/>
                    <a:pt x="134" y="241"/>
                  </a:cubicBezTo>
                  <a:cubicBezTo>
                    <a:pt x="134" y="231"/>
                    <a:pt x="142" y="221"/>
                    <a:pt x="151" y="218"/>
                  </a:cubicBezTo>
                  <a:cubicBezTo>
                    <a:pt x="304" y="172"/>
                    <a:pt x="304" y="172"/>
                    <a:pt x="304" y="172"/>
                  </a:cubicBezTo>
                  <a:cubicBezTo>
                    <a:pt x="314" y="169"/>
                    <a:pt x="321" y="174"/>
                    <a:pt x="321" y="184"/>
                  </a:cubicBezTo>
                  <a:lnTo>
                    <a:pt x="321" y="266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7128970" y="3793900"/>
            <a:ext cx="114646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5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专业：化工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7042407" y="4264886"/>
            <a:ext cx="131959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5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导师：</a:t>
            </a:r>
            <a:r>
              <a:rPr lang="en-US" altLang="zh-CN" sz="15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15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7128970" y="4733103"/>
            <a:ext cx="1527810" cy="321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5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时间：</a:t>
            </a:r>
            <a:r>
              <a:rPr lang="en-US" altLang="zh-CN" sz="15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202X·6·6</a:t>
            </a:r>
            <a:endParaRPr lang="zh-CN" altLang="en-US" sz="15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1" name="直接连接符 50"/>
          <p:cNvCxnSpPr/>
          <p:nvPr/>
        </p:nvCxnSpPr>
        <p:spPr>
          <a:xfrm>
            <a:off x="7174693" y="3671933"/>
            <a:ext cx="1767752" cy="0"/>
          </a:xfrm>
          <a:prstGeom prst="line">
            <a:avLst/>
          </a:prstGeom>
          <a:ln>
            <a:solidFill>
              <a:srgbClr val="F870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7174693" y="4087071"/>
            <a:ext cx="1767752" cy="0"/>
          </a:xfrm>
          <a:prstGeom prst="line">
            <a:avLst/>
          </a:prstGeom>
          <a:ln>
            <a:solidFill>
              <a:srgbClr val="F870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>
            <a:off x="7174693" y="4564967"/>
            <a:ext cx="1767752" cy="0"/>
          </a:xfrm>
          <a:prstGeom prst="line">
            <a:avLst/>
          </a:prstGeom>
          <a:ln>
            <a:solidFill>
              <a:srgbClr val="F870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7174693" y="5051108"/>
            <a:ext cx="1767752" cy="0"/>
          </a:xfrm>
          <a:prstGeom prst="line">
            <a:avLst/>
          </a:prstGeom>
          <a:ln>
            <a:solidFill>
              <a:srgbClr val="F870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组合 54"/>
          <p:cNvGrpSpPr/>
          <p:nvPr/>
        </p:nvGrpSpPr>
        <p:grpSpPr>
          <a:xfrm>
            <a:off x="5246575" y="6150147"/>
            <a:ext cx="781050" cy="1212850"/>
            <a:chOff x="3608316" y="2601913"/>
            <a:chExt cx="781050" cy="1212850"/>
          </a:xfrm>
        </p:grpSpPr>
        <p:sp>
          <p:nvSpPr>
            <p:cNvPr id="56" name="Freeform 51"/>
            <p:cNvSpPr>
              <a:spLocks noEditPoints="1"/>
            </p:cNvSpPr>
            <p:nvPr/>
          </p:nvSpPr>
          <p:spPr bwMode="auto">
            <a:xfrm>
              <a:off x="3608316" y="2601913"/>
              <a:ext cx="781050" cy="1212850"/>
            </a:xfrm>
            <a:custGeom>
              <a:avLst/>
              <a:gdLst>
                <a:gd name="T0" fmla="*/ 42 w 315"/>
                <a:gd name="T1" fmla="*/ 488 h 489"/>
                <a:gd name="T2" fmla="*/ 38 w 315"/>
                <a:gd name="T3" fmla="*/ 486 h 489"/>
                <a:gd name="T4" fmla="*/ 27 w 315"/>
                <a:gd name="T5" fmla="*/ 429 h 489"/>
                <a:gd name="T6" fmla="*/ 27 w 315"/>
                <a:gd name="T7" fmla="*/ 429 h 489"/>
                <a:gd name="T8" fmla="*/ 35 w 315"/>
                <a:gd name="T9" fmla="*/ 390 h 489"/>
                <a:gd name="T10" fmla="*/ 40 w 315"/>
                <a:gd name="T11" fmla="*/ 387 h 489"/>
                <a:gd name="T12" fmla="*/ 33 w 315"/>
                <a:gd name="T13" fmla="*/ 365 h 489"/>
                <a:gd name="T14" fmla="*/ 127 w 315"/>
                <a:gd name="T15" fmla="*/ 351 h 489"/>
                <a:gd name="T16" fmla="*/ 147 w 315"/>
                <a:gd name="T17" fmla="*/ 355 h 489"/>
                <a:gd name="T18" fmla="*/ 157 w 315"/>
                <a:gd name="T19" fmla="*/ 340 h 489"/>
                <a:gd name="T20" fmla="*/ 172 w 315"/>
                <a:gd name="T21" fmla="*/ 301 h 489"/>
                <a:gd name="T22" fmla="*/ 217 w 315"/>
                <a:gd name="T23" fmla="*/ 266 h 489"/>
                <a:gd name="T24" fmla="*/ 278 w 315"/>
                <a:gd name="T25" fmla="*/ 205 h 489"/>
                <a:gd name="T26" fmla="*/ 282 w 315"/>
                <a:gd name="T27" fmla="*/ 101 h 489"/>
                <a:gd name="T28" fmla="*/ 198 w 315"/>
                <a:gd name="T29" fmla="*/ 40 h 489"/>
                <a:gd name="T30" fmla="*/ 46 w 315"/>
                <a:gd name="T31" fmla="*/ 102 h 489"/>
                <a:gd name="T32" fmla="*/ 62 w 315"/>
                <a:gd name="T33" fmla="*/ 227 h 489"/>
                <a:gd name="T34" fmla="*/ 64 w 315"/>
                <a:gd name="T35" fmla="*/ 230 h 489"/>
                <a:gd name="T36" fmla="*/ 83 w 315"/>
                <a:gd name="T37" fmla="*/ 324 h 489"/>
                <a:gd name="T38" fmla="*/ 73 w 315"/>
                <a:gd name="T39" fmla="*/ 331 h 489"/>
                <a:gd name="T40" fmla="*/ 67 w 315"/>
                <a:gd name="T41" fmla="*/ 320 h 489"/>
                <a:gd name="T42" fmla="*/ 49 w 315"/>
                <a:gd name="T43" fmla="*/ 239 h 489"/>
                <a:gd name="T44" fmla="*/ 47 w 315"/>
                <a:gd name="T45" fmla="*/ 236 h 489"/>
                <a:gd name="T46" fmla="*/ 31 w 315"/>
                <a:gd name="T47" fmla="*/ 95 h 489"/>
                <a:gd name="T48" fmla="*/ 202 w 315"/>
                <a:gd name="T49" fmla="*/ 23 h 489"/>
                <a:gd name="T50" fmla="*/ 298 w 315"/>
                <a:gd name="T51" fmla="*/ 93 h 489"/>
                <a:gd name="T52" fmla="*/ 294 w 315"/>
                <a:gd name="T53" fmla="*/ 212 h 489"/>
                <a:gd name="T54" fmla="*/ 225 w 315"/>
                <a:gd name="T55" fmla="*/ 281 h 489"/>
                <a:gd name="T56" fmla="*/ 187 w 315"/>
                <a:gd name="T57" fmla="*/ 311 h 489"/>
                <a:gd name="T58" fmla="*/ 173 w 315"/>
                <a:gd name="T59" fmla="*/ 345 h 489"/>
                <a:gd name="T60" fmla="*/ 147 w 315"/>
                <a:gd name="T61" fmla="*/ 373 h 489"/>
                <a:gd name="T62" fmla="*/ 123 w 315"/>
                <a:gd name="T63" fmla="*/ 368 h 489"/>
                <a:gd name="T64" fmla="*/ 50 w 315"/>
                <a:gd name="T65" fmla="*/ 370 h 489"/>
                <a:gd name="T66" fmla="*/ 57 w 315"/>
                <a:gd name="T67" fmla="*/ 379 h 489"/>
                <a:gd name="T68" fmla="*/ 58 w 315"/>
                <a:gd name="T69" fmla="*/ 380 h 489"/>
                <a:gd name="T70" fmla="*/ 146 w 315"/>
                <a:gd name="T71" fmla="*/ 391 h 489"/>
                <a:gd name="T72" fmla="*/ 148 w 315"/>
                <a:gd name="T73" fmla="*/ 415 h 489"/>
                <a:gd name="T74" fmla="*/ 58 w 315"/>
                <a:gd name="T75" fmla="*/ 400 h 489"/>
                <a:gd name="T76" fmla="*/ 55 w 315"/>
                <a:gd name="T77" fmla="*/ 399 h 489"/>
                <a:gd name="T78" fmla="*/ 45 w 315"/>
                <a:gd name="T79" fmla="*/ 404 h 489"/>
                <a:gd name="T80" fmla="*/ 42 w 315"/>
                <a:gd name="T81" fmla="*/ 420 h 489"/>
                <a:gd name="T82" fmla="*/ 127 w 315"/>
                <a:gd name="T83" fmla="*/ 436 h 489"/>
                <a:gd name="T84" fmla="*/ 140 w 315"/>
                <a:gd name="T85" fmla="*/ 457 h 489"/>
                <a:gd name="T86" fmla="*/ 125 w 315"/>
                <a:gd name="T87" fmla="*/ 469 h 489"/>
                <a:gd name="T88" fmla="*/ 39 w 315"/>
                <a:gd name="T89" fmla="*/ 442 h 489"/>
                <a:gd name="T90" fmla="*/ 52 w 315"/>
                <a:gd name="T91" fmla="*/ 475 h 489"/>
                <a:gd name="T92" fmla="*/ 51 w 315"/>
                <a:gd name="T93" fmla="*/ 487 h 489"/>
                <a:gd name="T94" fmla="*/ 42 w 315"/>
                <a:gd name="T95" fmla="*/ 488 h 489"/>
                <a:gd name="T96" fmla="*/ 57 w 315"/>
                <a:gd name="T97" fmla="*/ 435 h 489"/>
                <a:gd name="T98" fmla="*/ 120 w 315"/>
                <a:gd name="T99" fmla="*/ 452 h 489"/>
                <a:gd name="T100" fmla="*/ 117 w 315"/>
                <a:gd name="T101" fmla="*/ 450 h 489"/>
                <a:gd name="T102" fmla="*/ 57 w 315"/>
                <a:gd name="T103" fmla="*/ 435 h 489"/>
                <a:gd name="T104" fmla="*/ 82 w 315"/>
                <a:gd name="T105" fmla="*/ 393 h 489"/>
                <a:gd name="T106" fmla="*/ 134 w 315"/>
                <a:gd name="T107" fmla="*/ 404 h 489"/>
                <a:gd name="T108" fmla="*/ 132 w 315"/>
                <a:gd name="T109" fmla="*/ 401 h 489"/>
                <a:gd name="T110" fmla="*/ 82 w 315"/>
                <a:gd name="T111" fmla="*/ 393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489">
                  <a:moveTo>
                    <a:pt x="42" y="488"/>
                  </a:moveTo>
                  <a:cubicBezTo>
                    <a:pt x="41" y="488"/>
                    <a:pt x="39" y="487"/>
                    <a:pt x="38" y="486"/>
                  </a:cubicBezTo>
                  <a:cubicBezTo>
                    <a:pt x="13" y="456"/>
                    <a:pt x="18" y="438"/>
                    <a:pt x="27" y="429"/>
                  </a:cubicBezTo>
                  <a:cubicBezTo>
                    <a:pt x="27" y="429"/>
                    <a:pt x="27" y="429"/>
                    <a:pt x="27" y="429"/>
                  </a:cubicBezTo>
                  <a:cubicBezTo>
                    <a:pt x="18" y="414"/>
                    <a:pt x="21" y="400"/>
                    <a:pt x="35" y="390"/>
                  </a:cubicBezTo>
                  <a:cubicBezTo>
                    <a:pt x="36" y="389"/>
                    <a:pt x="38" y="388"/>
                    <a:pt x="40" y="387"/>
                  </a:cubicBezTo>
                  <a:cubicBezTo>
                    <a:pt x="32" y="378"/>
                    <a:pt x="31" y="370"/>
                    <a:pt x="33" y="365"/>
                  </a:cubicBezTo>
                  <a:cubicBezTo>
                    <a:pt x="43" y="333"/>
                    <a:pt x="93" y="344"/>
                    <a:pt x="127" y="351"/>
                  </a:cubicBezTo>
                  <a:cubicBezTo>
                    <a:pt x="135" y="353"/>
                    <a:pt x="143" y="355"/>
                    <a:pt x="147" y="355"/>
                  </a:cubicBezTo>
                  <a:cubicBezTo>
                    <a:pt x="151" y="355"/>
                    <a:pt x="152" y="355"/>
                    <a:pt x="157" y="340"/>
                  </a:cubicBezTo>
                  <a:cubicBezTo>
                    <a:pt x="159" y="330"/>
                    <a:pt x="163" y="316"/>
                    <a:pt x="172" y="301"/>
                  </a:cubicBezTo>
                  <a:cubicBezTo>
                    <a:pt x="184" y="283"/>
                    <a:pt x="200" y="275"/>
                    <a:pt x="217" y="266"/>
                  </a:cubicBezTo>
                  <a:cubicBezTo>
                    <a:pt x="239" y="254"/>
                    <a:pt x="262" y="241"/>
                    <a:pt x="278" y="205"/>
                  </a:cubicBezTo>
                  <a:cubicBezTo>
                    <a:pt x="295" y="167"/>
                    <a:pt x="297" y="131"/>
                    <a:pt x="282" y="101"/>
                  </a:cubicBezTo>
                  <a:cubicBezTo>
                    <a:pt x="268" y="71"/>
                    <a:pt x="238" y="50"/>
                    <a:pt x="198" y="40"/>
                  </a:cubicBezTo>
                  <a:cubicBezTo>
                    <a:pt x="115" y="19"/>
                    <a:pt x="64" y="60"/>
                    <a:pt x="46" y="102"/>
                  </a:cubicBezTo>
                  <a:cubicBezTo>
                    <a:pt x="19" y="164"/>
                    <a:pt x="44" y="200"/>
                    <a:pt x="62" y="227"/>
                  </a:cubicBezTo>
                  <a:cubicBezTo>
                    <a:pt x="64" y="230"/>
                    <a:pt x="64" y="230"/>
                    <a:pt x="64" y="230"/>
                  </a:cubicBezTo>
                  <a:cubicBezTo>
                    <a:pt x="86" y="263"/>
                    <a:pt x="88" y="304"/>
                    <a:pt x="83" y="324"/>
                  </a:cubicBezTo>
                  <a:cubicBezTo>
                    <a:pt x="82" y="329"/>
                    <a:pt x="78" y="332"/>
                    <a:pt x="73" y="331"/>
                  </a:cubicBezTo>
                  <a:cubicBezTo>
                    <a:pt x="69" y="330"/>
                    <a:pt x="66" y="325"/>
                    <a:pt x="67" y="320"/>
                  </a:cubicBezTo>
                  <a:cubicBezTo>
                    <a:pt x="70" y="304"/>
                    <a:pt x="68" y="268"/>
                    <a:pt x="49" y="239"/>
                  </a:cubicBezTo>
                  <a:cubicBezTo>
                    <a:pt x="47" y="236"/>
                    <a:pt x="47" y="236"/>
                    <a:pt x="47" y="236"/>
                  </a:cubicBezTo>
                  <a:cubicBezTo>
                    <a:pt x="29" y="210"/>
                    <a:pt x="0" y="166"/>
                    <a:pt x="31" y="95"/>
                  </a:cubicBezTo>
                  <a:cubicBezTo>
                    <a:pt x="51" y="47"/>
                    <a:pt x="109" y="0"/>
                    <a:pt x="202" y="23"/>
                  </a:cubicBezTo>
                  <a:cubicBezTo>
                    <a:pt x="247" y="34"/>
                    <a:pt x="281" y="59"/>
                    <a:pt x="298" y="93"/>
                  </a:cubicBezTo>
                  <a:cubicBezTo>
                    <a:pt x="315" y="128"/>
                    <a:pt x="313" y="169"/>
                    <a:pt x="294" y="212"/>
                  </a:cubicBezTo>
                  <a:cubicBezTo>
                    <a:pt x="276" y="254"/>
                    <a:pt x="249" y="268"/>
                    <a:pt x="225" y="281"/>
                  </a:cubicBezTo>
                  <a:cubicBezTo>
                    <a:pt x="210" y="289"/>
                    <a:pt x="196" y="296"/>
                    <a:pt x="187" y="311"/>
                  </a:cubicBezTo>
                  <a:cubicBezTo>
                    <a:pt x="179" y="323"/>
                    <a:pt x="176" y="335"/>
                    <a:pt x="173" y="345"/>
                  </a:cubicBezTo>
                  <a:cubicBezTo>
                    <a:pt x="169" y="359"/>
                    <a:pt x="165" y="373"/>
                    <a:pt x="147" y="373"/>
                  </a:cubicBezTo>
                  <a:cubicBezTo>
                    <a:pt x="141" y="372"/>
                    <a:pt x="133" y="371"/>
                    <a:pt x="123" y="368"/>
                  </a:cubicBezTo>
                  <a:cubicBezTo>
                    <a:pt x="99" y="363"/>
                    <a:pt x="55" y="353"/>
                    <a:pt x="50" y="370"/>
                  </a:cubicBezTo>
                  <a:cubicBezTo>
                    <a:pt x="49" y="371"/>
                    <a:pt x="51" y="374"/>
                    <a:pt x="57" y="379"/>
                  </a:cubicBezTo>
                  <a:cubicBezTo>
                    <a:pt x="57" y="379"/>
                    <a:pt x="57" y="379"/>
                    <a:pt x="58" y="380"/>
                  </a:cubicBezTo>
                  <a:cubicBezTo>
                    <a:pt x="89" y="371"/>
                    <a:pt x="133" y="374"/>
                    <a:pt x="146" y="391"/>
                  </a:cubicBezTo>
                  <a:cubicBezTo>
                    <a:pt x="155" y="403"/>
                    <a:pt x="151" y="411"/>
                    <a:pt x="148" y="415"/>
                  </a:cubicBezTo>
                  <a:cubicBezTo>
                    <a:pt x="135" y="430"/>
                    <a:pt x="81" y="413"/>
                    <a:pt x="58" y="400"/>
                  </a:cubicBezTo>
                  <a:cubicBezTo>
                    <a:pt x="57" y="400"/>
                    <a:pt x="56" y="399"/>
                    <a:pt x="55" y="399"/>
                  </a:cubicBezTo>
                  <a:cubicBezTo>
                    <a:pt x="51" y="400"/>
                    <a:pt x="48" y="402"/>
                    <a:pt x="45" y="404"/>
                  </a:cubicBezTo>
                  <a:cubicBezTo>
                    <a:pt x="40" y="408"/>
                    <a:pt x="37" y="412"/>
                    <a:pt x="42" y="420"/>
                  </a:cubicBezTo>
                  <a:cubicBezTo>
                    <a:pt x="66" y="412"/>
                    <a:pt x="104" y="420"/>
                    <a:pt x="127" y="436"/>
                  </a:cubicBezTo>
                  <a:cubicBezTo>
                    <a:pt x="131" y="438"/>
                    <a:pt x="142" y="446"/>
                    <a:pt x="140" y="457"/>
                  </a:cubicBezTo>
                  <a:cubicBezTo>
                    <a:pt x="139" y="461"/>
                    <a:pt x="136" y="467"/>
                    <a:pt x="125" y="469"/>
                  </a:cubicBezTo>
                  <a:cubicBezTo>
                    <a:pt x="106" y="473"/>
                    <a:pt x="64" y="465"/>
                    <a:pt x="39" y="442"/>
                  </a:cubicBezTo>
                  <a:cubicBezTo>
                    <a:pt x="33" y="451"/>
                    <a:pt x="46" y="468"/>
                    <a:pt x="52" y="475"/>
                  </a:cubicBezTo>
                  <a:cubicBezTo>
                    <a:pt x="55" y="478"/>
                    <a:pt x="54" y="484"/>
                    <a:pt x="51" y="487"/>
                  </a:cubicBezTo>
                  <a:cubicBezTo>
                    <a:pt x="48" y="489"/>
                    <a:pt x="45" y="489"/>
                    <a:pt x="42" y="488"/>
                  </a:cubicBezTo>
                  <a:close/>
                  <a:moveTo>
                    <a:pt x="57" y="435"/>
                  </a:moveTo>
                  <a:cubicBezTo>
                    <a:pt x="78" y="449"/>
                    <a:pt x="109" y="454"/>
                    <a:pt x="120" y="452"/>
                  </a:cubicBezTo>
                  <a:cubicBezTo>
                    <a:pt x="119" y="452"/>
                    <a:pt x="118" y="451"/>
                    <a:pt x="117" y="450"/>
                  </a:cubicBezTo>
                  <a:cubicBezTo>
                    <a:pt x="100" y="438"/>
                    <a:pt x="74" y="433"/>
                    <a:pt x="57" y="435"/>
                  </a:cubicBezTo>
                  <a:close/>
                  <a:moveTo>
                    <a:pt x="82" y="393"/>
                  </a:moveTo>
                  <a:cubicBezTo>
                    <a:pt x="103" y="401"/>
                    <a:pt x="126" y="405"/>
                    <a:pt x="134" y="404"/>
                  </a:cubicBezTo>
                  <a:cubicBezTo>
                    <a:pt x="133" y="403"/>
                    <a:pt x="133" y="402"/>
                    <a:pt x="132" y="401"/>
                  </a:cubicBezTo>
                  <a:cubicBezTo>
                    <a:pt x="127" y="394"/>
                    <a:pt x="104" y="391"/>
                    <a:pt x="82" y="393"/>
                  </a:cubicBezTo>
                  <a:close/>
                </a:path>
              </a:pathLst>
            </a:cu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2"/>
            <p:cNvSpPr/>
            <p:nvPr/>
          </p:nvSpPr>
          <p:spPr bwMode="auto">
            <a:xfrm>
              <a:off x="3798816" y="2822575"/>
              <a:ext cx="447675" cy="665163"/>
            </a:xfrm>
            <a:custGeom>
              <a:avLst/>
              <a:gdLst>
                <a:gd name="T0" fmla="*/ 38 w 180"/>
                <a:gd name="T1" fmla="*/ 263 h 268"/>
                <a:gd name="T2" fmla="*/ 42 w 180"/>
                <a:gd name="T3" fmla="*/ 152 h 268"/>
                <a:gd name="T4" fmla="*/ 18 w 180"/>
                <a:gd name="T5" fmla="*/ 67 h 268"/>
                <a:gd name="T6" fmla="*/ 18 w 180"/>
                <a:gd name="T7" fmla="*/ 44 h 268"/>
                <a:gd name="T8" fmla="*/ 41 w 180"/>
                <a:gd name="T9" fmla="*/ 73 h 268"/>
                <a:gd name="T10" fmla="*/ 80 w 180"/>
                <a:gd name="T11" fmla="*/ 50 h 268"/>
                <a:gd name="T12" fmla="*/ 91 w 180"/>
                <a:gd name="T13" fmla="*/ 12 h 268"/>
                <a:gd name="T14" fmla="*/ 107 w 180"/>
                <a:gd name="T15" fmla="*/ 40 h 268"/>
                <a:gd name="T16" fmla="*/ 124 w 180"/>
                <a:gd name="T17" fmla="*/ 75 h 268"/>
                <a:gd name="T18" fmla="*/ 148 w 180"/>
                <a:gd name="T19" fmla="*/ 61 h 268"/>
                <a:gd name="T20" fmla="*/ 155 w 180"/>
                <a:gd name="T21" fmla="*/ 76 h 268"/>
                <a:gd name="T22" fmla="*/ 140 w 180"/>
                <a:gd name="T23" fmla="*/ 102 h 268"/>
                <a:gd name="T24" fmla="*/ 147 w 180"/>
                <a:gd name="T25" fmla="*/ 107 h 268"/>
                <a:gd name="T26" fmla="*/ 154 w 180"/>
                <a:gd name="T27" fmla="*/ 53 h 268"/>
                <a:gd name="T28" fmla="*/ 135 w 180"/>
                <a:gd name="T29" fmla="*/ 58 h 268"/>
                <a:gd name="T30" fmla="*/ 123 w 180"/>
                <a:gd name="T31" fmla="*/ 66 h 268"/>
                <a:gd name="T32" fmla="*/ 116 w 180"/>
                <a:gd name="T33" fmla="*/ 56 h 268"/>
                <a:gd name="T34" fmla="*/ 95 w 180"/>
                <a:gd name="T35" fmla="*/ 3 h 268"/>
                <a:gd name="T36" fmla="*/ 72 w 180"/>
                <a:gd name="T37" fmla="*/ 46 h 268"/>
                <a:gd name="T38" fmla="*/ 58 w 180"/>
                <a:gd name="T39" fmla="*/ 70 h 268"/>
                <a:gd name="T40" fmla="*/ 36 w 180"/>
                <a:gd name="T41" fmla="*/ 51 h 268"/>
                <a:gd name="T42" fmla="*/ 18 w 180"/>
                <a:gd name="T43" fmla="*/ 34 h 268"/>
                <a:gd name="T44" fmla="*/ 5 w 180"/>
                <a:gd name="T45" fmla="*/ 57 h 268"/>
                <a:gd name="T46" fmla="*/ 24 w 180"/>
                <a:gd name="T47" fmla="*/ 102 h 268"/>
                <a:gd name="T48" fmla="*/ 33 w 180"/>
                <a:gd name="T49" fmla="*/ 150 h 268"/>
                <a:gd name="T50" fmla="*/ 33 w 180"/>
                <a:gd name="T51" fmla="*/ 233 h 268"/>
                <a:gd name="T52" fmla="*/ 30 w 180"/>
                <a:gd name="T53" fmla="*/ 260 h 268"/>
                <a:gd name="T54" fmla="*/ 38 w 180"/>
                <a:gd name="T55" fmla="*/ 26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0" h="268">
                  <a:moveTo>
                    <a:pt x="38" y="263"/>
                  </a:moveTo>
                  <a:cubicBezTo>
                    <a:pt x="45" y="227"/>
                    <a:pt x="46" y="188"/>
                    <a:pt x="42" y="152"/>
                  </a:cubicBezTo>
                  <a:cubicBezTo>
                    <a:pt x="39" y="122"/>
                    <a:pt x="32" y="94"/>
                    <a:pt x="18" y="67"/>
                  </a:cubicBezTo>
                  <a:cubicBezTo>
                    <a:pt x="16" y="61"/>
                    <a:pt x="3" y="33"/>
                    <a:pt x="18" y="44"/>
                  </a:cubicBezTo>
                  <a:cubicBezTo>
                    <a:pt x="29" y="51"/>
                    <a:pt x="31" y="65"/>
                    <a:pt x="41" y="73"/>
                  </a:cubicBezTo>
                  <a:cubicBezTo>
                    <a:pt x="60" y="87"/>
                    <a:pt x="77" y="70"/>
                    <a:pt x="80" y="50"/>
                  </a:cubicBezTo>
                  <a:cubicBezTo>
                    <a:pt x="81" y="41"/>
                    <a:pt x="79" y="16"/>
                    <a:pt x="91" y="12"/>
                  </a:cubicBezTo>
                  <a:cubicBezTo>
                    <a:pt x="102" y="8"/>
                    <a:pt x="106" y="34"/>
                    <a:pt x="107" y="40"/>
                  </a:cubicBezTo>
                  <a:cubicBezTo>
                    <a:pt x="108" y="51"/>
                    <a:pt x="101" y="86"/>
                    <a:pt x="124" y="75"/>
                  </a:cubicBezTo>
                  <a:cubicBezTo>
                    <a:pt x="132" y="71"/>
                    <a:pt x="139" y="64"/>
                    <a:pt x="148" y="61"/>
                  </a:cubicBezTo>
                  <a:cubicBezTo>
                    <a:pt x="156" y="58"/>
                    <a:pt x="156" y="71"/>
                    <a:pt x="155" y="76"/>
                  </a:cubicBezTo>
                  <a:cubicBezTo>
                    <a:pt x="152" y="85"/>
                    <a:pt x="145" y="94"/>
                    <a:pt x="140" y="102"/>
                  </a:cubicBezTo>
                  <a:cubicBezTo>
                    <a:pt x="136" y="107"/>
                    <a:pt x="144" y="111"/>
                    <a:pt x="147" y="107"/>
                  </a:cubicBezTo>
                  <a:cubicBezTo>
                    <a:pt x="154" y="97"/>
                    <a:pt x="180" y="60"/>
                    <a:pt x="154" y="53"/>
                  </a:cubicBezTo>
                  <a:cubicBezTo>
                    <a:pt x="147" y="50"/>
                    <a:pt x="141" y="54"/>
                    <a:pt x="135" y="58"/>
                  </a:cubicBezTo>
                  <a:cubicBezTo>
                    <a:pt x="131" y="60"/>
                    <a:pt x="127" y="63"/>
                    <a:pt x="123" y="66"/>
                  </a:cubicBezTo>
                  <a:cubicBezTo>
                    <a:pt x="114" y="72"/>
                    <a:pt x="116" y="63"/>
                    <a:pt x="116" y="56"/>
                  </a:cubicBezTo>
                  <a:cubicBezTo>
                    <a:pt x="117" y="41"/>
                    <a:pt x="115" y="6"/>
                    <a:pt x="95" y="3"/>
                  </a:cubicBezTo>
                  <a:cubicBezTo>
                    <a:pt x="74" y="0"/>
                    <a:pt x="73" y="33"/>
                    <a:pt x="72" y="46"/>
                  </a:cubicBezTo>
                  <a:cubicBezTo>
                    <a:pt x="71" y="55"/>
                    <a:pt x="67" y="67"/>
                    <a:pt x="58" y="70"/>
                  </a:cubicBezTo>
                  <a:cubicBezTo>
                    <a:pt x="48" y="73"/>
                    <a:pt x="40" y="58"/>
                    <a:pt x="36" y="51"/>
                  </a:cubicBezTo>
                  <a:cubicBezTo>
                    <a:pt x="32" y="44"/>
                    <a:pt x="26" y="37"/>
                    <a:pt x="18" y="34"/>
                  </a:cubicBezTo>
                  <a:cubicBezTo>
                    <a:pt x="0" y="24"/>
                    <a:pt x="2" y="47"/>
                    <a:pt x="5" y="57"/>
                  </a:cubicBezTo>
                  <a:cubicBezTo>
                    <a:pt x="10" y="73"/>
                    <a:pt x="19" y="86"/>
                    <a:pt x="24" y="102"/>
                  </a:cubicBezTo>
                  <a:cubicBezTo>
                    <a:pt x="29" y="117"/>
                    <a:pt x="31" y="134"/>
                    <a:pt x="33" y="150"/>
                  </a:cubicBezTo>
                  <a:cubicBezTo>
                    <a:pt x="37" y="177"/>
                    <a:pt x="36" y="206"/>
                    <a:pt x="33" y="233"/>
                  </a:cubicBezTo>
                  <a:cubicBezTo>
                    <a:pt x="33" y="241"/>
                    <a:pt x="31" y="255"/>
                    <a:pt x="30" y="260"/>
                  </a:cubicBezTo>
                  <a:cubicBezTo>
                    <a:pt x="29" y="266"/>
                    <a:pt x="37" y="268"/>
                    <a:pt x="38" y="263"/>
                  </a:cubicBezTo>
                  <a:close/>
                </a:path>
              </a:pathLst>
            </a:cu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8169576" y="6215644"/>
            <a:ext cx="606425" cy="855663"/>
            <a:chOff x="3344791" y="3895725"/>
            <a:chExt cx="606425" cy="855663"/>
          </a:xfrm>
        </p:grpSpPr>
        <p:sp>
          <p:nvSpPr>
            <p:cNvPr id="59" name="Freeform 53"/>
            <p:cNvSpPr>
              <a:spLocks noEditPoints="1"/>
            </p:cNvSpPr>
            <p:nvPr/>
          </p:nvSpPr>
          <p:spPr bwMode="auto">
            <a:xfrm>
              <a:off x="3344791" y="3895725"/>
              <a:ext cx="606425" cy="855663"/>
            </a:xfrm>
            <a:custGeom>
              <a:avLst/>
              <a:gdLst>
                <a:gd name="T0" fmla="*/ 19 w 244"/>
                <a:gd name="T1" fmla="*/ 345 h 345"/>
                <a:gd name="T2" fmla="*/ 16 w 244"/>
                <a:gd name="T3" fmla="*/ 342 h 345"/>
                <a:gd name="T4" fmla="*/ 12 w 244"/>
                <a:gd name="T5" fmla="*/ 301 h 345"/>
                <a:gd name="T6" fmla="*/ 13 w 244"/>
                <a:gd name="T7" fmla="*/ 300 h 345"/>
                <a:gd name="T8" fmla="*/ 22 w 244"/>
                <a:gd name="T9" fmla="*/ 273 h 345"/>
                <a:gd name="T10" fmla="*/ 25 w 244"/>
                <a:gd name="T11" fmla="*/ 271 h 345"/>
                <a:gd name="T12" fmla="*/ 22 w 244"/>
                <a:gd name="T13" fmla="*/ 255 h 345"/>
                <a:gd name="T14" fmla="*/ 91 w 244"/>
                <a:gd name="T15" fmla="*/ 254 h 345"/>
                <a:gd name="T16" fmla="*/ 105 w 244"/>
                <a:gd name="T17" fmla="*/ 258 h 345"/>
                <a:gd name="T18" fmla="*/ 113 w 244"/>
                <a:gd name="T19" fmla="*/ 248 h 345"/>
                <a:gd name="T20" fmla="*/ 128 w 244"/>
                <a:gd name="T21" fmla="*/ 222 h 345"/>
                <a:gd name="T22" fmla="*/ 163 w 244"/>
                <a:gd name="T23" fmla="*/ 200 h 345"/>
                <a:gd name="T24" fmla="*/ 212 w 244"/>
                <a:gd name="T25" fmla="*/ 162 h 345"/>
                <a:gd name="T26" fmla="*/ 223 w 244"/>
                <a:gd name="T27" fmla="*/ 87 h 345"/>
                <a:gd name="T28" fmla="*/ 168 w 244"/>
                <a:gd name="T29" fmla="*/ 36 h 345"/>
                <a:gd name="T30" fmla="*/ 54 w 244"/>
                <a:gd name="T31" fmla="*/ 68 h 345"/>
                <a:gd name="T32" fmla="*/ 54 w 244"/>
                <a:gd name="T33" fmla="*/ 159 h 345"/>
                <a:gd name="T34" fmla="*/ 56 w 244"/>
                <a:gd name="T35" fmla="*/ 161 h 345"/>
                <a:gd name="T36" fmla="*/ 62 w 244"/>
                <a:gd name="T37" fmla="*/ 230 h 345"/>
                <a:gd name="T38" fmla="*/ 54 w 244"/>
                <a:gd name="T39" fmla="*/ 234 h 345"/>
                <a:gd name="T40" fmla="*/ 50 w 244"/>
                <a:gd name="T41" fmla="*/ 226 h 345"/>
                <a:gd name="T42" fmla="*/ 45 w 244"/>
                <a:gd name="T43" fmla="*/ 167 h 345"/>
                <a:gd name="T44" fmla="*/ 43 w 244"/>
                <a:gd name="T45" fmla="*/ 164 h 345"/>
                <a:gd name="T46" fmla="*/ 44 w 244"/>
                <a:gd name="T47" fmla="*/ 62 h 345"/>
                <a:gd name="T48" fmla="*/ 172 w 244"/>
                <a:gd name="T49" fmla="*/ 25 h 345"/>
                <a:gd name="T50" fmla="*/ 235 w 244"/>
                <a:gd name="T51" fmla="*/ 83 h 345"/>
                <a:gd name="T52" fmla="*/ 222 w 244"/>
                <a:gd name="T53" fmla="*/ 168 h 345"/>
                <a:gd name="T54" fmla="*/ 167 w 244"/>
                <a:gd name="T55" fmla="*/ 211 h 345"/>
                <a:gd name="T56" fmla="*/ 137 w 244"/>
                <a:gd name="T57" fmla="*/ 230 h 345"/>
                <a:gd name="T58" fmla="*/ 124 w 244"/>
                <a:gd name="T59" fmla="*/ 253 h 345"/>
                <a:gd name="T60" fmla="*/ 103 w 244"/>
                <a:gd name="T61" fmla="*/ 270 h 345"/>
                <a:gd name="T62" fmla="*/ 86 w 244"/>
                <a:gd name="T63" fmla="*/ 265 h 345"/>
                <a:gd name="T64" fmla="*/ 34 w 244"/>
                <a:gd name="T65" fmla="*/ 260 h 345"/>
                <a:gd name="T66" fmla="*/ 38 w 244"/>
                <a:gd name="T67" fmla="*/ 267 h 345"/>
                <a:gd name="T68" fmla="*/ 39 w 244"/>
                <a:gd name="T69" fmla="*/ 268 h 345"/>
                <a:gd name="T70" fmla="*/ 101 w 244"/>
                <a:gd name="T71" fmla="*/ 284 h 345"/>
                <a:gd name="T72" fmla="*/ 101 w 244"/>
                <a:gd name="T73" fmla="*/ 301 h 345"/>
                <a:gd name="T74" fmla="*/ 37 w 244"/>
                <a:gd name="T75" fmla="*/ 283 h 345"/>
                <a:gd name="T76" fmla="*/ 35 w 244"/>
                <a:gd name="T77" fmla="*/ 281 h 345"/>
                <a:gd name="T78" fmla="*/ 28 w 244"/>
                <a:gd name="T79" fmla="*/ 284 h 345"/>
                <a:gd name="T80" fmla="*/ 24 w 244"/>
                <a:gd name="T81" fmla="*/ 295 h 345"/>
                <a:gd name="T82" fmla="*/ 84 w 244"/>
                <a:gd name="T83" fmla="*/ 314 h 345"/>
                <a:gd name="T84" fmla="*/ 91 w 244"/>
                <a:gd name="T85" fmla="*/ 330 h 345"/>
                <a:gd name="T86" fmla="*/ 79 w 244"/>
                <a:gd name="T87" fmla="*/ 338 h 345"/>
                <a:gd name="T88" fmla="*/ 20 w 244"/>
                <a:gd name="T89" fmla="*/ 311 h 345"/>
                <a:gd name="T90" fmla="*/ 26 w 244"/>
                <a:gd name="T91" fmla="*/ 336 h 345"/>
                <a:gd name="T92" fmla="*/ 25 w 244"/>
                <a:gd name="T93" fmla="*/ 344 h 345"/>
                <a:gd name="T94" fmla="*/ 19 w 244"/>
                <a:gd name="T95" fmla="*/ 345 h 345"/>
                <a:gd name="T96" fmla="*/ 33 w 244"/>
                <a:gd name="T97" fmla="*/ 307 h 345"/>
                <a:gd name="T98" fmla="*/ 77 w 244"/>
                <a:gd name="T99" fmla="*/ 325 h 345"/>
                <a:gd name="T100" fmla="*/ 75 w 244"/>
                <a:gd name="T101" fmla="*/ 323 h 345"/>
                <a:gd name="T102" fmla="*/ 33 w 244"/>
                <a:gd name="T103" fmla="*/ 307 h 345"/>
                <a:gd name="T104" fmla="*/ 55 w 244"/>
                <a:gd name="T105" fmla="*/ 279 h 345"/>
                <a:gd name="T106" fmla="*/ 91 w 244"/>
                <a:gd name="T107" fmla="*/ 292 h 345"/>
                <a:gd name="T108" fmla="*/ 90 w 244"/>
                <a:gd name="T109" fmla="*/ 290 h 345"/>
                <a:gd name="T110" fmla="*/ 55 w 244"/>
                <a:gd name="T111" fmla="*/ 279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4" h="345">
                  <a:moveTo>
                    <a:pt x="19" y="345"/>
                  </a:moveTo>
                  <a:cubicBezTo>
                    <a:pt x="18" y="344"/>
                    <a:pt x="17" y="343"/>
                    <a:pt x="16" y="342"/>
                  </a:cubicBezTo>
                  <a:cubicBezTo>
                    <a:pt x="0" y="319"/>
                    <a:pt x="5" y="307"/>
                    <a:pt x="12" y="301"/>
                  </a:cubicBezTo>
                  <a:cubicBezTo>
                    <a:pt x="13" y="301"/>
                    <a:pt x="13" y="301"/>
                    <a:pt x="13" y="300"/>
                  </a:cubicBezTo>
                  <a:cubicBezTo>
                    <a:pt x="8" y="289"/>
                    <a:pt x="11" y="279"/>
                    <a:pt x="22" y="273"/>
                  </a:cubicBezTo>
                  <a:cubicBezTo>
                    <a:pt x="23" y="273"/>
                    <a:pt x="24" y="272"/>
                    <a:pt x="25" y="271"/>
                  </a:cubicBezTo>
                  <a:cubicBezTo>
                    <a:pt x="20" y="265"/>
                    <a:pt x="21" y="259"/>
                    <a:pt x="22" y="255"/>
                  </a:cubicBezTo>
                  <a:cubicBezTo>
                    <a:pt x="32" y="233"/>
                    <a:pt x="67" y="245"/>
                    <a:pt x="91" y="254"/>
                  </a:cubicBezTo>
                  <a:cubicBezTo>
                    <a:pt x="97" y="256"/>
                    <a:pt x="102" y="258"/>
                    <a:pt x="105" y="258"/>
                  </a:cubicBezTo>
                  <a:cubicBezTo>
                    <a:pt x="108" y="259"/>
                    <a:pt x="109" y="258"/>
                    <a:pt x="113" y="248"/>
                  </a:cubicBezTo>
                  <a:cubicBezTo>
                    <a:pt x="116" y="241"/>
                    <a:pt x="120" y="231"/>
                    <a:pt x="128" y="222"/>
                  </a:cubicBezTo>
                  <a:cubicBezTo>
                    <a:pt x="137" y="210"/>
                    <a:pt x="150" y="205"/>
                    <a:pt x="163" y="200"/>
                  </a:cubicBezTo>
                  <a:cubicBezTo>
                    <a:pt x="180" y="193"/>
                    <a:pt x="197" y="186"/>
                    <a:pt x="212" y="162"/>
                  </a:cubicBezTo>
                  <a:cubicBezTo>
                    <a:pt x="227" y="136"/>
                    <a:pt x="231" y="110"/>
                    <a:pt x="223" y="87"/>
                  </a:cubicBezTo>
                  <a:cubicBezTo>
                    <a:pt x="215" y="65"/>
                    <a:pt x="196" y="47"/>
                    <a:pt x="168" y="36"/>
                  </a:cubicBezTo>
                  <a:cubicBezTo>
                    <a:pt x="110" y="15"/>
                    <a:pt x="71" y="40"/>
                    <a:pt x="54" y="68"/>
                  </a:cubicBezTo>
                  <a:cubicBezTo>
                    <a:pt x="30" y="110"/>
                    <a:pt x="44" y="138"/>
                    <a:pt x="54" y="159"/>
                  </a:cubicBezTo>
                  <a:cubicBezTo>
                    <a:pt x="56" y="161"/>
                    <a:pt x="56" y="161"/>
                    <a:pt x="56" y="161"/>
                  </a:cubicBezTo>
                  <a:cubicBezTo>
                    <a:pt x="69" y="187"/>
                    <a:pt x="67" y="217"/>
                    <a:pt x="62" y="230"/>
                  </a:cubicBezTo>
                  <a:cubicBezTo>
                    <a:pt x="61" y="234"/>
                    <a:pt x="57" y="235"/>
                    <a:pt x="54" y="234"/>
                  </a:cubicBezTo>
                  <a:cubicBezTo>
                    <a:pt x="51" y="233"/>
                    <a:pt x="49" y="230"/>
                    <a:pt x="50" y="226"/>
                  </a:cubicBezTo>
                  <a:cubicBezTo>
                    <a:pt x="54" y="215"/>
                    <a:pt x="56" y="189"/>
                    <a:pt x="45" y="167"/>
                  </a:cubicBezTo>
                  <a:cubicBezTo>
                    <a:pt x="43" y="164"/>
                    <a:pt x="43" y="164"/>
                    <a:pt x="43" y="164"/>
                  </a:cubicBezTo>
                  <a:cubicBezTo>
                    <a:pt x="33" y="144"/>
                    <a:pt x="15" y="110"/>
                    <a:pt x="44" y="62"/>
                  </a:cubicBezTo>
                  <a:cubicBezTo>
                    <a:pt x="62" y="29"/>
                    <a:pt x="107" y="0"/>
                    <a:pt x="172" y="25"/>
                  </a:cubicBezTo>
                  <a:cubicBezTo>
                    <a:pt x="204" y="36"/>
                    <a:pt x="226" y="57"/>
                    <a:pt x="235" y="83"/>
                  </a:cubicBezTo>
                  <a:cubicBezTo>
                    <a:pt x="244" y="109"/>
                    <a:pt x="240" y="139"/>
                    <a:pt x="222" y="168"/>
                  </a:cubicBezTo>
                  <a:cubicBezTo>
                    <a:pt x="206" y="196"/>
                    <a:pt x="185" y="204"/>
                    <a:pt x="167" y="211"/>
                  </a:cubicBezTo>
                  <a:cubicBezTo>
                    <a:pt x="155" y="216"/>
                    <a:pt x="145" y="220"/>
                    <a:pt x="137" y="230"/>
                  </a:cubicBezTo>
                  <a:cubicBezTo>
                    <a:pt x="131" y="238"/>
                    <a:pt x="127" y="246"/>
                    <a:pt x="124" y="253"/>
                  </a:cubicBezTo>
                  <a:cubicBezTo>
                    <a:pt x="120" y="262"/>
                    <a:pt x="116" y="273"/>
                    <a:pt x="103" y="270"/>
                  </a:cubicBezTo>
                  <a:cubicBezTo>
                    <a:pt x="99" y="270"/>
                    <a:pt x="94" y="268"/>
                    <a:pt x="86" y="265"/>
                  </a:cubicBezTo>
                  <a:cubicBezTo>
                    <a:pt x="70" y="260"/>
                    <a:pt x="39" y="249"/>
                    <a:pt x="34" y="260"/>
                  </a:cubicBezTo>
                  <a:cubicBezTo>
                    <a:pt x="34" y="261"/>
                    <a:pt x="34" y="264"/>
                    <a:pt x="38" y="267"/>
                  </a:cubicBezTo>
                  <a:cubicBezTo>
                    <a:pt x="38" y="268"/>
                    <a:pt x="39" y="268"/>
                    <a:pt x="39" y="268"/>
                  </a:cubicBezTo>
                  <a:cubicBezTo>
                    <a:pt x="62" y="265"/>
                    <a:pt x="93" y="270"/>
                    <a:pt x="101" y="284"/>
                  </a:cubicBezTo>
                  <a:cubicBezTo>
                    <a:pt x="107" y="293"/>
                    <a:pt x="103" y="298"/>
                    <a:pt x="101" y="301"/>
                  </a:cubicBezTo>
                  <a:cubicBezTo>
                    <a:pt x="90" y="311"/>
                    <a:pt x="53" y="294"/>
                    <a:pt x="37" y="283"/>
                  </a:cubicBezTo>
                  <a:cubicBezTo>
                    <a:pt x="36" y="282"/>
                    <a:pt x="36" y="282"/>
                    <a:pt x="35" y="281"/>
                  </a:cubicBezTo>
                  <a:cubicBezTo>
                    <a:pt x="32" y="282"/>
                    <a:pt x="30" y="283"/>
                    <a:pt x="28" y="284"/>
                  </a:cubicBezTo>
                  <a:cubicBezTo>
                    <a:pt x="24" y="286"/>
                    <a:pt x="21" y="289"/>
                    <a:pt x="24" y="295"/>
                  </a:cubicBezTo>
                  <a:cubicBezTo>
                    <a:pt x="42" y="292"/>
                    <a:pt x="69" y="301"/>
                    <a:pt x="84" y="314"/>
                  </a:cubicBezTo>
                  <a:cubicBezTo>
                    <a:pt x="86" y="316"/>
                    <a:pt x="94" y="323"/>
                    <a:pt x="91" y="330"/>
                  </a:cubicBezTo>
                  <a:cubicBezTo>
                    <a:pt x="90" y="333"/>
                    <a:pt x="87" y="337"/>
                    <a:pt x="79" y="338"/>
                  </a:cubicBezTo>
                  <a:cubicBezTo>
                    <a:pt x="65" y="339"/>
                    <a:pt x="36" y="329"/>
                    <a:pt x="20" y="311"/>
                  </a:cubicBezTo>
                  <a:cubicBezTo>
                    <a:pt x="15" y="317"/>
                    <a:pt x="23" y="330"/>
                    <a:pt x="26" y="336"/>
                  </a:cubicBezTo>
                  <a:cubicBezTo>
                    <a:pt x="28" y="338"/>
                    <a:pt x="27" y="342"/>
                    <a:pt x="25" y="344"/>
                  </a:cubicBezTo>
                  <a:cubicBezTo>
                    <a:pt x="23" y="345"/>
                    <a:pt x="20" y="345"/>
                    <a:pt x="19" y="345"/>
                  </a:cubicBezTo>
                  <a:close/>
                  <a:moveTo>
                    <a:pt x="33" y="307"/>
                  </a:moveTo>
                  <a:cubicBezTo>
                    <a:pt x="47" y="320"/>
                    <a:pt x="69" y="326"/>
                    <a:pt x="77" y="325"/>
                  </a:cubicBezTo>
                  <a:cubicBezTo>
                    <a:pt x="77" y="325"/>
                    <a:pt x="76" y="324"/>
                    <a:pt x="75" y="323"/>
                  </a:cubicBezTo>
                  <a:cubicBezTo>
                    <a:pt x="64" y="313"/>
                    <a:pt x="46" y="307"/>
                    <a:pt x="33" y="307"/>
                  </a:cubicBezTo>
                  <a:close/>
                  <a:moveTo>
                    <a:pt x="55" y="279"/>
                  </a:moveTo>
                  <a:cubicBezTo>
                    <a:pt x="69" y="287"/>
                    <a:pt x="85" y="292"/>
                    <a:pt x="91" y="292"/>
                  </a:cubicBezTo>
                  <a:cubicBezTo>
                    <a:pt x="91" y="291"/>
                    <a:pt x="91" y="291"/>
                    <a:pt x="90" y="290"/>
                  </a:cubicBezTo>
                  <a:cubicBezTo>
                    <a:pt x="87" y="284"/>
                    <a:pt x="71" y="280"/>
                    <a:pt x="55" y="279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54"/>
            <p:cNvSpPr/>
            <p:nvPr/>
          </p:nvSpPr>
          <p:spPr bwMode="auto">
            <a:xfrm>
              <a:off x="3528941" y="4065588"/>
              <a:ext cx="314325" cy="468313"/>
            </a:xfrm>
            <a:custGeom>
              <a:avLst/>
              <a:gdLst>
                <a:gd name="T0" fmla="*/ 8 w 127"/>
                <a:gd name="T1" fmla="*/ 185 h 189"/>
                <a:gd name="T2" fmla="*/ 21 w 127"/>
                <a:gd name="T3" fmla="*/ 106 h 189"/>
                <a:gd name="T4" fmla="*/ 11 w 127"/>
                <a:gd name="T5" fmla="*/ 43 h 189"/>
                <a:gd name="T6" fmla="*/ 13 w 127"/>
                <a:gd name="T7" fmla="*/ 26 h 189"/>
                <a:gd name="T8" fmla="*/ 26 w 127"/>
                <a:gd name="T9" fmla="*/ 49 h 189"/>
                <a:gd name="T10" fmla="*/ 56 w 127"/>
                <a:gd name="T11" fmla="*/ 36 h 189"/>
                <a:gd name="T12" fmla="*/ 68 w 127"/>
                <a:gd name="T13" fmla="*/ 10 h 189"/>
                <a:gd name="T14" fmla="*/ 76 w 127"/>
                <a:gd name="T15" fmla="*/ 31 h 189"/>
                <a:gd name="T16" fmla="*/ 86 w 127"/>
                <a:gd name="T17" fmla="*/ 58 h 189"/>
                <a:gd name="T18" fmla="*/ 104 w 127"/>
                <a:gd name="T19" fmla="*/ 50 h 189"/>
                <a:gd name="T20" fmla="*/ 108 w 127"/>
                <a:gd name="T21" fmla="*/ 61 h 189"/>
                <a:gd name="T22" fmla="*/ 95 w 127"/>
                <a:gd name="T23" fmla="*/ 78 h 189"/>
                <a:gd name="T24" fmla="*/ 99 w 127"/>
                <a:gd name="T25" fmla="*/ 82 h 189"/>
                <a:gd name="T26" fmla="*/ 109 w 127"/>
                <a:gd name="T27" fmla="*/ 44 h 189"/>
                <a:gd name="T28" fmla="*/ 95 w 127"/>
                <a:gd name="T29" fmla="*/ 46 h 189"/>
                <a:gd name="T30" fmla="*/ 86 w 127"/>
                <a:gd name="T31" fmla="*/ 51 h 189"/>
                <a:gd name="T32" fmla="*/ 82 w 127"/>
                <a:gd name="T33" fmla="*/ 43 h 189"/>
                <a:gd name="T34" fmla="*/ 71 w 127"/>
                <a:gd name="T35" fmla="*/ 4 h 189"/>
                <a:gd name="T36" fmla="*/ 51 w 127"/>
                <a:gd name="T37" fmla="*/ 32 h 189"/>
                <a:gd name="T38" fmla="*/ 39 w 127"/>
                <a:gd name="T39" fmla="*/ 48 h 189"/>
                <a:gd name="T40" fmla="*/ 25 w 127"/>
                <a:gd name="T41" fmla="*/ 33 h 189"/>
                <a:gd name="T42" fmla="*/ 14 w 127"/>
                <a:gd name="T43" fmla="*/ 19 h 189"/>
                <a:gd name="T44" fmla="*/ 2 w 127"/>
                <a:gd name="T45" fmla="*/ 35 h 189"/>
                <a:gd name="T46" fmla="*/ 12 w 127"/>
                <a:gd name="T47" fmla="*/ 68 h 189"/>
                <a:gd name="T48" fmla="*/ 14 w 127"/>
                <a:gd name="T49" fmla="*/ 103 h 189"/>
                <a:gd name="T50" fmla="*/ 7 w 127"/>
                <a:gd name="T51" fmla="*/ 163 h 189"/>
                <a:gd name="T52" fmla="*/ 3 w 127"/>
                <a:gd name="T53" fmla="*/ 182 h 189"/>
                <a:gd name="T54" fmla="*/ 8 w 127"/>
                <a:gd name="T55" fmla="*/ 185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7" h="189">
                  <a:moveTo>
                    <a:pt x="8" y="185"/>
                  </a:moveTo>
                  <a:cubicBezTo>
                    <a:pt x="16" y="159"/>
                    <a:pt x="20" y="132"/>
                    <a:pt x="21" y="106"/>
                  </a:cubicBezTo>
                  <a:cubicBezTo>
                    <a:pt x="21" y="84"/>
                    <a:pt x="18" y="63"/>
                    <a:pt x="11" y="43"/>
                  </a:cubicBezTo>
                  <a:cubicBezTo>
                    <a:pt x="9" y="39"/>
                    <a:pt x="3" y="17"/>
                    <a:pt x="13" y="26"/>
                  </a:cubicBezTo>
                  <a:cubicBezTo>
                    <a:pt x="19" y="32"/>
                    <a:pt x="20" y="42"/>
                    <a:pt x="26" y="49"/>
                  </a:cubicBezTo>
                  <a:cubicBezTo>
                    <a:pt x="39" y="61"/>
                    <a:pt x="53" y="50"/>
                    <a:pt x="56" y="36"/>
                  </a:cubicBezTo>
                  <a:cubicBezTo>
                    <a:pt x="58" y="29"/>
                    <a:pt x="58" y="12"/>
                    <a:pt x="68" y="10"/>
                  </a:cubicBezTo>
                  <a:cubicBezTo>
                    <a:pt x="76" y="8"/>
                    <a:pt x="76" y="27"/>
                    <a:pt x="76" y="31"/>
                  </a:cubicBezTo>
                  <a:cubicBezTo>
                    <a:pt x="77" y="39"/>
                    <a:pt x="68" y="64"/>
                    <a:pt x="86" y="58"/>
                  </a:cubicBezTo>
                  <a:cubicBezTo>
                    <a:pt x="92" y="56"/>
                    <a:pt x="97" y="51"/>
                    <a:pt x="104" y="50"/>
                  </a:cubicBezTo>
                  <a:cubicBezTo>
                    <a:pt x="110" y="48"/>
                    <a:pt x="109" y="57"/>
                    <a:pt x="108" y="61"/>
                  </a:cubicBezTo>
                  <a:cubicBezTo>
                    <a:pt x="105" y="67"/>
                    <a:pt x="99" y="73"/>
                    <a:pt x="95" y="78"/>
                  </a:cubicBezTo>
                  <a:cubicBezTo>
                    <a:pt x="92" y="81"/>
                    <a:pt x="97" y="85"/>
                    <a:pt x="99" y="82"/>
                  </a:cubicBezTo>
                  <a:cubicBezTo>
                    <a:pt x="105" y="76"/>
                    <a:pt x="127" y="52"/>
                    <a:pt x="109" y="44"/>
                  </a:cubicBezTo>
                  <a:cubicBezTo>
                    <a:pt x="105" y="42"/>
                    <a:pt x="100" y="44"/>
                    <a:pt x="95" y="46"/>
                  </a:cubicBezTo>
                  <a:cubicBezTo>
                    <a:pt x="92" y="48"/>
                    <a:pt x="89" y="49"/>
                    <a:pt x="86" y="51"/>
                  </a:cubicBezTo>
                  <a:cubicBezTo>
                    <a:pt x="79" y="54"/>
                    <a:pt x="81" y="49"/>
                    <a:pt x="82" y="43"/>
                  </a:cubicBezTo>
                  <a:cubicBezTo>
                    <a:pt x="83" y="33"/>
                    <a:pt x="85" y="8"/>
                    <a:pt x="71" y="4"/>
                  </a:cubicBezTo>
                  <a:cubicBezTo>
                    <a:pt x="56" y="0"/>
                    <a:pt x="52" y="23"/>
                    <a:pt x="51" y="32"/>
                  </a:cubicBezTo>
                  <a:cubicBezTo>
                    <a:pt x="50" y="39"/>
                    <a:pt x="46" y="47"/>
                    <a:pt x="39" y="48"/>
                  </a:cubicBezTo>
                  <a:cubicBezTo>
                    <a:pt x="31" y="50"/>
                    <a:pt x="27" y="38"/>
                    <a:pt x="25" y="33"/>
                  </a:cubicBezTo>
                  <a:cubicBezTo>
                    <a:pt x="23" y="28"/>
                    <a:pt x="19" y="22"/>
                    <a:pt x="14" y="19"/>
                  </a:cubicBezTo>
                  <a:cubicBezTo>
                    <a:pt x="1" y="11"/>
                    <a:pt x="0" y="27"/>
                    <a:pt x="2" y="35"/>
                  </a:cubicBezTo>
                  <a:cubicBezTo>
                    <a:pt x="5" y="46"/>
                    <a:pt x="9" y="57"/>
                    <a:pt x="12" y="68"/>
                  </a:cubicBezTo>
                  <a:cubicBezTo>
                    <a:pt x="14" y="80"/>
                    <a:pt x="14" y="92"/>
                    <a:pt x="14" y="103"/>
                  </a:cubicBezTo>
                  <a:cubicBezTo>
                    <a:pt x="14" y="124"/>
                    <a:pt x="11" y="144"/>
                    <a:pt x="7" y="163"/>
                  </a:cubicBezTo>
                  <a:cubicBezTo>
                    <a:pt x="6" y="169"/>
                    <a:pt x="4" y="179"/>
                    <a:pt x="3" y="182"/>
                  </a:cubicBezTo>
                  <a:cubicBezTo>
                    <a:pt x="1" y="186"/>
                    <a:pt x="7" y="189"/>
                    <a:pt x="8" y="185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8889331" y="6389859"/>
            <a:ext cx="465138" cy="627063"/>
            <a:chOff x="3825803" y="1795463"/>
            <a:chExt cx="465138" cy="627063"/>
          </a:xfrm>
        </p:grpSpPr>
        <p:sp>
          <p:nvSpPr>
            <p:cNvPr id="62" name="Freeform 59"/>
            <p:cNvSpPr>
              <a:spLocks noEditPoints="1"/>
            </p:cNvSpPr>
            <p:nvPr/>
          </p:nvSpPr>
          <p:spPr bwMode="auto">
            <a:xfrm>
              <a:off x="3825803" y="1795463"/>
              <a:ext cx="465138" cy="627063"/>
            </a:xfrm>
            <a:custGeom>
              <a:avLst/>
              <a:gdLst>
                <a:gd name="T0" fmla="*/ 12 w 187"/>
                <a:gd name="T1" fmla="*/ 252 h 253"/>
                <a:gd name="T2" fmla="*/ 10 w 187"/>
                <a:gd name="T3" fmla="*/ 251 h 253"/>
                <a:gd name="T4" fmla="*/ 9 w 187"/>
                <a:gd name="T5" fmla="*/ 220 h 253"/>
                <a:gd name="T6" fmla="*/ 9 w 187"/>
                <a:gd name="T7" fmla="*/ 219 h 253"/>
                <a:gd name="T8" fmla="*/ 17 w 187"/>
                <a:gd name="T9" fmla="*/ 199 h 253"/>
                <a:gd name="T10" fmla="*/ 19 w 187"/>
                <a:gd name="T11" fmla="*/ 198 h 253"/>
                <a:gd name="T12" fmla="*/ 18 w 187"/>
                <a:gd name="T13" fmla="*/ 186 h 253"/>
                <a:gd name="T14" fmla="*/ 68 w 187"/>
                <a:gd name="T15" fmla="*/ 187 h 253"/>
                <a:gd name="T16" fmla="*/ 79 w 187"/>
                <a:gd name="T17" fmla="*/ 191 h 253"/>
                <a:gd name="T18" fmla="*/ 85 w 187"/>
                <a:gd name="T19" fmla="*/ 184 h 253"/>
                <a:gd name="T20" fmla="*/ 97 w 187"/>
                <a:gd name="T21" fmla="*/ 165 h 253"/>
                <a:gd name="T22" fmla="*/ 123 w 187"/>
                <a:gd name="T23" fmla="*/ 150 h 253"/>
                <a:gd name="T24" fmla="*/ 161 w 187"/>
                <a:gd name="T25" fmla="*/ 123 h 253"/>
                <a:gd name="T26" fmla="*/ 172 w 187"/>
                <a:gd name="T27" fmla="*/ 68 h 253"/>
                <a:gd name="T28" fmla="*/ 132 w 187"/>
                <a:gd name="T29" fmla="*/ 29 h 253"/>
                <a:gd name="T30" fmla="*/ 47 w 187"/>
                <a:gd name="T31" fmla="*/ 49 h 253"/>
                <a:gd name="T32" fmla="*/ 45 w 187"/>
                <a:gd name="T33" fmla="*/ 116 h 253"/>
                <a:gd name="T34" fmla="*/ 45 w 187"/>
                <a:gd name="T35" fmla="*/ 118 h 253"/>
                <a:gd name="T36" fmla="*/ 48 w 187"/>
                <a:gd name="T37" fmla="*/ 169 h 253"/>
                <a:gd name="T38" fmla="*/ 42 w 187"/>
                <a:gd name="T39" fmla="*/ 172 h 253"/>
                <a:gd name="T40" fmla="*/ 39 w 187"/>
                <a:gd name="T41" fmla="*/ 166 h 253"/>
                <a:gd name="T42" fmla="*/ 37 w 187"/>
                <a:gd name="T43" fmla="*/ 121 h 253"/>
                <a:gd name="T44" fmla="*/ 36 w 187"/>
                <a:gd name="T45" fmla="*/ 120 h 253"/>
                <a:gd name="T46" fmla="*/ 40 w 187"/>
                <a:gd name="T47" fmla="*/ 44 h 253"/>
                <a:gd name="T48" fmla="*/ 136 w 187"/>
                <a:gd name="T49" fmla="*/ 20 h 253"/>
                <a:gd name="T50" fmla="*/ 181 w 187"/>
                <a:gd name="T51" fmla="*/ 66 h 253"/>
                <a:gd name="T52" fmla="*/ 169 w 187"/>
                <a:gd name="T53" fmla="*/ 128 h 253"/>
                <a:gd name="T54" fmla="*/ 126 w 187"/>
                <a:gd name="T55" fmla="*/ 158 h 253"/>
                <a:gd name="T56" fmla="*/ 104 w 187"/>
                <a:gd name="T57" fmla="*/ 171 h 253"/>
                <a:gd name="T58" fmla="*/ 93 w 187"/>
                <a:gd name="T59" fmla="*/ 187 h 253"/>
                <a:gd name="T60" fmla="*/ 77 w 187"/>
                <a:gd name="T61" fmla="*/ 200 h 253"/>
                <a:gd name="T62" fmla="*/ 65 w 187"/>
                <a:gd name="T63" fmla="*/ 196 h 253"/>
                <a:gd name="T64" fmla="*/ 26 w 187"/>
                <a:gd name="T65" fmla="*/ 190 h 253"/>
                <a:gd name="T66" fmla="*/ 29 w 187"/>
                <a:gd name="T67" fmla="*/ 196 h 253"/>
                <a:gd name="T68" fmla="*/ 30 w 187"/>
                <a:gd name="T69" fmla="*/ 196 h 253"/>
                <a:gd name="T70" fmla="*/ 75 w 187"/>
                <a:gd name="T71" fmla="*/ 210 h 253"/>
                <a:gd name="T72" fmla="*/ 74 w 187"/>
                <a:gd name="T73" fmla="*/ 222 h 253"/>
                <a:gd name="T74" fmla="*/ 28 w 187"/>
                <a:gd name="T75" fmla="*/ 207 h 253"/>
                <a:gd name="T76" fmla="*/ 26 w 187"/>
                <a:gd name="T77" fmla="*/ 206 h 253"/>
                <a:gd name="T78" fmla="*/ 21 w 187"/>
                <a:gd name="T79" fmla="*/ 208 h 253"/>
                <a:gd name="T80" fmla="*/ 18 w 187"/>
                <a:gd name="T81" fmla="*/ 216 h 253"/>
                <a:gd name="T82" fmla="*/ 61 w 187"/>
                <a:gd name="T83" fmla="*/ 232 h 253"/>
                <a:gd name="T84" fmla="*/ 66 w 187"/>
                <a:gd name="T85" fmla="*/ 244 h 253"/>
                <a:gd name="T86" fmla="*/ 57 w 187"/>
                <a:gd name="T87" fmla="*/ 249 h 253"/>
                <a:gd name="T88" fmla="*/ 14 w 187"/>
                <a:gd name="T89" fmla="*/ 227 h 253"/>
                <a:gd name="T90" fmla="*/ 18 w 187"/>
                <a:gd name="T91" fmla="*/ 246 h 253"/>
                <a:gd name="T92" fmla="*/ 17 w 187"/>
                <a:gd name="T93" fmla="*/ 252 h 253"/>
                <a:gd name="T94" fmla="*/ 12 w 187"/>
                <a:gd name="T95" fmla="*/ 252 h 253"/>
                <a:gd name="T96" fmla="*/ 24 w 187"/>
                <a:gd name="T97" fmla="*/ 225 h 253"/>
                <a:gd name="T98" fmla="*/ 56 w 187"/>
                <a:gd name="T99" fmla="*/ 240 h 253"/>
                <a:gd name="T100" fmla="*/ 55 w 187"/>
                <a:gd name="T101" fmla="*/ 238 h 253"/>
                <a:gd name="T102" fmla="*/ 24 w 187"/>
                <a:gd name="T103" fmla="*/ 225 h 253"/>
                <a:gd name="T104" fmla="*/ 41 w 187"/>
                <a:gd name="T105" fmla="*/ 205 h 253"/>
                <a:gd name="T106" fmla="*/ 68 w 187"/>
                <a:gd name="T107" fmla="*/ 215 h 253"/>
                <a:gd name="T108" fmla="*/ 67 w 187"/>
                <a:gd name="T109" fmla="*/ 214 h 253"/>
                <a:gd name="T110" fmla="*/ 41 w 187"/>
                <a:gd name="T111" fmla="*/ 20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7" h="253">
                  <a:moveTo>
                    <a:pt x="12" y="252"/>
                  </a:moveTo>
                  <a:cubicBezTo>
                    <a:pt x="11" y="252"/>
                    <a:pt x="11" y="251"/>
                    <a:pt x="10" y="251"/>
                  </a:cubicBezTo>
                  <a:cubicBezTo>
                    <a:pt x="0" y="233"/>
                    <a:pt x="4" y="224"/>
                    <a:pt x="9" y="220"/>
                  </a:cubicBezTo>
                  <a:cubicBezTo>
                    <a:pt x="9" y="220"/>
                    <a:pt x="9" y="219"/>
                    <a:pt x="9" y="219"/>
                  </a:cubicBezTo>
                  <a:cubicBezTo>
                    <a:pt x="6" y="211"/>
                    <a:pt x="9" y="204"/>
                    <a:pt x="17" y="199"/>
                  </a:cubicBezTo>
                  <a:cubicBezTo>
                    <a:pt x="18" y="199"/>
                    <a:pt x="18" y="199"/>
                    <a:pt x="19" y="198"/>
                  </a:cubicBezTo>
                  <a:cubicBezTo>
                    <a:pt x="16" y="193"/>
                    <a:pt x="16" y="189"/>
                    <a:pt x="18" y="186"/>
                  </a:cubicBezTo>
                  <a:cubicBezTo>
                    <a:pt x="26" y="170"/>
                    <a:pt x="51" y="180"/>
                    <a:pt x="68" y="187"/>
                  </a:cubicBezTo>
                  <a:cubicBezTo>
                    <a:pt x="73" y="189"/>
                    <a:pt x="77" y="191"/>
                    <a:pt x="79" y="191"/>
                  </a:cubicBezTo>
                  <a:cubicBezTo>
                    <a:pt x="81" y="191"/>
                    <a:pt x="81" y="191"/>
                    <a:pt x="85" y="184"/>
                  </a:cubicBezTo>
                  <a:cubicBezTo>
                    <a:pt x="88" y="178"/>
                    <a:pt x="91" y="172"/>
                    <a:pt x="97" y="165"/>
                  </a:cubicBezTo>
                  <a:cubicBezTo>
                    <a:pt x="104" y="156"/>
                    <a:pt x="114" y="153"/>
                    <a:pt x="123" y="150"/>
                  </a:cubicBezTo>
                  <a:cubicBezTo>
                    <a:pt x="136" y="145"/>
                    <a:pt x="149" y="141"/>
                    <a:pt x="161" y="123"/>
                  </a:cubicBezTo>
                  <a:cubicBezTo>
                    <a:pt x="173" y="104"/>
                    <a:pt x="177" y="85"/>
                    <a:pt x="172" y="68"/>
                  </a:cubicBezTo>
                  <a:cubicBezTo>
                    <a:pt x="167" y="51"/>
                    <a:pt x="153" y="37"/>
                    <a:pt x="132" y="29"/>
                  </a:cubicBezTo>
                  <a:cubicBezTo>
                    <a:pt x="91" y="11"/>
                    <a:pt x="60" y="28"/>
                    <a:pt x="47" y="49"/>
                  </a:cubicBezTo>
                  <a:cubicBezTo>
                    <a:pt x="28" y="79"/>
                    <a:pt x="38" y="100"/>
                    <a:pt x="45" y="116"/>
                  </a:cubicBezTo>
                  <a:cubicBezTo>
                    <a:pt x="45" y="118"/>
                    <a:pt x="45" y="118"/>
                    <a:pt x="45" y="118"/>
                  </a:cubicBezTo>
                  <a:cubicBezTo>
                    <a:pt x="54" y="137"/>
                    <a:pt x="52" y="159"/>
                    <a:pt x="48" y="169"/>
                  </a:cubicBezTo>
                  <a:cubicBezTo>
                    <a:pt x="47" y="171"/>
                    <a:pt x="44" y="173"/>
                    <a:pt x="42" y="172"/>
                  </a:cubicBezTo>
                  <a:cubicBezTo>
                    <a:pt x="40" y="171"/>
                    <a:pt x="38" y="168"/>
                    <a:pt x="39" y="166"/>
                  </a:cubicBezTo>
                  <a:cubicBezTo>
                    <a:pt x="42" y="157"/>
                    <a:pt x="45" y="138"/>
                    <a:pt x="37" y="121"/>
                  </a:cubicBezTo>
                  <a:cubicBezTo>
                    <a:pt x="36" y="120"/>
                    <a:pt x="36" y="120"/>
                    <a:pt x="36" y="120"/>
                  </a:cubicBezTo>
                  <a:cubicBezTo>
                    <a:pt x="29" y="104"/>
                    <a:pt x="17" y="78"/>
                    <a:pt x="40" y="44"/>
                  </a:cubicBezTo>
                  <a:cubicBezTo>
                    <a:pt x="55" y="20"/>
                    <a:pt x="89" y="0"/>
                    <a:pt x="136" y="20"/>
                  </a:cubicBezTo>
                  <a:cubicBezTo>
                    <a:pt x="159" y="30"/>
                    <a:pt x="175" y="46"/>
                    <a:pt x="181" y="66"/>
                  </a:cubicBezTo>
                  <a:cubicBezTo>
                    <a:pt x="187" y="85"/>
                    <a:pt x="183" y="107"/>
                    <a:pt x="169" y="128"/>
                  </a:cubicBezTo>
                  <a:cubicBezTo>
                    <a:pt x="155" y="148"/>
                    <a:pt x="140" y="154"/>
                    <a:pt x="126" y="158"/>
                  </a:cubicBezTo>
                  <a:cubicBezTo>
                    <a:pt x="117" y="161"/>
                    <a:pt x="110" y="164"/>
                    <a:pt x="104" y="171"/>
                  </a:cubicBezTo>
                  <a:cubicBezTo>
                    <a:pt x="99" y="177"/>
                    <a:pt x="96" y="183"/>
                    <a:pt x="93" y="187"/>
                  </a:cubicBezTo>
                  <a:cubicBezTo>
                    <a:pt x="90" y="195"/>
                    <a:pt x="87" y="202"/>
                    <a:pt x="77" y="200"/>
                  </a:cubicBezTo>
                  <a:cubicBezTo>
                    <a:pt x="74" y="199"/>
                    <a:pt x="70" y="198"/>
                    <a:pt x="65" y="196"/>
                  </a:cubicBezTo>
                  <a:cubicBezTo>
                    <a:pt x="53" y="191"/>
                    <a:pt x="30" y="182"/>
                    <a:pt x="26" y="190"/>
                  </a:cubicBezTo>
                  <a:cubicBezTo>
                    <a:pt x="26" y="191"/>
                    <a:pt x="26" y="193"/>
                    <a:pt x="29" y="196"/>
                  </a:cubicBezTo>
                  <a:cubicBezTo>
                    <a:pt x="29" y="196"/>
                    <a:pt x="29" y="196"/>
                    <a:pt x="30" y="196"/>
                  </a:cubicBezTo>
                  <a:cubicBezTo>
                    <a:pt x="47" y="194"/>
                    <a:pt x="70" y="199"/>
                    <a:pt x="75" y="210"/>
                  </a:cubicBezTo>
                  <a:cubicBezTo>
                    <a:pt x="79" y="217"/>
                    <a:pt x="76" y="221"/>
                    <a:pt x="74" y="222"/>
                  </a:cubicBezTo>
                  <a:cubicBezTo>
                    <a:pt x="66" y="230"/>
                    <a:pt x="39" y="216"/>
                    <a:pt x="28" y="207"/>
                  </a:cubicBezTo>
                  <a:cubicBezTo>
                    <a:pt x="27" y="207"/>
                    <a:pt x="27" y="206"/>
                    <a:pt x="26" y="206"/>
                  </a:cubicBezTo>
                  <a:cubicBezTo>
                    <a:pt x="24" y="206"/>
                    <a:pt x="22" y="207"/>
                    <a:pt x="21" y="208"/>
                  </a:cubicBezTo>
                  <a:cubicBezTo>
                    <a:pt x="18" y="209"/>
                    <a:pt x="16" y="211"/>
                    <a:pt x="18" y="216"/>
                  </a:cubicBezTo>
                  <a:cubicBezTo>
                    <a:pt x="31" y="214"/>
                    <a:pt x="51" y="221"/>
                    <a:pt x="61" y="232"/>
                  </a:cubicBezTo>
                  <a:cubicBezTo>
                    <a:pt x="63" y="233"/>
                    <a:pt x="68" y="239"/>
                    <a:pt x="66" y="244"/>
                  </a:cubicBezTo>
                  <a:cubicBezTo>
                    <a:pt x="65" y="246"/>
                    <a:pt x="63" y="249"/>
                    <a:pt x="57" y="249"/>
                  </a:cubicBezTo>
                  <a:cubicBezTo>
                    <a:pt x="47" y="249"/>
                    <a:pt x="25" y="242"/>
                    <a:pt x="14" y="227"/>
                  </a:cubicBezTo>
                  <a:cubicBezTo>
                    <a:pt x="10" y="232"/>
                    <a:pt x="16" y="242"/>
                    <a:pt x="18" y="246"/>
                  </a:cubicBezTo>
                  <a:cubicBezTo>
                    <a:pt x="19" y="248"/>
                    <a:pt x="19" y="251"/>
                    <a:pt x="17" y="252"/>
                  </a:cubicBezTo>
                  <a:cubicBezTo>
                    <a:pt x="15" y="253"/>
                    <a:pt x="13" y="253"/>
                    <a:pt x="12" y="252"/>
                  </a:cubicBezTo>
                  <a:close/>
                  <a:moveTo>
                    <a:pt x="24" y="225"/>
                  </a:moveTo>
                  <a:cubicBezTo>
                    <a:pt x="34" y="235"/>
                    <a:pt x="50" y="240"/>
                    <a:pt x="56" y="240"/>
                  </a:cubicBezTo>
                  <a:cubicBezTo>
                    <a:pt x="56" y="239"/>
                    <a:pt x="55" y="239"/>
                    <a:pt x="55" y="238"/>
                  </a:cubicBezTo>
                  <a:cubicBezTo>
                    <a:pt x="47" y="230"/>
                    <a:pt x="34" y="226"/>
                    <a:pt x="24" y="225"/>
                  </a:cubicBezTo>
                  <a:close/>
                  <a:moveTo>
                    <a:pt x="41" y="205"/>
                  </a:moveTo>
                  <a:cubicBezTo>
                    <a:pt x="51" y="211"/>
                    <a:pt x="63" y="215"/>
                    <a:pt x="68" y="215"/>
                  </a:cubicBezTo>
                  <a:cubicBezTo>
                    <a:pt x="67" y="215"/>
                    <a:pt x="67" y="215"/>
                    <a:pt x="67" y="214"/>
                  </a:cubicBezTo>
                  <a:cubicBezTo>
                    <a:pt x="65" y="210"/>
                    <a:pt x="53" y="206"/>
                    <a:pt x="41" y="205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60"/>
            <p:cNvSpPr/>
            <p:nvPr/>
          </p:nvSpPr>
          <p:spPr bwMode="auto">
            <a:xfrm>
              <a:off x="3968678" y="1922463"/>
              <a:ext cx="239713" cy="341313"/>
            </a:xfrm>
            <a:custGeom>
              <a:avLst/>
              <a:gdLst>
                <a:gd name="T0" fmla="*/ 5 w 97"/>
                <a:gd name="T1" fmla="*/ 135 h 138"/>
                <a:gd name="T2" fmla="*/ 17 w 97"/>
                <a:gd name="T3" fmla="*/ 77 h 138"/>
                <a:gd name="T4" fmla="*/ 12 w 97"/>
                <a:gd name="T5" fmla="*/ 30 h 138"/>
                <a:gd name="T6" fmla="*/ 13 w 97"/>
                <a:gd name="T7" fmla="*/ 18 h 138"/>
                <a:gd name="T8" fmla="*/ 23 w 97"/>
                <a:gd name="T9" fmla="*/ 35 h 138"/>
                <a:gd name="T10" fmla="*/ 45 w 97"/>
                <a:gd name="T11" fmla="*/ 27 h 138"/>
                <a:gd name="T12" fmla="*/ 55 w 97"/>
                <a:gd name="T13" fmla="*/ 7 h 138"/>
                <a:gd name="T14" fmla="*/ 61 w 97"/>
                <a:gd name="T15" fmla="*/ 23 h 138"/>
                <a:gd name="T16" fmla="*/ 66 w 97"/>
                <a:gd name="T17" fmla="*/ 44 h 138"/>
                <a:gd name="T18" fmla="*/ 80 w 97"/>
                <a:gd name="T19" fmla="*/ 38 h 138"/>
                <a:gd name="T20" fmla="*/ 83 w 97"/>
                <a:gd name="T21" fmla="*/ 47 h 138"/>
                <a:gd name="T22" fmla="*/ 72 w 97"/>
                <a:gd name="T23" fmla="*/ 59 h 138"/>
                <a:gd name="T24" fmla="*/ 76 w 97"/>
                <a:gd name="T25" fmla="*/ 62 h 138"/>
                <a:gd name="T26" fmla="*/ 85 w 97"/>
                <a:gd name="T27" fmla="*/ 34 h 138"/>
                <a:gd name="T28" fmla="*/ 74 w 97"/>
                <a:gd name="T29" fmla="*/ 35 h 138"/>
                <a:gd name="T30" fmla="*/ 67 w 97"/>
                <a:gd name="T31" fmla="*/ 39 h 138"/>
                <a:gd name="T32" fmla="*/ 64 w 97"/>
                <a:gd name="T33" fmla="*/ 33 h 138"/>
                <a:gd name="T34" fmla="*/ 57 w 97"/>
                <a:gd name="T35" fmla="*/ 3 h 138"/>
                <a:gd name="T36" fmla="*/ 42 w 97"/>
                <a:gd name="T37" fmla="*/ 24 h 138"/>
                <a:gd name="T38" fmla="*/ 32 w 97"/>
                <a:gd name="T39" fmla="*/ 35 h 138"/>
                <a:gd name="T40" fmla="*/ 22 w 97"/>
                <a:gd name="T41" fmla="*/ 24 h 138"/>
                <a:gd name="T42" fmla="*/ 14 w 97"/>
                <a:gd name="T43" fmla="*/ 13 h 138"/>
                <a:gd name="T44" fmla="*/ 5 w 97"/>
                <a:gd name="T45" fmla="*/ 24 h 138"/>
                <a:gd name="T46" fmla="*/ 11 w 97"/>
                <a:gd name="T47" fmla="*/ 49 h 138"/>
                <a:gd name="T48" fmla="*/ 12 w 97"/>
                <a:gd name="T49" fmla="*/ 75 h 138"/>
                <a:gd name="T50" fmla="*/ 5 w 97"/>
                <a:gd name="T51" fmla="*/ 119 h 138"/>
                <a:gd name="T52" fmla="*/ 1 w 97"/>
                <a:gd name="T53" fmla="*/ 133 h 138"/>
                <a:gd name="T54" fmla="*/ 5 w 97"/>
                <a:gd name="T55" fmla="*/ 135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7" h="138">
                  <a:moveTo>
                    <a:pt x="5" y="135"/>
                  </a:moveTo>
                  <a:cubicBezTo>
                    <a:pt x="12" y="117"/>
                    <a:pt x="16" y="97"/>
                    <a:pt x="17" y="77"/>
                  </a:cubicBezTo>
                  <a:cubicBezTo>
                    <a:pt x="18" y="61"/>
                    <a:pt x="16" y="46"/>
                    <a:pt x="12" y="30"/>
                  </a:cubicBezTo>
                  <a:cubicBezTo>
                    <a:pt x="11" y="27"/>
                    <a:pt x="6" y="11"/>
                    <a:pt x="13" y="18"/>
                  </a:cubicBezTo>
                  <a:cubicBezTo>
                    <a:pt x="18" y="23"/>
                    <a:pt x="18" y="30"/>
                    <a:pt x="23" y="35"/>
                  </a:cubicBezTo>
                  <a:cubicBezTo>
                    <a:pt x="32" y="45"/>
                    <a:pt x="42" y="37"/>
                    <a:pt x="45" y="27"/>
                  </a:cubicBezTo>
                  <a:cubicBezTo>
                    <a:pt x="47" y="22"/>
                    <a:pt x="48" y="9"/>
                    <a:pt x="55" y="7"/>
                  </a:cubicBezTo>
                  <a:cubicBezTo>
                    <a:pt x="61" y="6"/>
                    <a:pt x="61" y="20"/>
                    <a:pt x="61" y="23"/>
                  </a:cubicBezTo>
                  <a:cubicBezTo>
                    <a:pt x="60" y="29"/>
                    <a:pt x="54" y="48"/>
                    <a:pt x="66" y="44"/>
                  </a:cubicBezTo>
                  <a:cubicBezTo>
                    <a:pt x="71" y="42"/>
                    <a:pt x="75" y="39"/>
                    <a:pt x="80" y="38"/>
                  </a:cubicBezTo>
                  <a:cubicBezTo>
                    <a:pt x="85" y="37"/>
                    <a:pt x="84" y="44"/>
                    <a:pt x="83" y="47"/>
                  </a:cubicBezTo>
                  <a:cubicBezTo>
                    <a:pt x="80" y="51"/>
                    <a:pt x="76" y="55"/>
                    <a:pt x="72" y="59"/>
                  </a:cubicBezTo>
                  <a:cubicBezTo>
                    <a:pt x="70" y="61"/>
                    <a:pt x="74" y="64"/>
                    <a:pt x="76" y="62"/>
                  </a:cubicBezTo>
                  <a:cubicBezTo>
                    <a:pt x="80" y="58"/>
                    <a:pt x="97" y="41"/>
                    <a:pt x="85" y="34"/>
                  </a:cubicBezTo>
                  <a:cubicBezTo>
                    <a:pt x="81" y="33"/>
                    <a:pt x="77" y="34"/>
                    <a:pt x="74" y="35"/>
                  </a:cubicBezTo>
                  <a:cubicBezTo>
                    <a:pt x="72" y="36"/>
                    <a:pt x="69" y="38"/>
                    <a:pt x="67" y="39"/>
                  </a:cubicBezTo>
                  <a:cubicBezTo>
                    <a:pt x="62" y="41"/>
                    <a:pt x="63" y="37"/>
                    <a:pt x="64" y="33"/>
                  </a:cubicBezTo>
                  <a:cubicBezTo>
                    <a:pt x="66" y="25"/>
                    <a:pt x="68" y="7"/>
                    <a:pt x="57" y="3"/>
                  </a:cubicBezTo>
                  <a:cubicBezTo>
                    <a:pt x="47" y="0"/>
                    <a:pt x="43" y="17"/>
                    <a:pt x="42" y="24"/>
                  </a:cubicBezTo>
                  <a:cubicBezTo>
                    <a:pt x="41" y="28"/>
                    <a:pt x="37" y="34"/>
                    <a:pt x="32" y="35"/>
                  </a:cubicBezTo>
                  <a:cubicBezTo>
                    <a:pt x="26" y="36"/>
                    <a:pt x="24" y="27"/>
                    <a:pt x="22" y="24"/>
                  </a:cubicBezTo>
                  <a:cubicBezTo>
                    <a:pt x="21" y="19"/>
                    <a:pt x="18" y="15"/>
                    <a:pt x="14" y="13"/>
                  </a:cubicBezTo>
                  <a:cubicBezTo>
                    <a:pt x="6" y="6"/>
                    <a:pt x="4" y="18"/>
                    <a:pt x="5" y="24"/>
                  </a:cubicBezTo>
                  <a:cubicBezTo>
                    <a:pt x="7" y="33"/>
                    <a:pt x="10" y="41"/>
                    <a:pt x="11" y="49"/>
                  </a:cubicBezTo>
                  <a:cubicBezTo>
                    <a:pt x="13" y="58"/>
                    <a:pt x="13" y="67"/>
                    <a:pt x="12" y="75"/>
                  </a:cubicBezTo>
                  <a:cubicBezTo>
                    <a:pt x="12" y="90"/>
                    <a:pt x="9" y="105"/>
                    <a:pt x="5" y="119"/>
                  </a:cubicBezTo>
                  <a:cubicBezTo>
                    <a:pt x="4" y="123"/>
                    <a:pt x="2" y="131"/>
                    <a:pt x="1" y="133"/>
                  </a:cubicBezTo>
                  <a:cubicBezTo>
                    <a:pt x="0" y="136"/>
                    <a:pt x="4" y="138"/>
                    <a:pt x="5" y="135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9044880" y="5498888"/>
            <a:ext cx="1858963" cy="1768475"/>
            <a:chOff x="1498528" y="2743200"/>
            <a:chExt cx="1858963" cy="1768475"/>
          </a:xfrm>
        </p:grpSpPr>
        <p:sp>
          <p:nvSpPr>
            <p:cNvPr id="65" name="Freeform 47"/>
            <p:cNvSpPr>
              <a:spLocks noEditPoints="1"/>
            </p:cNvSpPr>
            <p:nvPr/>
          </p:nvSpPr>
          <p:spPr bwMode="auto">
            <a:xfrm>
              <a:off x="2422453" y="2790825"/>
              <a:ext cx="935038" cy="1563688"/>
            </a:xfrm>
            <a:custGeom>
              <a:avLst/>
              <a:gdLst>
                <a:gd name="T0" fmla="*/ 188 w 377"/>
                <a:gd name="T1" fmla="*/ 631 h 631"/>
                <a:gd name="T2" fmla="*/ 182 w 377"/>
                <a:gd name="T3" fmla="*/ 629 h 631"/>
                <a:gd name="T4" fmla="*/ 144 w 377"/>
                <a:gd name="T5" fmla="*/ 567 h 631"/>
                <a:gd name="T6" fmla="*/ 145 w 377"/>
                <a:gd name="T7" fmla="*/ 566 h 631"/>
                <a:gd name="T8" fmla="*/ 138 w 377"/>
                <a:gd name="T9" fmla="*/ 516 h 631"/>
                <a:gd name="T10" fmla="*/ 142 w 377"/>
                <a:gd name="T11" fmla="*/ 510 h 631"/>
                <a:gd name="T12" fmla="*/ 125 w 377"/>
                <a:gd name="T13" fmla="*/ 487 h 631"/>
                <a:gd name="T14" fmla="*/ 231 w 377"/>
                <a:gd name="T15" fmla="*/ 431 h 631"/>
                <a:gd name="T16" fmla="*/ 258 w 377"/>
                <a:gd name="T17" fmla="*/ 427 h 631"/>
                <a:gd name="T18" fmla="*/ 262 w 377"/>
                <a:gd name="T19" fmla="*/ 404 h 631"/>
                <a:gd name="T20" fmla="*/ 265 w 377"/>
                <a:gd name="T21" fmla="*/ 352 h 631"/>
                <a:gd name="T22" fmla="*/ 303 w 377"/>
                <a:gd name="T23" fmla="*/ 290 h 631"/>
                <a:gd name="T24" fmla="*/ 351 w 377"/>
                <a:gd name="T25" fmla="*/ 191 h 631"/>
                <a:gd name="T26" fmla="*/ 311 w 377"/>
                <a:gd name="T27" fmla="*/ 65 h 631"/>
                <a:gd name="T28" fmla="*/ 184 w 377"/>
                <a:gd name="T29" fmla="*/ 27 h 631"/>
                <a:gd name="T30" fmla="*/ 29 w 377"/>
                <a:gd name="T31" fmla="*/ 166 h 631"/>
                <a:gd name="T32" fmla="*/ 100 w 377"/>
                <a:gd name="T33" fmla="*/ 309 h 631"/>
                <a:gd name="T34" fmla="*/ 104 w 377"/>
                <a:gd name="T35" fmla="*/ 312 h 631"/>
                <a:gd name="T36" fmla="*/ 168 w 377"/>
                <a:gd name="T37" fmla="*/ 417 h 631"/>
                <a:gd name="T38" fmla="*/ 158 w 377"/>
                <a:gd name="T39" fmla="*/ 429 h 631"/>
                <a:gd name="T40" fmla="*/ 146 w 377"/>
                <a:gd name="T41" fmla="*/ 419 h 631"/>
                <a:gd name="T42" fmla="*/ 91 w 377"/>
                <a:gd name="T43" fmla="*/ 330 h 631"/>
                <a:gd name="T44" fmla="*/ 87 w 377"/>
                <a:gd name="T45" fmla="*/ 327 h 631"/>
                <a:gd name="T46" fmla="*/ 7 w 377"/>
                <a:gd name="T47" fmla="*/ 165 h 631"/>
                <a:gd name="T48" fmla="*/ 182 w 377"/>
                <a:gd name="T49" fmla="*/ 5 h 631"/>
                <a:gd name="T50" fmla="*/ 327 w 377"/>
                <a:gd name="T51" fmla="*/ 49 h 631"/>
                <a:gd name="T52" fmla="*/ 373 w 377"/>
                <a:gd name="T53" fmla="*/ 193 h 631"/>
                <a:gd name="T54" fmla="*/ 319 w 377"/>
                <a:gd name="T55" fmla="*/ 304 h 631"/>
                <a:gd name="T56" fmla="*/ 286 w 377"/>
                <a:gd name="T57" fmla="*/ 356 h 631"/>
                <a:gd name="T58" fmla="*/ 284 w 377"/>
                <a:gd name="T59" fmla="*/ 403 h 631"/>
                <a:gd name="T60" fmla="*/ 264 w 377"/>
                <a:gd name="T61" fmla="*/ 448 h 631"/>
                <a:gd name="T62" fmla="*/ 234 w 377"/>
                <a:gd name="T63" fmla="*/ 453 h 631"/>
                <a:gd name="T64" fmla="*/ 147 w 377"/>
                <a:gd name="T65" fmla="*/ 486 h 631"/>
                <a:gd name="T66" fmla="*/ 159 w 377"/>
                <a:gd name="T67" fmla="*/ 494 h 631"/>
                <a:gd name="T68" fmla="*/ 160 w 377"/>
                <a:gd name="T69" fmla="*/ 494 h 631"/>
                <a:gd name="T70" fmla="*/ 271 w 377"/>
                <a:gd name="T71" fmla="*/ 470 h 631"/>
                <a:gd name="T72" fmla="*/ 284 w 377"/>
                <a:gd name="T73" fmla="*/ 497 h 631"/>
                <a:gd name="T74" fmla="*/ 169 w 377"/>
                <a:gd name="T75" fmla="*/ 519 h 631"/>
                <a:gd name="T76" fmla="*/ 165 w 377"/>
                <a:gd name="T77" fmla="*/ 518 h 631"/>
                <a:gd name="T78" fmla="*/ 156 w 377"/>
                <a:gd name="T79" fmla="*/ 528 h 631"/>
                <a:gd name="T80" fmla="*/ 159 w 377"/>
                <a:gd name="T81" fmla="*/ 549 h 631"/>
                <a:gd name="T82" fmla="*/ 267 w 377"/>
                <a:gd name="T83" fmla="*/ 532 h 631"/>
                <a:gd name="T84" fmla="*/ 292 w 377"/>
                <a:gd name="T85" fmla="*/ 552 h 631"/>
                <a:gd name="T86" fmla="*/ 279 w 377"/>
                <a:gd name="T87" fmla="*/ 573 h 631"/>
                <a:gd name="T88" fmla="*/ 164 w 377"/>
                <a:gd name="T89" fmla="*/ 577 h 631"/>
                <a:gd name="T90" fmla="*/ 194 w 377"/>
                <a:gd name="T91" fmla="*/ 611 h 631"/>
                <a:gd name="T92" fmla="*/ 197 w 377"/>
                <a:gd name="T93" fmla="*/ 626 h 631"/>
                <a:gd name="T94" fmla="*/ 188 w 377"/>
                <a:gd name="T95" fmla="*/ 631 h 631"/>
                <a:gd name="T96" fmla="*/ 183 w 377"/>
                <a:gd name="T97" fmla="*/ 560 h 631"/>
                <a:gd name="T98" fmla="*/ 266 w 377"/>
                <a:gd name="T99" fmla="*/ 555 h 631"/>
                <a:gd name="T100" fmla="*/ 261 w 377"/>
                <a:gd name="T101" fmla="*/ 553 h 631"/>
                <a:gd name="T102" fmla="*/ 183 w 377"/>
                <a:gd name="T103" fmla="*/ 560 h 631"/>
                <a:gd name="T104" fmla="*/ 196 w 377"/>
                <a:gd name="T105" fmla="*/ 499 h 631"/>
                <a:gd name="T106" fmla="*/ 262 w 377"/>
                <a:gd name="T107" fmla="*/ 490 h 631"/>
                <a:gd name="T108" fmla="*/ 259 w 377"/>
                <a:gd name="T109" fmla="*/ 489 h 631"/>
                <a:gd name="T110" fmla="*/ 196 w 377"/>
                <a:gd name="T111" fmla="*/ 499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7" h="631">
                  <a:moveTo>
                    <a:pt x="188" y="631"/>
                  </a:moveTo>
                  <a:cubicBezTo>
                    <a:pt x="186" y="631"/>
                    <a:pt x="184" y="631"/>
                    <a:pt x="182" y="629"/>
                  </a:cubicBezTo>
                  <a:cubicBezTo>
                    <a:pt x="140" y="604"/>
                    <a:pt x="138" y="581"/>
                    <a:pt x="144" y="567"/>
                  </a:cubicBezTo>
                  <a:cubicBezTo>
                    <a:pt x="145" y="566"/>
                    <a:pt x="145" y="566"/>
                    <a:pt x="145" y="566"/>
                  </a:cubicBezTo>
                  <a:cubicBezTo>
                    <a:pt x="128" y="552"/>
                    <a:pt x="125" y="533"/>
                    <a:pt x="138" y="516"/>
                  </a:cubicBezTo>
                  <a:cubicBezTo>
                    <a:pt x="139" y="514"/>
                    <a:pt x="140" y="512"/>
                    <a:pt x="142" y="510"/>
                  </a:cubicBezTo>
                  <a:cubicBezTo>
                    <a:pt x="129" y="503"/>
                    <a:pt x="125" y="494"/>
                    <a:pt x="125" y="487"/>
                  </a:cubicBezTo>
                  <a:cubicBezTo>
                    <a:pt x="123" y="444"/>
                    <a:pt x="188" y="436"/>
                    <a:pt x="231" y="431"/>
                  </a:cubicBezTo>
                  <a:cubicBezTo>
                    <a:pt x="242" y="430"/>
                    <a:pt x="253" y="428"/>
                    <a:pt x="258" y="427"/>
                  </a:cubicBezTo>
                  <a:cubicBezTo>
                    <a:pt x="262" y="425"/>
                    <a:pt x="263" y="424"/>
                    <a:pt x="262" y="404"/>
                  </a:cubicBezTo>
                  <a:cubicBezTo>
                    <a:pt x="261" y="391"/>
                    <a:pt x="260" y="373"/>
                    <a:pt x="265" y="352"/>
                  </a:cubicBezTo>
                  <a:cubicBezTo>
                    <a:pt x="271" y="325"/>
                    <a:pt x="286" y="308"/>
                    <a:pt x="303" y="290"/>
                  </a:cubicBezTo>
                  <a:cubicBezTo>
                    <a:pt x="324" y="266"/>
                    <a:pt x="347" y="241"/>
                    <a:pt x="351" y="191"/>
                  </a:cubicBezTo>
                  <a:cubicBezTo>
                    <a:pt x="355" y="138"/>
                    <a:pt x="341" y="94"/>
                    <a:pt x="311" y="65"/>
                  </a:cubicBezTo>
                  <a:cubicBezTo>
                    <a:pt x="281" y="35"/>
                    <a:pt x="236" y="22"/>
                    <a:pt x="184" y="27"/>
                  </a:cubicBezTo>
                  <a:cubicBezTo>
                    <a:pt x="76" y="38"/>
                    <a:pt x="33" y="109"/>
                    <a:pt x="29" y="166"/>
                  </a:cubicBezTo>
                  <a:cubicBezTo>
                    <a:pt x="23" y="252"/>
                    <a:pt x="68" y="285"/>
                    <a:pt x="100" y="309"/>
                  </a:cubicBezTo>
                  <a:cubicBezTo>
                    <a:pt x="104" y="312"/>
                    <a:pt x="104" y="312"/>
                    <a:pt x="104" y="312"/>
                  </a:cubicBezTo>
                  <a:cubicBezTo>
                    <a:pt x="145" y="343"/>
                    <a:pt x="164" y="391"/>
                    <a:pt x="168" y="417"/>
                  </a:cubicBezTo>
                  <a:cubicBezTo>
                    <a:pt x="169" y="423"/>
                    <a:pt x="164" y="428"/>
                    <a:pt x="158" y="429"/>
                  </a:cubicBezTo>
                  <a:cubicBezTo>
                    <a:pt x="152" y="430"/>
                    <a:pt x="147" y="425"/>
                    <a:pt x="146" y="419"/>
                  </a:cubicBezTo>
                  <a:cubicBezTo>
                    <a:pt x="143" y="399"/>
                    <a:pt x="126" y="356"/>
                    <a:pt x="91" y="330"/>
                  </a:cubicBezTo>
                  <a:cubicBezTo>
                    <a:pt x="87" y="327"/>
                    <a:pt x="87" y="327"/>
                    <a:pt x="87" y="327"/>
                  </a:cubicBezTo>
                  <a:cubicBezTo>
                    <a:pt x="55" y="303"/>
                    <a:pt x="0" y="262"/>
                    <a:pt x="7" y="165"/>
                  </a:cubicBezTo>
                  <a:cubicBezTo>
                    <a:pt x="12" y="99"/>
                    <a:pt x="60" y="18"/>
                    <a:pt x="182" y="5"/>
                  </a:cubicBezTo>
                  <a:cubicBezTo>
                    <a:pt x="241" y="0"/>
                    <a:pt x="292" y="15"/>
                    <a:pt x="327" y="49"/>
                  </a:cubicBezTo>
                  <a:cubicBezTo>
                    <a:pt x="362" y="83"/>
                    <a:pt x="377" y="133"/>
                    <a:pt x="373" y="193"/>
                  </a:cubicBezTo>
                  <a:cubicBezTo>
                    <a:pt x="368" y="251"/>
                    <a:pt x="342" y="279"/>
                    <a:pt x="319" y="304"/>
                  </a:cubicBezTo>
                  <a:cubicBezTo>
                    <a:pt x="304" y="321"/>
                    <a:pt x="291" y="336"/>
                    <a:pt x="286" y="356"/>
                  </a:cubicBezTo>
                  <a:cubicBezTo>
                    <a:pt x="282" y="375"/>
                    <a:pt x="283" y="390"/>
                    <a:pt x="284" y="403"/>
                  </a:cubicBezTo>
                  <a:cubicBezTo>
                    <a:pt x="285" y="422"/>
                    <a:pt x="286" y="441"/>
                    <a:pt x="264" y="448"/>
                  </a:cubicBezTo>
                  <a:cubicBezTo>
                    <a:pt x="257" y="450"/>
                    <a:pt x="247" y="451"/>
                    <a:pt x="234" y="453"/>
                  </a:cubicBezTo>
                  <a:cubicBezTo>
                    <a:pt x="203" y="456"/>
                    <a:pt x="146" y="463"/>
                    <a:pt x="147" y="486"/>
                  </a:cubicBezTo>
                  <a:cubicBezTo>
                    <a:pt x="147" y="487"/>
                    <a:pt x="150" y="491"/>
                    <a:pt x="159" y="494"/>
                  </a:cubicBezTo>
                  <a:cubicBezTo>
                    <a:pt x="160" y="494"/>
                    <a:pt x="160" y="494"/>
                    <a:pt x="160" y="494"/>
                  </a:cubicBezTo>
                  <a:cubicBezTo>
                    <a:pt x="194" y="471"/>
                    <a:pt x="248" y="455"/>
                    <a:pt x="271" y="470"/>
                  </a:cubicBezTo>
                  <a:cubicBezTo>
                    <a:pt x="287" y="481"/>
                    <a:pt x="286" y="492"/>
                    <a:pt x="284" y="497"/>
                  </a:cubicBezTo>
                  <a:cubicBezTo>
                    <a:pt x="274" y="522"/>
                    <a:pt x="203" y="525"/>
                    <a:pt x="169" y="519"/>
                  </a:cubicBezTo>
                  <a:cubicBezTo>
                    <a:pt x="168" y="518"/>
                    <a:pt x="167" y="518"/>
                    <a:pt x="165" y="518"/>
                  </a:cubicBezTo>
                  <a:cubicBezTo>
                    <a:pt x="161" y="521"/>
                    <a:pt x="158" y="525"/>
                    <a:pt x="156" y="528"/>
                  </a:cubicBezTo>
                  <a:cubicBezTo>
                    <a:pt x="151" y="535"/>
                    <a:pt x="150" y="541"/>
                    <a:pt x="159" y="549"/>
                  </a:cubicBezTo>
                  <a:cubicBezTo>
                    <a:pt x="185" y="529"/>
                    <a:pt x="234" y="522"/>
                    <a:pt x="267" y="532"/>
                  </a:cubicBezTo>
                  <a:cubicBezTo>
                    <a:pt x="273" y="533"/>
                    <a:pt x="290" y="538"/>
                    <a:pt x="292" y="552"/>
                  </a:cubicBezTo>
                  <a:cubicBezTo>
                    <a:pt x="292" y="557"/>
                    <a:pt x="291" y="565"/>
                    <a:pt x="279" y="573"/>
                  </a:cubicBezTo>
                  <a:cubicBezTo>
                    <a:pt x="258" y="585"/>
                    <a:pt x="204" y="594"/>
                    <a:pt x="164" y="577"/>
                  </a:cubicBezTo>
                  <a:cubicBezTo>
                    <a:pt x="161" y="590"/>
                    <a:pt x="183" y="605"/>
                    <a:pt x="194" y="611"/>
                  </a:cubicBezTo>
                  <a:cubicBezTo>
                    <a:pt x="199" y="614"/>
                    <a:pt x="201" y="620"/>
                    <a:pt x="197" y="626"/>
                  </a:cubicBezTo>
                  <a:cubicBezTo>
                    <a:pt x="195" y="629"/>
                    <a:pt x="192" y="631"/>
                    <a:pt x="188" y="631"/>
                  </a:cubicBezTo>
                  <a:close/>
                  <a:moveTo>
                    <a:pt x="183" y="560"/>
                  </a:moveTo>
                  <a:cubicBezTo>
                    <a:pt x="214" y="569"/>
                    <a:pt x="253" y="562"/>
                    <a:pt x="266" y="555"/>
                  </a:cubicBezTo>
                  <a:cubicBezTo>
                    <a:pt x="265" y="554"/>
                    <a:pt x="263" y="554"/>
                    <a:pt x="261" y="553"/>
                  </a:cubicBezTo>
                  <a:cubicBezTo>
                    <a:pt x="236" y="546"/>
                    <a:pt x="203" y="551"/>
                    <a:pt x="183" y="560"/>
                  </a:cubicBezTo>
                  <a:close/>
                  <a:moveTo>
                    <a:pt x="196" y="499"/>
                  </a:moveTo>
                  <a:cubicBezTo>
                    <a:pt x="224" y="500"/>
                    <a:pt x="253" y="496"/>
                    <a:pt x="262" y="490"/>
                  </a:cubicBezTo>
                  <a:cubicBezTo>
                    <a:pt x="261" y="490"/>
                    <a:pt x="260" y="489"/>
                    <a:pt x="259" y="489"/>
                  </a:cubicBezTo>
                  <a:cubicBezTo>
                    <a:pt x="249" y="482"/>
                    <a:pt x="221" y="488"/>
                    <a:pt x="196" y="499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48"/>
            <p:cNvSpPr/>
            <p:nvPr/>
          </p:nvSpPr>
          <p:spPr bwMode="auto">
            <a:xfrm>
              <a:off x="2598665" y="3028950"/>
              <a:ext cx="569913" cy="862013"/>
            </a:xfrm>
            <a:custGeom>
              <a:avLst/>
              <a:gdLst>
                <a:gd name="T0" fmla="*/ 147 w 230"/>
                <a:gd name="T1" fmla="*/ 340 h 348"/>
                <a:gd name="T2" fmla="*/ 104 w 230"/>
                <a:gd name="T3" fmla="*/ 205 h 348"/>
                <a:gd name="T4" fmla="*/ 40 w 230"/>
                <a:gd name="T5" fmla="*/ 114 h 348"/>
                <a:gd name="T6" fmla="*/ 30 w 230"/>
                <a:gd name="T7" fmla="*/ 86 h 348"/>
                <a:gd name="T8" fmla="*/ 69 w 230"/>
                <a:gd name="T9" fmla="*/ 111 h 348"/>
                <a:gd name="T10" fmla="*/ 106 w 230"/>
                <a:gd name="T11" fmla="*/ 68 h 348"/>
                <a:gd name="T12" fmla="*/ 103 w 230"/>
                <a:gd name="T13" fmla="*/ 17 h 348"/>
                <a:gd name="T14" fmla="*/ 134 w 230"/>
                <a:gd name="T15" fmla="*/ 44 h 348"/>
                <a:gd name="T16" fmla="*/ 170 w 230"/>
                <a:gd name="T17" fmla="*/ 79 h 348"/>
                <a:gd name="T18" fmla="*/ 192 w 230"/>
                <a:gd name="T19" fmla="*/ 52 h 348"/>
                <a:gd name="T20" fmla="*/ 207 w 230"/>
                <a:gd name="T21" fmla="*/ 66 h 348"/>
                <a:gd name="T22" fmla="*/ 200 w 230"/>
                <a:gd name="T23" fmla="*/ 105 h 348"/>
                <a:gd name="T24" fmla="*/ 210 w 230"/>
                <a:gd name="T25" fmla="*/ 107 h 348"/>
                <a:gd name="T26" fmla="*/ 197 w 230"/>
                <a:gd name="T27" fmla="*/ 39 h 348"/>
                <a:gd name="T28" fmla="*/ 176 w 230"/>
                <a:gd name="T29" fmla="*/ 54 h 348"/>
                <a:gd name="T30" fmla="*/ 165 w 230"/>
                <a:gd name="T31" fmla="*/ 68 h 348"/>
                <a:gd name="T32" fmla="*/ 152 w 230"/>
                <a:gd name="T33" fmla="*/ 59 h 348"/>
                <a:gd name="T34" fmla="*/ 104 w 230"/>
                <a:gd name="T35" fmla="*/ 5 h 348"/>
                <a:gd name="T36" fmla="*/ 95 w 230"/>
                <a:gd name="T37" fmla="*/ 66 h 348"/>
                <a:gd name="T38" fmla="*/ 88 w 230"/>
                <a:gd name="T39" fmla="*/ 101 h 348"/>
                <a:gd name="T40" fmla="*/ 54 w 230"/>
                <a:gd name="T41" fmla="*/ 88 h 348"/>
                <a:gd name="T42" fmla="*/ 25 w 230"/>
                <a:gd name="T43" fmla="*/ 74 h 348"/>
                <a:gd name="T44" fmla="*/ 20 w 230"/>
                <a:gd name="T45" fmla="*/ 108 h 348"/>
                <a:gd name="T46" fmla="*/ 61 w 230"/>
                <a:gd name="T47" fmla="*/ 154 h 348"/>
                <a:gd name="T48" fmla="*/ 93 w 230"/>
                <a:gd name="T49" fmla="*/ 207 h 348"/>
                <a:gd name="T50" fmla="*/ 128 w 230"/>
                <a:gd name="T51" fmla="*/ 307 h 348"/>
                <a:gd name="T52" fmla="*/ 136 w 230"/>
                <a:gd name="T53" fmla="*/ 341 h 348"/>
                <a:gd name="T54" fmla="*/ 147 w 230"/>
                <a:gd name="T55" fmla="*/ 34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0" h="348">
                  <a:moveTo>
                    <a:pt x="147" y="340"/>
                  </a:moveTo>
                  <a:cubicBezTo>
                    <a:pt x="139" y="294"/>
                    <a:pt x="124" y="248"/>
                    <a:pt x="104" y="205"/>
                  </a:cubicBezTo>
                  <a:cubicBezTo>
                    <a:pt x="88" y="171"/>
                    <a:pt x="67" y="140"/>
                    <a:pt x="40" y="114"/>
                  </a:cubicBezTo>
                  <a:cubicBezTo>
                    <a:pt x="34" y="108"/>
                    <a:pt x="7" y="80"/>
                    <a:pt x="30" y="86"/>
                  </a:cubicBezTo>
                  <a:cubicBezTo>
                    <a:pt x="45" y="91"/>
                    <a:pt x="54" y="106"/>
                    <a:pt x="69" y="111"/>
                  </a:cubicBezTo>
                  <a:cubicBezTo>
                    <a:pt x="98" y="121"/>
                    <a:pt x="112" y="93"/>
                    <a:pt x="106" y="68"/>
                  </a:cubicBezTo>
                  <a:cubicBezTo>
                    <a:pt x="104" y="56"/>
                    <a:pt x="91" y="28"/>
                    <a:pt x="103" y="17"/>
                  </a:cubicBezTo>
                  <a:cubicBezTo>
                    <a:pt x="115" y="8"/>
                    <a:pt x="131" y="37"/>
                    <a:pt x="134" y="44"/>
                  </a:cubicBezTo>
                  <a:cubicBezTo>
                    <a:pt x="141" y="57"/>
                    <a:pt x="147" y="102"/>
                    <a:pt x="170" y="79"/>
                  </a:cubicBezTo>
                  <a:cubicBezTo>
                    <a:pt x="178" y="71"/>
                    <a:pt x="183" y="60"/>
                    <a:pt x="192" y="52"/>
                  </a:cubicBezTo>
                  <a:cubicBezTo>
                    <a:pt x="201" y="45"/>
                    <a:pt x="207" y="60"/>
                    <a:pt x="207" y="66"/>
                  </a:cubicBezTo>
                  <a:cubicBezTo>
                    <a:pt x="207" y="79"/>
                    <a:pt x="203" y="93"/>
                    <a:pt x="200" y="105"/>
                  </a:cubicBezTo>
                  <a:cubicBezTo>
                    <a:pt x="198" y="112"/>
                    <a:pt x="209" y="114"/>
                    <a:pt x="210" y="107"/>
                  </a:cubicBezTo>
                  <a:cubicBezTo>
                    <a:pt x="214" y="92"/>
                    <a:pt x="230" y="38"/>
                    <a:pt x="197" y="39"/>
                  </a:cubicBezTo>
                  <a:cubicBezTo>
                    <a:pt x="187" y="40"/>
                    <a:pt x="181" y="47"/>
                    <a:pt x="176" y="54"/>
                  </a:cubicBezTo>
                  <a:cubicBezTo>
                    <a:pt x="172" y="58"/>
                    <a:pt x="168" y="63"/>
                    <a:pt x="165" y="68"/>
                  </a:cubicBezTo>
                  <a:cubicBezTo>
                    <a:pt x="157" y="79"/>
                    <a:pt x="155" y="68"/>
                    <a:pt x="152" y="59"/>
                  </a:cubicBezTo>
                  <a:cubicBezTo>
                    <a:pt x="146" y="41"/>
                    <a:pt x="130" y="0"/>
                    <a:pt x="104" y="5"/>
                  </a:cubicBezTo>
                  <a:cubicBezTo>
                    <a:pt x="78" y="10"/>
                    <a:pt x="90" y="50"/>
                    <a:pt x="95" y="66"/>
                  </a:cubicBezTo>
                  <a:cubicBezTo>
                    <a:pt x="98" y="77"/>
                    <a:pt x="98" y="93"/>
                    <a:pt x="88" y="101"/>
                  </a:cubicBezTo>
                  <a:cubicBezTo>
                    <a:pt x="77" y="109"/>
                    <a:pt x="62" y="94"/>
                    <a:pt x="54" y="88"/>
                  </a:cubicBezTo>
                  <a:cubicBezTo>
                    <a:pt x="47" y="81"/>
                    <a:pt x="36" y="76"/>
                    <a:pt x="25" y="74"/>
                  </a:cubicBezTo>
                  <a:cubicBezTo>
                    <a:pt x="0" y="71"/>
                    <a:pt x="11" y="97"/>
                    <a:pt x="20" y="108"/>
                  </a:cubicBezTo>
                  <a:cubicBezTo>
                    <a:pt x="33" y="124"/>
                    <a:pt x="49" y="137"/>
                    <a:pt x="61" y="154"/>
                  </a:cubicBezTo>
                  <a:cubicBezTo>
                    <a:pt x="74" y="170"/>
                    <a:pt x="84" y="188"/>
                    <a:pt x="93" y="207"/>
                  </a:cubicBezTo>
                  <a:cubicBezTo>
                    <a:pt x="108" y="239"/>
                    <a:pt x="119" y="273"/>
                    <a:pt x="128" y="307"/>
                  </a:cubicBezTo>
                  <a:cubicBezTo>
                    <a:pt x="131" y="317"/>
                    <a:pt x="135" y="335"/>
                    <a:pt x="136" y="341"/>
                  </a:cubicBezTo>
                  <a:cubicBezTo>
                    <a:pt x="137" y="348"/>
                    <a:pt x="148" y="347"/>
                    <a:pt x="147" y="340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55"/>
            <p:cNvSpPr>
              <a:spLocks noEditPoints="1"/>
            </p:cNvSpPr>
            <p:nvPr/>
          </p:nvSpPr>
          <p:spPr bwMode="auto">
            <a:xfrm>
              <a:off x="2287515" y="3867150"/>
              <a:ext cx="431800" cy="644525"/>
            </a:xfrm>
            <a:custGeom>
              <a:avLst/>
              <a:gdLst>
                <a:gd name="T0" fmla="*/ 142 w 174"/>
                <a:gd name="T1" fmla="*/ 260 h 260"/>
                <a:gd name="T2" fmla="*/ 140 w 174"/>
                <a:gd name="T3" fmla="*/ 260 h 260"/>
                <a:gd name="T4" fmla="*/ 116 w 174"/>
                <a:gd name="T5" fmla="*/ 240 h 260"/>
                <a:gd name="T6" fmla="*/ 116 w 174"/>
                <a:gd name="T7" fmla="*/ 240 h 260"/>
                <a:gd name="T8" fmla="*/ 107 w 174"/>
                <a:gd name="T9" fmla="*/ 221 h 260"/>
                <a:gd name="T10" fmla="*/ 108 w 174"/>
                <a:gd name="T11" fmla="*/ 218 h 260"/>
                <a:gd name="T12" fmla="*/ 98 w 174"/>
                <a:gd name="T13" fmla="*/ 211 h 260"/>
                <a:gd name="T14" fmla="*/ 132 w 174"/>
                <a:gd name="T15" fmla="*/ 174 h 260"/>
                <a:gd name="T16" fmla="*/ 142 w 174"/>
                <a:gd name="T17" fmla="*/ 169 h 260"/>
                <a:gd name="T18" fmla="*/ 141 w 174"/>
                <a:gd name="T19" fmla="*/ 159 h 260"/>
                <a:gd name="T20" fmla="*/ 135 w 174"/>
                <a:gd name="T21" fmla="*/ 138 h 260"/>
                <a:gd name="T22" fmla="*/ 142 w 174"/>
                <a:gd name="T23" fmla="*/ 108 h 260"/>
                <a:gd name="T24" fmla="*/ 148 w 174"/>
                <a:gd name="T25" fmla="*/ 63 h 260"/>
                <a:gd name="T26" fmla="*/ 115 w 174"/>
                <a:gd name="T27" fmla="*/ 18 h 260"/>
                <a:gd name="T28" fmla="*/ 59 w 174"/>
                <a:gd name="T29" fmla="*/ 20 h 260"/>
                <a:gd name="T30" fmla="*/ 16 w 174"/>
                <a:gd name="T31" fmla="*/ 96 h 260"/>
                <a:gd name="T32" fmla="*/ 64 w 174"/>
                <a:gd name="T33" fmla="*/ 143 h 260"/>
                <a:gd name="T34" fmla="*/ 66 w 174"/>
                <a:gd name="T35" fmla="*/ 144 h 260"/>
                <a:gd name="T36" fmla="*/ 105 w 174"/>
                <a:gd name="T37" fmla="*/ 177 h 260"/>
                <a:gd name="T38" fmla="*/ 103 w 174"/>
                <a:gd name="T39" fmla="*/ 183 h 260"/>
                <a:gd name="T40" fmla="*/ 97 w 174"/>
                <a:gd name="T41" fmla="*/ 181 h 260"/>
                <a:gd name="T42" fmla="*/ 63 w 174"/>
                <a:gd name="T43" fmla="*/ 153 h 260"/>
                <a:gd name="T44" fmla="*/ 61 w 174"/>
                <a:gd name="T45" fmla="*/ 152 h 260"/>
                <a:gd name="T46" fmla="*/ 7 w 174"/>
                <a:gd name="T47" fmla="*/ 98 h 260"/>
                <a:gd name="T48" fmla="*/ 55 w 174"/>
                <a:gd name="T49" fmla="*/ 11 h 260"/>
                <a:gd name="T50" fmla="*/ 119 w 174"/>
                <a:gd name="T51" fmla="*/ 9 h 260"/>
                <a:gd name="T52" fmla="*/ 157 w 174"/>
                <a:gd name="T53" fmla="*/ 60 h 260"/>
                <a:gd name="T54" fmla="*/ 150 w 174"/>
                <a:gd name="T55" fmla="*/ 112 h 260"/>
                <a:gd name="T56" fmla="*/ 144 w 174"/>
                <a:gd name="T57" fmla="*/ 137 h 260"/>
                <a:gd name="T58" fmla="*/ 150 w 174"/>
                <a:gd name="T59" fmla="*/ 156 h 260"/>
                <a:gd name="T60" fmla="*/ 148 w 174"/>
                <a:gd name="T61" fmla="*/ 177 h 260"/>
                <a:gd name="T62" fmla="*/ 136 w 174"/>
                <a:gd name="T63" fmla="*/ 183 h 260"/>
                <a:gd name="T64" fmla="*/ 106 w 174"/>
                <a:gd name="T65" fmla="*/ 208 h 260"/>
                <a:gd name="T66" fmla="*/ 112 w 174"/>
                <a:gd name="T67" fmla="*/ 209 h 260"/>
                <a:gd name="T68" fmla="*/ 113 w 174"/>
                <a:gd name="T69" fmla="*/ 209 h 260"/>
                <a:gd name="T70" fmla="*/ 154 w 174"/>
                <a:gd name="T71" fmla="*/ 185 h 260"/>
                <a:gd name="T72" fmla="*/ 163 w 174"/>
                <a:gd name="T73" fmla="*/ 194 h 260"/>
                <a:gd name="T74" fmla="*/ 120 w 174"/>
                <a:gd name="T75" fmla="*/ 218 h 260"/>
                <a:gd name="T76" fmla="*/ 118 w 174"/>
                <a:gd name="T77" fmla="*/ 218 h 260"/>
                <a:gd name="T78" fmla="*/ 116 w 174"/>
                <a:gd name="T79" fmla="*/ 223 h 260"/>
                <a:gd name="T80" fmla="*/ 120 w 174"/>
                <a:gd name="T81" fmla="*/ 231 h 260"/>
                <a:gd name="T82" fmla="*/ 161 w 174"/>
                <a:gd name="T83" fmla="*/ 210 h 260"/>
                <a:gd name="T84" fmla="*/ 173 w 174"/>
                <a:gd name="T85" fmla="*/ 214 h 260"/>
                <a:gd name="T86" fmla="*/ 171 w 174"/>
                <a:gd name="T87" fmla="*/ 224 h 260"/>
                <a:gd name="T88" fmla="*/ 125 w 174"/>
                <a:gd name="T89" fmla="*/ 241 h 260"/>
                <a:gd name="T90" fmla="*/ 142 w 174"/>
                <a:gd name="T91" fmla="*/ 251 h 260"/>
                <a:gd name="T92" fmla="*/ 145 w 174"/>
                <a:gd name="T93" fmla="*/ 256 h 260"/>
                <a:gd name="T94" fmla="*/ 142 w 174"/>
                <a:gd name="T95" fmla="*/ 260 h 260"/>
                <a:gd name="T96" fmla="*/ 131 w 174"/>
                <a:gd name="T97" fmla="*/ 232 h 260"/>
                <a:gd name="T98" fmla="*/ 163 w 174"/>
                <a:gd name="T99" fmla="*/ 219 h 260"/>
                <a:gd name="T100" fmla="*/ 161 w 174"/>
                <a:gd name="T101" fmla="*/ 219 h 260"/>
                <a:gd name="T102" fmla="*/ 131 w 174"/>
                <a:gd name="T103" fmla="*/ 232 h 260"/>
                <a:gd name="T104" fmla="*/ 128 w 174"/>
                <a:gd name="T105" fmla="*/ 206 h 260"/>
                <a:gd name="T106" fmla="*/ 153 w 174"/>
                <a:gd name="T107" fmla="*/ 194 h 260"/>
                <a:gd name="T108" fmla="*/ 151 w 174"/>
                <a:gd name="T109" fmla="*/ 193 h 260"/>
                <a:gd name="T110" fmla="*/ 128 w 174"/>
                <a:gd name="T111" fmla="*/ 206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4" h="260">
                  <a:moveTo>
                    <a:pt x="142" y="260"/>
                  </a:moveTo>
                  <a:cubicBezTo>
                    <a:pt x="142" y="260"/>
                    <a:pt x="141" y="260"/>
                    <a:pt x="140" y="260"/>
                  </a:cubicBezTo>
                  <a:cubicBezTo>
                    <a:pt x="119" y="256"/>
                    <a:pt x="116" y="247"/>
                    <a:pt x="116" y="240"/>
                  </a:cubicBezTo>
                  <a:cubicBezTo>
                    <a:pt x="116" y="240"/>
                    <a:pt x="116" y="240"/>
                    <a:pt x="116" y="240"/>
                  </a:cubicBezTo>
                  <a:cubicBezTo>
                    <a:pt x="108" y="236"/>
                    <a:pt x="104" y="229"/>
                    <a:pt x="107" y="221"/>
                  </a:cubicBezTo>
                  <a:cubicBezTo>
                    <a:pt x="107" y="220"/>
                    <a:pt x="107" y="219"/>
                    <a:pt x="108" y="218"/>
                  </a:cubicBezTo>
                  <a:cubicBezTo>
                    <a:pt x="101" y="217"/>
                    <a:pt x="99" y="214"/>
                    <a:pt x="98" y="211"/>
                  </a:cubicBezTo>
                  <a:cubicBezTo>
                    <a:pt x="91" y="194"/>
                    <a:pt x="116" y="182"/>
                    <a:pt x="132" y="174"/>
                  </a:cubicBezTo>
                  <a:cubicBezTo>
                    <a:pt x="137" y="172"/>
                    <a:pt x="141" y="170"/>
                    <a:pt x="142" y="169"/>
                  </a:cubicBezTo>
                  <a:cubicBezTo>
                    <a:pt x="144" y="168"/>
                    <a:pt x="144" y="167"/>
                    <a:pt x="141" y="159"/>
                  </a:cubicBezTo>
                  <a:cubicBezTo>
                    <a:pt x="139" y="154"/>
                    <a:pt x="136" y="147"/>
                    <a:pt x="135" y="138"/>
                  </a:cubicBezTo>
                  <a:cubicBezTo>
                    <a:pt x="134" y="127"/>
                    <a:pt x="138" y="118"/>
                    <a:pt x="142" y="108"/>
                  </a:cubicBezTo>
                  <a:cubicBezTo>
                    <a:pt x="147" y="96"/>
                    <a:pt x="153" y="83"/>
                    <a:pt x="148" y="63"/>
                  </a:cubicBezTo>
                  <a:cubicBezTo>
                    <a:pt x="142" y="41"/>
                    <a:pt x="131" y="25"/>
                    <a:pt x="115" y="18"/>
                  </a:cubicBezTo>
                  <a:cubicBezTo>
                    <a:pt x="99" y="10"/>
                    <a:pt x="79" y="11"/>
                    <a:pt x="59" y="20"/>
                  </a:cubicBezTo>
                  <a:cubicBezTo>
                    <a:pt x="18" y="39"/>
                    <a:pt x="10" y="73"/>
                    <a:pt x="16" y="96"/>
                  </a:cubicBezTo>
                  <a:cubicBezTo>
                    <a:pt x="25" y="131"/>
                    <a:pt x="48" y="138"/>
                    <a:pt x="64" y="143"/>
                  </a:cubicBezTo>
                  <a:cubicBezTo>
                    <a:pt x="66" y="144"/>
                    <a:pt x="66" y="144"/>
                    <a:pt x="66" y="144"/>
                  </a:cubicBezTo>
                  <a:cubicBezTo>
                    <a:pt x="86" y="151"/>
                    <a:pt x="101" y="167"/>
                    <a:pt x="105" y="177"/>
                  </a:cubicBezTo>
                  <a:cubicBezTo>
                    <a:pt x="106" y="179"/>
                    <a:pt x="105" y="182"/>
                    <a:pt x="103" y="183"/>
                  </a:cubicBezTo>
                  <a:cubicBezTo>
                    <a:pt x="101" y="184"/>
                    <a:pt x="98" y="183"/>
                    <a:pt x="97" y="181"/>
                  </a:cubicBezTo>
                  <a:cubicBezTo>
                    <a:pt x="93" y="173"/>
                    <a:pt x="80" y="159"/>
                    <a:pt x="63" y="153"/>
                  </a:cubicBezTo>
                  <a:cubicBezTo>
                    <a:pt x="61" y="152"/>
                    <a:pt x="61" y="152"/>
                    <a:pt x="61" y="152"/>
                  </a:cubicBezTo>
                  <a:cubicBezTo>
                    <a:pt x="45" y="147"/>
                    <a:pt x="18" y="138"/>
                    <a:pt x="7" y="98"/>
                  </a:cubicBezTo>
                  <a:cubicBezTo>
                    <a:pt x="0" y="72"/>
                    <a:pt x="9" y="33"/>
                    <a:pt x="55" y="11"/>
                  </a:cubicBezTo>
                  <a:cubicBezTo>
                    <a:pt x="78" y="1"/>
                    <a:pt x="101" y="0"/>
                    <a:pt x="119" y="9"/>
                  </a:cubicBezTo>
                  <a:cubicBezTo>
                    <a:pt x="137" y="18"/>
                    <a:pt x="151" y="36"/>
                    <a:pt x="157" y="60"/>
                  </a:cubicBezTo>
                  <a:cubicBezTo>
                    <a:pt x="163" y="84"/>
                    <a:pt x="156" y="99"/>
                    <a:pt x="150" y="112"/>
                  </a:cubicBezTo>
                  <a:cubicBezTo>
                    <a:pt x="147" y="121"/>
                    <a:pt x="143" y="128"/>
                    <a:pt x="144" y="137"/>
                  </a:cubicBezTo>
                  <a:cubicBezTo>
                    <a:pt x="145" y="145"/>
                    <a:pt x="148" y="151"/>
                    <a:pt x="150" y="156"/>
                  </a:cubicBezTo>
                  <a:cubicBezTo>
                    <a:pt x="153" y="163"/>
                    <a:pt x="156" y="171"/>
                    <a:pt x="148" y="177"/>
                  </a:cubicBezTo>
                  <a:cubicBezTo>
                    <a:pt x="146" y="178"/>
                    <a:pt x="142" y="180"/>
                    <a:pt x="136" y="183"/>
                  </a:cubicBezTo>
                  <a:cubicBezTo>
                    <a:pt x="125" y="188"/>
                    <a:pt x="103" y="199"/>
                    <a:pt x="106" y="208"/>
                  </a:cubicBezTo>
                  <a:cubicBezTo>
                    <a:pt x="106" y="208"/>
                    <a:pt x="108" y="209"/>
                    <a:pt x="112" y="209"/>
                  </a:cubicBezTo>
                  <a:cubicBezTo>
                    <a:pt x="112" y="209"/>
                    <a:pt x="113" y="209"/>
                    <a:pt x="113" y="209"/>
                  </a:cubicBezTo>
                  <a:cubicBezTo>
                    <a:pt x="123" y="195"/>
                    <a:pt x="142" y="182"/>
                    <a:pt x="154" y="185"/>
                  </a:cubicBezTo>
                  <a:cubicBezTo>
                    <a:pt x="162" y="187"/>
                    <a:pt x="163" y="191"/>
                    <a:pt x="163" y="194"/>
                  </a:cubicBezTo>
                  <a:cubicBezTo>
                    <a:pt x="162" y="205"/>
                    <a:pt x="134" y="215"/>
                    <a:pt x="120" y="218"/>
                  </a:cubicBezTo>
                  <a:cubicBezTo>
                    <a:pt x="119" y="218"/>
                    <a:pt x="119" y="218"/>
                    <a:pt x="118" y="218"/>
                  </a:cubicBezTo>
                  <a:cubicBezTo>
                    <a:pt x="117" y="220"/>
                    <a:pt x="116" y="221"/>
                    <a:pt x="116" y="223"/>
                  </a:cubicBezTo>
                  <a:cubicBezTo>
                    <a:pt x="115" y="227"/>
                    <a:pt x="115" y="229"/>
                    <a:pt x="120" y="231"/>
                  </a:cubicBezTo>
                  <a:cubicBezTo>
                    <a:pt x="127" y="220"/>
                    <a:pt x="146" y="210"/>
                    <a:pt x="161" y="210"/>
                  </a:cubicBezTo>
                  <a:cubicBezTo>
                    <a:pt x="163" y="209"/>
                    <a:pt x="170" y="209"/>
                    <a:pt x="173" y="214"/>
                  </a:cubicBezTo>
                  <a:cubicBezTo>
                    <a:pt x="174" y="216"/>
                    <a:pt x="174" y="220"/>
                    <a:pt x="171" y="224"/>
                  </a:cubicBezTo>
                  <a:cubicBezTo>
                    <a:pt x="164" y="232"/>
                    <a:pt x="144" y="243"/>
                    <a:pt x="125" y="241"/>
                  </a:cubicBezTo>
                  <a:cubicBezTo>
                    <a:pt x="126" y="247"/>
                    <a:pt x="137" y="250"/>
                    <a:pt x="142" y="251"/>
                  </a:cubicBezTo>
                  <a:cubicBezTo>
                    <a:pt x="144" y="251"/>
                    <a:pt x="146" y="254"/>
                    <a:pt x="145" y="256"/>
                  </a:cubicBezTo>
                  <a:cubicBezTo>
                    <a:pt x="145" y="258"/>
                    <a:pt x="144" y="259"/>
                    <a:pt x="142" y="260"/>
                  </a:cubicBezTo>
                  <a:close/>
                  <a:moveTo>
                    <a:pt x="131" y="232"/>
                  </a:moveTo>
                  <a:cubicBezTo>
                    <a:pt x="144" y="232"/>
                    <a:pt x="159" y="223"/>
                    <a:pt x="163" y="219"/>
                  </a:cubicBezTo>
                  <a:cubicBezTo>
                    <a:pt x="163" y="219"/>
                    <a:pt x="162" y="219"/>
                    <a:pt x="161" y="219"/>
                  </a:cubicBezTo>
                  <a:cubicBezTo>
                    <a:pt x="150" y="219"/>
                    <a:pt x="137" y="226"/>
                    <a:pt x="131" y="232"/>
                  </a:cubicBezTo>
                  <a:close/>
                  <a:moveTo>
                    <a:pt x="128" y="206"/>
                  </a:moveTo>
                  <a:cubicBezTo>
                    <a:pt x="139" y="203"/>
                    <a:pt x="150" y="197"/>
                    <a:pt x="153" y="194"/>
                  </a:cubicBezTo>
                  <a:cubicBezTo>
                    <a:pt x="152" y="194"/>
                    <a:pt x="152" y="194"/>
                    <a:pt x="151" y="193"/>
                  </a:cubicBezTo>
                  <a:cubicBezTo>
                    <a:pt x="147" y="192"/>
                    <a:pt x="136" y="198"/>
                    <a:pt x="128" y="206"/>
                  </a:cubicBezTo>
                  <a:close/>
                </a:path>
              </a:pathLst>
            </a:cu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56"/>
            <p:cNvSpPr/>
            <p:nvPr/>
          </p:nvSpPr>
          <p:spPr bwMode="auto">
            <a:xfrm>
              <a:off x="2370065" y="3978275"/>
              <a:ext cx="238125" cy="342900"/>
            </a:xfrm>
            <a:custGeom>
              <a:avLst/>
              <a:gdLst>
                <a:gd name="T0" fmla="*/ 95 w 96"/>
                <a:gd name="T1" fmla="*/ 133 h 138"/>
                <a:gd name="T2" fmla="*/ 60 w 96"/>
                <a:gd name="T3" fmla="*/ 85 h 138"/>
                <a:gd name="T4" fmla="*/ 22 w 96"/>
                <a:gd name="T5" fmla="*/ 57 h 138"/>
                <a:gd name="T6" fmla="*/ 14 w 96"/>
                <a:gd name="T7" fmla="*/ 48 h 138"/>
                <a:gd name="T8" fmla="*/ 33 w 96"/>
                <a:gd name="T9" fmla="*/ 52 h 138"/>
                <a:gd name="T10" fmla="*/ 42 w 96"/>
                <a:gd name="T11" fmla="*/ 30 h 138"/>
                <a:gd name="T12" fmla="*/ 34 w 96"/>
                <a:gd name="T13" fmla="*/ 10 h 138"/>
                <a:gd name="T14" fmla="*/ 50 w 96"/>
                <a:gd name="T15" fmla="*/ 17 h 138"/>
                <a:gd name="T16" fmla="*/ 69 w 96"/>
                <a:gd name="T17" fmla="*/ 26 h 138"/>
                <a:gd name="T18" fmla="*/ 74 w 96"/>
                <a:gd name="T19" fmla="*/ 12 h 138"/>
                <a:gd name="T20" fmla="*/ 82 w 96"/>
                <a:gd name="T21" fmla="*/ 16 h 138"/>
                <a:gd name="T22" fmla="*/ 84 w 96"/>
                <a:gd name="T23" fmla="*/ 32 h 138"/>
                <a:gd name="T24" fmla="*/ 89 w 96"/>
                <a:gd name="T25" fmla="*/ 32 h 138"/>
                <a:gd name="T26" fmla="*/ 74 w 96"/>
                <a:gd name="T27" fmla="*/ 7 h 138"/>
                <a:gd name="T28" fmla="*/ 68 w 96"/>
                <a:gd name="T29" fmla="*/ 15 h 138"/>
                <a:gd name="T30" fmla="*/ 65 w 96"/>
                <a:gd name="T31" fmla="*/ 22 h 138"/>
                <a:gd name="T32" fmla="*/ 59 w 96"/>
                <a:gd name="T33" fmla="*/ 21 h 138"/>
                <a:gd name="T34" fmla="*/ 33 w 96"/>
                <a:gd name="T35" fmla="*/ 6 h 138"/>
                <a:gd name="T36" fmla="*/ 37 w 96"/>
                <a:gd name="T37" fmla="*/ 31 h 138"/>
                <a:gd name="T38" fmla="*/ 39 w 96"/>
                <a:gd name="T39" fmla="*/ 46 h 138"/>
                <a:gd name="T40" fmla="*/ 24 w 96"/>
                <a:gd name="T41" fmla="*/ 45 h 138"/>
                <a:gd name="T42" fmla="*/ 11 w 96"/>
                <a:gd name="T43" fmla="*/ 44 h 138"/>
                <a:gd name="T44" fmla="*/ 13 w 96"/>
                <a:gd name="T45" fmla="*/ 58 h 138"/>
                <a:gd name="T46" fmla="*/ 36 w 96"/>
                <a:gd name="T47" fmla="*/ 70 h 138"/>
                <a:gd name="T48" fmla="*/ 55 w 96"/>
                <a:gd name="T49" fmla="*/ 87 h 138"/>
                <a:gd name="T50" fmla="*/ 83 w 96"/>
                <a:gd name="T51" fmla="*/ 122 h 138"/>
                <a:gd name="T52" fmla="*/ 91 w 96"/>
                <a:gd name="T53" fmla="*/ 135 h 138"/>
                <a:gd name="T54" fmla="*/ 95 w 96"/>
                <a:gd name="T55" fmla="*/ 13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6" h="138">
                  <a:moveTo>
                    <a:pt x="95" y="133"/>
                  </a:moveTo>
                  <a:cubicBezTo>
                    <a:pt x="85" y="116"/>
                    <a:pt x="73" y="99"/>
                    <a:pt x="60" y="85"/>
                  </a:cubicBezTo>
                  <a:cubicBezTo>
                    <a:pt x="48" y="74"/>
                    <a:pt x="36" y="64"/>
                    <a:pt x="22" y="57"/>
                  </a:cubicBezTo>
                  <a:cubicBezTo>
                    <a:pt x="19" y="56"/>
                    <a:pt x="4" y="48"/>
                    <a:pt x="14" y="48"/>
                  </a:cubicBezTo>
                  <a:cubicBezTo>
                    <a:pt x="21" y="47"/>
                    <a:pt x="26" y="52"/>
                    <a:pt x="33" y="52"/>
                  </a:cubicBezTo>
                  <a:cubicBezTo>
                    <a:pt x="46" y="52"/>
                    <a:pt x="48" y="39"/>
                    <a:pt x="42" y="30"/>
                  </a:cubicBezTo>
                  <a:cubicBezTo>
                    <a:pt x="39" y="26"/>
                    <a:pt x="30" y="16"/>
                    <a:pt x="34" y="10"/>
                  </a:cubicBezTo>
                  <a:cubicBezTo>
                    <a:pt x="37" y="5"/>
                    <a:pt x="48" y="15"/>
                    <a:pt x="50" y="17"/>
                  </a:cubicBezTo>
                  <a:cubicBezTo>
                    <a:pt x="54" y="21"/>
                    <a:pt x="63" y="38"/>
                    <a:pt x="69" y="26"/>
                  </a:cubicBezTo>
                  <a:cubicBezTo>
                    <a:pt x="71" y="22"/>
                    <a:pt x="71" y="17"/>
                    <a:pt x="74" y="12"/>
                  </a:cubicBezTo>
                  <a:cubicBezTo>
                    <a:pt x="77" y="8"/>
                    <a:pt x="81" y="13"/>
                    <a:pt x="82" y="16"/>
                  </a:cubicBezTo>
                  <a:cubicBezTo>
                    <a:pt x="84" y="21"/>
                    <a:pt x="84" y="27"/>
                    <a:pt x="84" y="32"/>
                  </a:cubicBezTo>
                  <a:cubicBezTo>
                    <a:pt x="84" y="35"/>
                    <a:pt x="89" y="35"/>
                    <a:pt x="89" y="32"/>
                  </a:cubicBezTo>
                  <a:cubicBezTo>
                    <a:pt x="88" y="25"/>
                    <a:pt x="87" y="1"/>
                    <a:pt x="74" y="7"/>
                  </a:cubicBezTo>
                  <a:cubicBezTo>
                    <a:pt x="70" y="8"/>
                    <a:pt x="69" y="12"/>
                    <a:pt x="68" y="15"/>
                  </a:cubicBezTo>
                  <a:cubicBezTo>
                    <a:pt x="67" y="17"/>
                    <a:pt x="66" y="20"/>
                    <a:pt x="65" y="22"/>
                  </a:cubicBezTo>
                  <a:cubicBezTo>
                    <a:pt x="63" y="28"/>
                    <a:pt x="61" y="24"/>
                    <a:pt x="59" y="21"/>
                  </a:cubicBezTo>
                  <a:cubicBezTo>
                    <a:pt x="54" y="14"/>
                    <a:pt x="42" y="0"/>
                    <a:pt x="33" y="6"/>
                  </a:cubicBezTo>
                  <a:cubicBezTo>
                    <a:pt x="23" y="11"/>
                    <a:pt x="33" y="25"/>
                    <a:pt x="37" y="31"/>
                  </a:cubicBezTo>
                  <a:cubicBezTo>
                    <a:pt x="40" y="35"/>
                    <a:pt x="42" y="41"/>
                    <a:pt x="39" y="46"/>
                  </a:cubicBezTo>
                  <a:cubicBezTo>
                    <a:pt x="36" y="50"/>
                    <a:pt x="28" y="47"/>
                    <a:pt x="24" y="45"/>
                  </a:cubicBezTo>
                  <a:cubicBezTo>
                    <a:pt x="20" y="43"/>
                    <a:pt x="15" y="43"/>
                    <a:pt x="11" y="44"/>
                  </a:cubicBezTo>
                  <a:cubicBezTo>
                    <a:pt x="0" y="46"/>
                    <a:pt x="8" y="55"/>
                    <a:pt x="13" y="58"/>
                  </a:cubicBezTo>
                  <a:cubicBezTo>
                    <a:pt x="20" y="63"/>
                    <a:pt x="28" y="66"/>
                    <a:pt x="36" y="70"/>
                  </a:cubicBezTo>
                  <a:cubicBezTo>
                    <a:pt x="43" y="75"/>
                    <a:pt x="49" y="81"/>
                    <a:pt x="55" y="87"/>
                  </a:cubicBezTo>
                  <a:cubicBezTo>
                    <a:pt x="66" y="98"/>
                    <a:pt x="75" y="110"/>
                    <a:pt x="83" y="122"/>
                  </a:cubicBezTo>
                  <a:cubicBezTo>
                    <a:pt x="85" y="126"/>
                    <a:pt x="89" y="133"/>
                    <a:pt x="91" y="135"/>
                  </a:cubicBezTo>
                  <a:cubicBezTo>
                    <a:pt x="92" y="138"/>
                    <a:pt x="96" y="136"/>
                    <a:pt x="95" y="133"/>
                  </a:cubicBezTo>
                  <a:close/>
                </a:path>
              </a:pathLst>
            </a:cu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1"/>
            <p:cNvSpPr>
              <a:spLocks noEditPoints="1"/>
            </p:cNvSpPr>
            <p:nvPr/>
          </p:nvSpPr>
          <p:spPr bwMode="auto">
            <a:xfrm>
              <a:off x="1498528" y="2743200"/>
              <a:ext cx="752475" cy="1120775"/>
            </a:xfrm>
            <a:custGeom>
              <a:avLst/>
              <a:gdLst>
                <a:gd name="T0" fmla="*/ 247 w 303"/>
                <a:gd name="T1" fmla="*/ 451 h 452"/>
                <a:gd name="T2" fmla="*/ 243 w 303"/>
                <a:gd name="T3" fmla="*/ 451 h 452"/>
                <a:gd name="T4" fmla="*/ 202 w 303"/>
                <a:gd name="T5" fmla="*/ 417 h 452"/>
                <a:gd name="T6" fmla="*/ 202 w 303"/>
                <a:gd name="T7" fmla="*/ 416 h 452"/>
                <a:gd name="T8" fmla="*/ 185 w 303"/>
                <a:gd name="T9" fmla="*/ 383 h 452"/>
                <a:gd name="T10" fmla="*/ 187 w 303"/>
                <a:gd name="T11" fmla="*/ 378 h 452"/>
                <a:gd name="T12" fmla="*/ 169 w 303"/>
                <a:gd name="T13" fmla="*/ 366 h 452"/>
                <a:gd name="T14" fmla="*/ 230 w 303"/>
                <a:gd name="T15" fmla="*/ 302 h 452"/>
                <a:gd name="T16" fmla="*/ 247 w 303"/>
                <a:gd name="T17" fmla="*/ 293 h 452"/>
                <a:gd name="T18" fmla="*/ 245 w 303"/>
                <a:gd name="T19" fmla="*/ 277 h 452"/>
                <a:gd name="T20" fmla="*/ 235 w 303"/>
                <a:gd name="T21" fmla="*/ 240 h 452"/>
                <a:gd name="T22" fmla="*/ 246 w 303"/>
                <a:gd name="T23" fmla="*/ 188 h 452"/>
                <a:gd name="T24" fmla="*/ 256 w 303"/>
                <a:gd name="T25" fmla="*/ 108 h 452"/>
                <a:gd name="T26" fmla="*/ 199 w 303"/>
                <a:gd name="T27" fmla="*/ 30 h 452"/>
                <a:gd name="T28" fmla="*/ 102 w 303"/>
                <a:gd name="T29" fmla="*/ 34 h 452"/>
                <a:gd name="T30" fmla="*/ 28 w 303"/>
                <a:gd name="T31" fmla="*/ 166 h 452"/>
                <a:gd name="T32" fmla="*/ 110 w 303"/>
                <a:gd name="T33" fmla="*/ 249 h 452"/>
                <a:gd name="T34" fmla="*/ 114 w 303"/>
                <a:gd name="T35" fmla="*/ 250 h 452"/>
                <a:gd name="T36" fmla="*/ 183 w 303"/>
                <a:gd name="T37" fmla="*/ 307 h 452"/>
                <a:gd name="T38" fmla="*/ 179 w 303"/>
                <a:gd name="T39" fmla="*/ 318 h 452"/>
                <a:gd name="T40" fmla="*/ 168 w 303"/>
                <a:gd name="T41" fmla="*/ 314 h 452"/>
                <a:gd name="T42" fmla="*/ 109 w 303"/>
                <a:gd name="T43" fmla="*/ 265 h 452"/>
                <a:gd name="T44" fmla="*/ 106 w 303"/>
                <a:gd name="T45" fmla="*/ 264 h 452"/>
                <a:gd name="T46" fmla="*/ 12 w 303"/>
                <a:gd name="T47" fmla="*/ 170 h 452"/>
                <a:gd name="T48" fmla="*/ 96 w 303"/>
                <a:gd name="T49" fmla="*/ 19 h 452"/>
                <a:gd name="T50" fmla="*/ 206 w 303"/>
                <a:gd name="T51" fmla="*/ 15 h 452"/>
                <a:gd name="T52" fmla="*/ 272 w 303"/>
                <a:gd name="T53" fmla="*/ 104 h 452"/>
                <a:gd name="T54" fmla="*/ 261 w 303"/>
                <a:gd name="T55" fmla="*/ 194 h 452"/>
                <a:gd name="T56" fmla="*/ 251 w 303"/>
                <a:gd name="T57" fmla="*/ 238 h 452"/>
                <a:gd name="T58" fmla="*/ 260 w 303"/>
                <a:gd name="T59" fmla="*/ 271 h 452"/>
                <a:gd name="T60" fmla="*/ 257 w 303"/>
                <a:gd name="T61" fmla="*/ 306 h 452"/>
                <a:gd name="T62" fmla="*/ 237 w 303"/>
                <a:gd name="T63" fmla="*/ 317 h 452"/>
                <a:gd name="T64" fmla="*/ 184 w 303"/>
                <a:gd name="T65" fmla="*/ 360 h 452"/>
                <a:gd name="T66" fmla="*/ 195 w 303"/>
                <a:gd name="T67" fmla="*/ 363 h 452"/>
                <a:gd name="T68" fmla="*/ 196 w 303"/>
                <a:gd name="T69" fmla="*/ 363 h 452"/>
                <a:gd name="T70" fmla="*/ 267 w 303"/>
                <a:gd name="T71" fmla="*/ 320 h 452"/>
                <a:gd name="T72" fmla="*/ 282 w 303"/>
                <a:gd name="T73" fmla="*/ 336 h 452"/>
                <a:gd name="T74" fmla="*/ 208 w 303"/>
                <a:gd name="T75" fmla="*/ 378 h 452"/>
                <a:gd name="T76" fmla="*/ 205 w 303"/>
                <a:gd name="T77" fmla="*/ 378 h 452"/>
                <a:gd name="T78" fmla="*/ 200 w 303"/>
                <a:gd name="T79" fmla="*/ 387 h 452"/>
                <a:gd name="T80" fmla="*/ 208 w 303"/>
                <a:gd name="T81" fmla="*/ 401 h 452"/>
                <a:gd name="T82" fmla="*/ 279 w 303"/>
                <a:gd name="T83" fmla="*/ 364 h 452"/>
                <a:gd name="T84" fmla="*/ 300 w 303"/>
                <a:gd name="T85" fmla="*/ 372 h 452"/>
                <a:gd name="T86" fmla="*/ 296 w 303"/>
                <a:gd name="T87" fmla="*/ 389 h 452"/>
                <a:gd name="T88" fmla="*/ 218 w 303"/>
                <a:gd name="T89" fmla="*/ 419 h 452"/>
                <a:gd name="T90" fmla="*/ 246 w 303"/>
                <a:gd name="T91" fmla="*/ 436 h 452"/>
                <a:gd name="T92" fmla="*/ 252 w 303"/>
                <a:gd name="T93" fmla="*/ 445 h 452"/>
                <a:gd name="T94" fmla="*/ 247 w 303"/>
                <a:gd name="T95" fmla="*/ 451 h 452"/>
                <a:gd name="T96" fmla="*/ 227 w 303"/>
                <a:gd name="T97" fmla="*/ 403 h 452"/>
                <a:gd name="T98" fmla="*/ 283 w 303"/>
                <a:gd name="T99" fmla="*/ 380 h 452"/>
                <a:gd name="T100" fmla="*/ 279 w 303"/>
                <a:gd name="T101" fmla="*/ 380 h 452"/>
                <a:gd name="T102" fmla="*/ 227 w 303"/>
                <a:gd name="T103" fmla="*/ 403 h 452"/>
                <a:gd name="T104" fmla="*/ 221 w 303"/>
                <a:gd name="T105" fmla="*/ 358 h 452"/>
                <a:gd name="T106" fmla="*/ 265 w 303"/>
                <a:gd name="T107" fmla="*/ 336 h 452"/>
                <a:gd name="T108" fmla="*/ 263 w 303"/>
                <a:gd name="T109" fmla="*/ 336 h 452"/>
                <a:gd name="T110" fmla="*/ 221 w 303"/>
                <a:gd name="T111" fmla="*/ 358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03" h="452">
                  <a:moveTo>
                    <a:pt x="247" y="451"/>
                  </a:moveTo>
                  <a:cubicBezTo>
                    <a:pt x="246" y="452"/>
                    <a:pt x="244" y="452"/>
                    <a:pt x="243" y="451"/>
                  </a:cubicBezTo>
                  <a:cubicBezTo>
                    <a:pt x="207" y="444"/>
                    <a:pt x="201" y="428"/>
                    <a:pt x="202" y="417"/>
                  </a:cubicBezTo>
                  <a:cubicBezTo>
                    <a:pt x="202" y="416"/>
                    <a:pt x="202" y="416"/>
                    <a:pt x="202" y="416"/>
                  </a:cubicBezTo>
                  <a:cubicBezTo>
                    <a:pt x="187" y="410"/>
                    <a:pt x="181" y="398"/>
                    <a:pt x="185" y="383"/>
                  </a:cubicBezTo>
                  <a:cubicBezTo>
                    <a:pt x="185" y="381"/>
                    <a:pt x="186" y="380"/>
                    <a:pt x="187" y="378"/>
                  </a:cubicBezTo>
                  <a:cubicBezTo>
                    <a:pt x="176" y="376"/>
                    <a:pt x="171" y="371"/>
                    <a:pt x="169" y="366"/>
                  </a:cubicBezTo>
                  <a:cubicBezTo>
                    <a:pt x="158" y="337"/>
                    <a:pt x="201" y="316"/>
                    <a:pt x="230" y="302"/>
                  </a:cubicBezTo>
                  <a:cubicBezTo>
                    <a:pt x="237" y="299"/>
                    <a:pt x="244" y="295"/>
                    <a:pt x="247" y="293"/>
                  </a:cubicBezTo>
                  <a:cubicBezTo>
                    <a:pt x="250" y="291"/>
                    <a:pt x="250" y="290"/>
                    <a:pt x="245" y="277"/>
                  </a:cubicBezTo>
                  <a:cubicBezTo>
                    <a:pt x="241" y="268"/>
                    <a:pt x="236" y="255"/>
                    <a:pt x="235" y="240"/>
                  </a:cubicBezTo>
                  <a:cubicBezTo>
                    <a:pt x="232" y="220"/>
                    <a:pt x="239" y="204"/>
                    <a:pt x="246" y="188"/>
                  </a:cubicBezTo>
                  <a:cubicBezTo>
                    <a:pt x="256" y="166"/>
                    <a:pt x="265" y="144"/>
                    <a:pt x="256" y="108"/>
                  </a:cubicBezTo>
                  <a:cubicBezTo>
                    <a:pt x="247" y="70"/>
                    <a:pt x="227" y="43"/>
                    <a:pt x="199" y="30"/>
                  </a:cubicBezTo>
                  <a:cubicBezTo>
                    <a:pt x="172" y="16"/>
                    <a:pt x="137" y="18"/>
                    <a:pt x="102" y="34"/>
                  </a:cubicBezTo>
                  <a:cubicBezTo>
                    <a:pt x="30" y="67"/>
                    <a:pt x="17" y="126"/>
                    <a:pt x="28" y="166"/>
                  </a:cubicBezTo>
                  <a:cubicBezTo>
                    <a:pt x="44" y="227"/>
                    <a:pt x="82" y="240"/>
                    <a:pt x="110" y="249"/>
                  </a:cubicBezTo>
                  <a:cubicBezTo>
                    <a:pt x="114" y="250"/>
                    <a:pt x="114" y="250"/>
                    <a:pt x="114" y="250"/>
                  </a:cubicBezTo>
                  <a:cubicBezTo>
                    <a:pt x="149" y="261"/>
                    <a:pt x="174" y="291"/>
                    <a:pt x="183" y="307"/>
                  </a:cubicBezTo>
                  <a:cubicBezTo>
                    <a:pt x="185" y="311"/>
                    <a:pt x="183" y="316"/>
                    <a:pt x="179" y="318"/>
                  </a:cubicBezTo>
                  <a:cubicBezTo>
                    <a:pt x="175" y="320"/>
                    <a:pt x="170" y="318"/>
                    <a:pt x="168" y="314"/>
                  </a:cubicBezTo>
                  <a:cubicBezTo>
                    <a:pt x="161" y="301"/>
                    <a:pt x="139" y="275"/>
                    <a:pt x="109" y="265"/>
                  </a:cubicBezTo>
                  <a:cubicBezTo>
                    <a:pt x="106" y="264"/>
                    <a:pt x="106" y="264"/>
                    <a:pt x="106" y="264"/>
                  </a:cubicBezTo>
                  <a:cubicBezTo>
                    <a:pt x="77" y="255"/>
                    <a:pt x="30" y="240"/>
                    <a:pt x="12" y="170"/>
                  </a:cubicBezTo>
                  <a:cubicBezTo>
                    <a:pt x="0" y="124"/>
                    <a:pt x="14" y="56"/>
                    <a:pt x="96" y="19"/>
                  </a:cubicBezTo>
                  <a:cubicBezTo>
                    <a:pt x="135" y="1"/>
                    <a:pt x="174" y="0"/>
                    <a:pt x="206" y="15"/>
                  </a:cubicBezTo>
                  <a:cubicBezTo>
                    <a:pt x="239" y="31"/>
                    <a:pt x="261" y="62"/>
                    <a:pt x="272" y="104"/>
                  </a:cubicBezTo>
                  <a:cubicBezTo>
                    <a:pt x="282" y="145"/>
                    <a:pt x="271" y="171"/>
                    <a:pt x="261" y="194"/>
                  </a:cubicBezTo>
                  <a:cubicBezTo>
                    <a:pt x="255" y="209"/>
                    <a:pt x="249" y="222"/>
                    <a:pt x="251" y="238"/>
                  </a:cubicBezTo>
                  <a:cubicBezTo>
                    <a:pt x="252" y="251"/>
                    <a:pt x="256" y="262"/>
                    <a:pt x="260" y="271"/>
                  </a:cubicBezTo>
                  <a:cubicBezTo>
                    <a:pt x="265" y="283"/>
                    <a:pt x="270" y="297"/>
                    <a:pt x="257" y="306"/>
                  </a:cubicBezTo>
                  <a:cubicBezTo>
                    <a:pt x="253" y="309"/>
                    <a:pt x="246" y="313"/>
                    <a:pt x="237" y="317"/>
                  </a:cubicBezTo>
                  <a:cubicBezTo>
                    <a:pt x="216" y="327"/>
                    <a:pt x="179" y="345"/>
                    <a:pt x="184" y="360"/>
                  </a:cubicBezTo>
                  <a:cubicBezTo>
                    <a:pt x="185" y="361"/>
                    <a:pt x="188" y="363"/>
                    <a:pt x="195" y="363"/>
                  </a:cubicBezTo>
                  <a:cubicBezTo>
                    <a:pt x="195" y="363"/>
                    <a:pt x="195" y="363"/>
                    <a:pt x="196" y="363"/>
                  </a:cubicBezTo>
                  <a:cubicBezTo>
                    <a:pt x="214" y="339"/>
                    <a:pt x="247" y="315"/>
                    <a:pt x="267" y="320"/>
                  </a:cubicBezTo>
                  <a:cubicBezTo>
                    <a:pt x="281" y="324"/>
                    <a:pt x="282" y="332"/>
                    <a:pt x="282" y="336"/>
                  </a:cubicBezTo>
                  <a:cubicBezTo>
                    <a:pt x="281" y="356"/>
                    <a:pt x="232" y="374"/>
                    <a:pt x="208" y="378"/>
                  </a:cubicBezTo>
                  <a:cubicBezTo>
                    <a:pt x="207" y="378"/>
                    <a:pt x="206" y="378"/>
                    <a:pt x="205" y="378"/>
                  </a:cubicBezTo>
                  <a:cubicBezTo>
                    <a:pt x="203" y="381"/>
                    <a:pt x="201" y="384"/>
                    <a:pt x="200" y="387"/>
                  </a:cubicBezTo>
                  <a:cubicBezTo>
                    <a:pt x="199" y="393"/>
                    <a:pt x="199" y="398"/>
                    <a:pt x="208" y="401"/>
                  </a:cubicBezTo>
                  <a:cubicBezTo>
                    <a:pt x="221" y="381"/>
                    <a:pt x="253" y="365"/>
                    <a:pt x="279" y="364"/>
                  </a:cubicBezTo>
                  <a:cubicBezTo>
                    <a:pt x="283" y="364"/>
                    <a:pt x="296" y="363"/>
                    <a:pt x="300" y="372"/>
                  </a:cubicBezTo>
                  <a:cubicBezTo>
                    <a:pt x="302" y="376"/>
                    <a:pt x="303" y="382"/>
                    <a:pt x="296" y="389"/>
                  </a:cubicBezTo>
                  <a:cubicBezTo>
                    <a:pt x="285" y="403"/>
                    <a:pt x="249" y="422"/>
                    <a:pt x="218" y="419"/>
                  </a:cubicBezTo>
                  <a:cubicBezTo>
                    <a:pt x="219" y="429"/>
                    <a:pt x="238" y="434"/>
                    <a:pt x="246" y="436"/>
                  </a:cubicBezTo>
                  <a:cubicBezTo>
                    <a:pt x="250" y="437"/>
                    <a:pt x="253" y="441"/>
                    <a:pt x="252" y="445"/>
                  </a:cubicBezTo>
                  <a:cubicBezTo>
                    <a:pt x="252" y="448"/>
                    <a:pt x="250" y="450"/>
                    <a:pt x="247" y="451"/>
                  </a:cubicBezTo>
                  <a:close/>
                  <a:moveTo>
                    <a:pt x="227" y="403"/>
                  </a:moveTo>
                  <a:cubicBezTo>
                    <a:pt x="251" y="402"/>
                    <a:pt x="276" y="388"/>
                    <a:pt x="283" y="380"/>
                  </a:cubicBezTo>
                  <a:cubicBezTo>
                    <a:pt x="282" y="380"/>
                    <a:pt x="281" y="380"/>
                    <a:pt x="279" y="380"/>
                  </a:cubicBezTo>
                  <a:cubicBezTo>
                    <a:pt x="260" y="381"/>
                    <a:pt x="238" y="392"/>
                    <a:pt x="227" y="403"/>
                  </a:cubicBezTo>
                  <a:close/>
                  <a:moveTo>
                    <a:pt x="221" y="358"/>
                  </a:moveTo>
                  <a:cubicBezTo>
                    <a:pt x="241" y="352"/>
                    <a:pt x="260" y="342"/>
                    <a:pt x="265" y="336"/>
                  </a:cubicBezTo>
                  <a:cubicBezTo>
                    <a:pt x="264" y="336"/>
                    <a:pt x="264" y="336"/>
                    <a:pt x="263" y="336"/>
                  </a:cubicBezTo>
                  <a:cubicBezTo>
                    <a:pt x="254" y="334"/>
                    <a:pt x="236" y="344"/>
                    <a:pt x="221" y="358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2"/>
            <p:cNvSpPr/>
            <p:nvPr/>
          </p:nvSpPr>
          <p:spPr bwMode="auto">
            <a:xfrm>
              <a:off x="1639815" y="2936875"/>
              <a:ext cx="414338" cy="592138"/>
            </a:xfrm>
            <a:custGeom>
              <a:avLst/>
              <a:gdLst>
                <a:gd name="T0" fmla="*/ 165 w 167"/>
                <a:gd name="T1" fmla="*/ 231 h 239"/>
                <a:gd name="T2" fmla="*/ 104 w 167"/>
                <a:gd name="T3" fmla="*/ 148 h 239"/>
                <a:gd name="T4" fmla="*/ 37 w 167"/>
                <a:gd name="T5" fmla="*/ 99 h 239"/>
                <a:gd name="T6" fmla="*/ 24 w 167"/>
                <a:gd name="T7" fmla="*/ 83 h 239"/>
                <a:gd name="T8" fmla="*/ 57 w 167"/>
                <a:gd name="T9" fmla="*/ 91 h 239"/>
                <a:gd name="T10" fmla="*/ 73 w 167"/>
                <a:gd name="T11" fmla="*/ 52 h 239"/>
                <a:gd name="T12" fmla="*/ 59 w 167"/>
                <a:gd name="T13" fmla="*/ 17 h 239"/>
                <a:gd name="T14" fmla="*/ 86 w 167"/>
                <a:gd name="T15" fmla="*/ 29 h 239"/>
                <a:gd name="T16" fmla="*/ 119 w 167"/>
                <a:gd name="T17" fmla="*/ 45 h 239"/>
                <a:gd name="T18" fmla="*/ 128 w 167"/>
                <a:gd name="T19" fmla="*/ 21 h 239"/>
                <a:gd name="T20" fmla="*/ 142 w 167"/>
                <a:gd name="T21" fmla="*/ 27 h 239"/>
                <a:gd name="T22" fmla="*/ 146 w 167"/>
                <a:gd name="T23" fmla="*/ 55 h 239"/>
                <a:gd name="T24" fmla="*/ 154 w 167"/>
                <a:gd name="T25" fmla="*/ 55 h 239"/>
                <a:gd name="T26" fmla="*/ 129 w 167"/>
                <a:gd name="T27" fmla="*/ 11 h 239"/>
                <a:gd name="T28" fmla="*/ 117 w 167"/>
                <a:gd name="T29" fmla="*/ 26 h 239"/>
                <a:gd name="T30" fmla="*/ 113 w 167"/>
                <a:gd name="T31" fmla="*/ 38 h 239"/>
                <a:gd name="T32" fmla="*/ 102 w 167"/>
                <a:gd name="T33" fmla="*/ 35 h 239"/>
                <a:gd name="T34" fmla="*/ 56 w 167"/>
                <a:gd name="T35" fmla="*/ 9 h 239"/>
                <a:gd name="T36" fmla="*/ 64 w 167"/>
                <a:gd name="T37" fmla="*/ 53 h 239"/>
                <a:gd name="T38" fmla="*/ 68 w 167"/>
                <a:gd name="T39" fmla="*/ 79 h 239"/>
                <a:gd name="T40" fmla="*/ 42 w 167"/>
                <a:gd name="T41" fmla="*/ 78 h 239"/>
                <a:gd name="T42" fmla="*/ 18 w 167"/>
                <a:gd name="T43" fmla="*/ 75 h 239"/>
                <a:gd name="T44" fmla="*/ 22 w 167"/>
                <a:gd name="T45" fmla="*/ 100 h 239"/>
                <a:gd name="T46" fmla="*/ 62 w 167"/>
                <a:gd name="T47" fmla="*/ 122 h 239"/>
                <a:gd name="T48" fmla="*/ 96 w 167"/>
                <a:gd name="T49" fmla="*/ 151 h 239"/>
                <a:gd name="T50" fmla="*/ 144 w 167"/>
                <a:gd name="T51" fmla="*/ 212 h 239"/>
                <a:gd name="T52" fmla="*/ 157 w 167"/>
                <a:gd name="T53" fmla="*/ 234 h 239"/>
                <a:gd name="T54" fmla="*/ 165 w 167"/>
                <a:gd name="T55" fmla="*/ 231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7" h="239">
                  <a:moveTo>
                    <a:pt x="165" y="231"/>
                  </a:moveTo>
                  <a:cubicBezTo>
                    <a:pt x="149" y="201"/>
                    <a:pt x="127" y="172"/>
                    <a:pt x="104" y="148"/>
                  </a:cubicBezTo>
                  <a:cubicBezTo>
                    <a:pt x="84" y="128"/>
                    <a:pt x="63" y="111"/>
                    <a:pt x="37" y="99"/>
                  </a:cubicBezTo>
                  <a:cubicBezTo>
                    <a:pt x="32" y="97"/>
                    <a:pt x="6" y="84"/>
                    <a:pt x="24" y="83"/>
                  </a:cubicBezTo>
                  <a:cubicBezTo>
                    <a:pt x="36" y="82"/>
                    <a:pt x="46" y="91"/>
                    <a:pt x="57" y="91"/>
                  </a:cubicBezTo>
                  <a:cubicBezTo>
                    <a:pt x="79" y="91"/>
                    <a:pt x="82" y="68"/>
                    <a:pt x="73" y="52"/>
                  </a:cubicBezTo>
                  <a:cubicBezTo>
                    <a:pt x="68" y="44"/>
                    <a:pt x="52" y="28"/>
                    <a:pt x="59" y="17"/>
                  </a:cubicBezTo>
                  <a:cubicBezTo>
                    <a:pt x="64" y="8"/>
                    <a:pt x="83" y="25"/>
                    <a:pt x="86" y="29"/>
                  </a:cubicBezTo>
                  <a:cubicBezTo>
                    <a:pt x="94" y="36"/>
                    <a:pt x="109" y="66"/>
                    <a:pt x="119" y="45"/>
                  </a:cubicBezTo>
                  <a:cubicBezTo>
                    <a:pt x="123" y="37"/>
                    <a:pt x="124" y="28"/>
                    <a:pt x="128" y="21"/>
                  </a:cubicBezTo>
                  <a:cubicBezTo>
                    <a:pt x="133" y="13"/>
                    <a:pt x="140" y="23"/>
                    <a:pt x="142" y="27"/>
                  </a:cubicBezTo>
                  <a:cubicBezTo>
                    <a:pt x="145" y="36"/>
                    <a:pt x="145" y="46"/>
                    <a:pt x="146" y="55"/>
                  </a:cubicBezTo>
                  <a:cubicBezTo>
                    <a:pt x="147" y="61"/>
                    <a:pt x="155" y="60"/>
                    <a:pt x="154" y="55"/>
                  </a:cubicBezTo>
                  <a:cubicBezTo>
                    <a:pt x="153" y="43"/>
                    <a:pt x="151" y="2"/>
                    <a:pt x="129" y="11"/>
                  </a:cubicBezTo>
                  <a:cubicBezTo>
                    <a:pt x="122" y="13"/>
                    <a:pt x="120" y="20"/>
                    <a:pt x="117" y="26"/>
                  </a:cubicBezTo>
                  <a:cubicBezTo>
                    <a:pt x="116" y="30"/>
                    <a:pt x="115" y="34"/>
                    <a:pt x="113" y="38"/>
                  </a:cubicBezTo>
                  <a:cubicBezTo>
                    <a:pt x="110" y="48"/>
                    <a:pt x="106" y="41"/>
                    <a:pt x="102" y="35"/>
                  </a:cubicBezTo>
                  <a:cubicBezTo>
                    <a:pt x="94" y="24"/>
                    <a:pt x="73" y="0"/>
                    <a:pt x="56" y="9"/>
                  </a:cubicBezTo>
                  <a:cubicBezTo>
                    <a:pt x="40" y="19"/>
                    <a:pt x="57" y="44"/>
                    <a:pt x="64" y="53"/>
                  </a:cubicBezTo>
                  <a:cubicBezTo>
                    <a:pt x="69" y="60"/>
                    <a:pt x="73" y="71"/>
                    <a:pt x="68" y="79"/>
                  </a:cubicBezTo>
                  <a:cubicBezTo>
                    <a:pt x="62" y="87"/>
                    <a:pt x="48" y="81"/>
                    <a:pt x="42" y="78"/>
                  </a:cubicBezTo>
                  <a:cubicBezTo>
                    <a:pt x="34" y="75"/>
                    <a:pt x="26" y="74"/>
                    <a:pt x="18" y="75"/>
                  </a:cubicBezTo>
                  <a:cubicBezTo>
                    <a:pt x="0" y="79"/>
                    <a:pt x="14" y="95"/>
                    <a:pt x="22" y="100"/>
                  </a:cubicBezTo>
                  <a:cubicBezTo>
                    <a:pt x="35" y="108"/>
                    <a:pt x="49" y="114"/>
                    <a:pt x="62" y="122"/>
                  </a:cubicBezTo>
                  <a:cubicBezTo>
                    <a:pt x="74" y="130"/>
                    <a:pt x="85" y="141"/>
                    <a:pt x="96" y="151"/>
                  </a:cubicBezTo>
                  <a:cubicBezTo>
                    <a:pt x="114" y="170"/>
                    <a:pt x="130" y="191"/>
                    <a:pt x="144" y="212"/>
                  </a:cubicBezTo>
                  <a:cubicBezTo>
                    <a:pt x="148" y="219"/>
                    <a:pt x="155" y="230"/>
                    <a:pt x="157" y="234"/>
                  </a:cubicBezTo>
                  <a:cubicBezTo>
                    <a:pt x="160" y="239"/>
                    <a:pt x="167" y="236"/>
                    <a:pt x="165" y="231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10035479" y="4557500"/>
            <a:ext cx="1104901" cy="869950"/>
            <a:chOff x="2322440" y="4679950"/>
            <a:chExt cx="1104901" cy="869950"/>
          </a:xfrm>
        </p:grpSpPr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2966966" y="4757738"/>
              <a:ext cx="460375" cy="733425"/>
            </a:xfrm>
            <a:custGeom>
              <a:avLst/>
              <a:gdLst>
                <a:gd name="T0" fmla="*/ 59 w 185"/>
                <a:gd name="T1" fmla="*/ 296 h 296"/>
                <a:gd name="T2" fmla="*/ 57 w 185"/>
                <a:gd name="T3" fmla="*/ 295 h 296"/>
                <a:gd name="T4" fmla="*/ 44 w 185"/>
                <a:gd name="T5" fmla="*/ 263 h 296"/>
                <a:gd name="T6" fmla="*/ 44 w 185"/>
                <a:gd name="T7" fmla="*/ 262 h 296"/>
                <a:gd name="T8" fmla="*/ 45 w 185"/>
                <a:gd name="T9" fmla="*/ 239 h 296"/>
                <a:gd name="T10" fmla="*/ 47 w 185"/>
                <a:gd name="T11" fmla="*/ 236 h 296"/>
                <a:gd name="T12" fmla="*/ 41 w 185"/>
                <a:gd name="T13" fmla="*/ 224 h 296"/>
                <a:gd name="T14" fmla="*/ 95 w 185"/>
                <a:gd name="T15" fmla="*/ 206 h 296"/>
                <a:gd name="T16" fmla="*/ 107 w 185"/>
                <a:gd name="T17" fmla="*/ 206 h 296"/>
                <a:gd name="T18" fmla="*/ 111 w 185"/>
                <a:gd name="T19" fmla="*/ 196 h 296"/>
                <a:gd name="T20" fmla="*/ 116 w 185"/>
                <a:gd name="T21" fmla="*/ 172 h 296"/>
                <a:gd name="T22" fmla="*/ 139 w 185"/>
                <a:gd name="T23" fmla="*/ 146 h 296"/>
                <a:gd name="T24" fmla="*/ 169 w 185"/>
                <a:gd name="T25" fmla="*/ 104 h 296"/>
                <a:gd name="T26" fmla="*/ 160 w 185"/>
                <a:gd name="T27" fmla="*/ 42 h 296"/>
                <a:gd name="T28" fmla="*/ 103 w 185"/>
                <a:gd name="T29" fmla="*/ 14 h 296"/>
                <a:gd name="T30" fmla="*/ 20 w 185"/>
                <a:gd name="T31" fmla="*/ 67 h 296"/>
                <a:gd name="T32" fmla="*/ 43 w 185"/>
                <a:gd name="T33" fmla="*/ 139 h 296"/>
                <a:gd name="T34" fmla="*/ 44 w 185"/>
                <a:gd name="T35" fmla="*/ 141 h 296"/>
                <a:gd name="T36" fmla="*/ 66 w 185"/>
                <a:gd name="T37" fmla="*/ 195 h 296"/>
                <a:gd name="T38" fmla="*/ 61 w 185"/>
                <a:gd name="T39" fmla="*/ 200 h 296"/>
                <a:gd name="T40" fmla="*/ 56 w 185"/>
                <a:gd name="T41" fmla="*/ 194 h 296"/>
                <a:gd name="T42" fmla="*/ 37 w 185"/>
                <a:gd name="T43" fmla="*/ 148 h 296"/>
                <a:gd name="T44" fmla="*/ 35 w 185"/>
                <a:gd name="T45" fmla="*/ 147 h 296"/>
                <a:gd name="T46" fmla="*/ 10 w 185"/>
                <a:gd name="T47" fmla="*/ 65 h 296"/>
                <a:gd name="T48" fmla="*/ 104 w 185"/>
                <a:gd name="T49" fmla="*/ 4 h 296"/>
                <a:gd name="T50" fmla="*/ 168 w 185"/>
                <a:gd name="T51" fmla="*/ 35 h 296"/>
                <a:gd name="T52" fmla="*/ 179 w 185"/>
                <a:gd name="T53" fmla="*/ 106 h 296"/>
                <a:gd name="T54" fmla="*/ 145 w 185"/>
                <a:gd name="T55" fmla="*/ 154 h 296"/>
                <a:gd name="T56" fmla="*/ 126 w 185"/>
                <a:gd name="T57" fmla="*/ 176 h 296"/>
                <a:gd name="T58" fmla="*/ 121 w 185"/>
                <a:gd name="T59" fmla="*/ 197 h 296"/>
                <a:gd name="T60" fmla="*/ 109 w 185"/>
                <a:gd name="T61" fmla="*/ 217 h 296"/>
                <a:gd name="T62" fmla="*/ 94 w 185"/>
                <a:gd name="T63" fmla="*/ 217 h 296"/>
                <a:gd name="T64" fmla="*/ 51 w 185"/>
                <a:gd name="T65" fmla="*/ 225 h 296"/>
                <a:gd name="T66" fmla="*/ 56 w 185"/>
                <a:gd name="T67" fmla="*/ 230 h 296"/>
                <a:gd name="T68" fmla="*/ 57 w 185"/>
                <a:gd name="T69" fmla="*/ 230 h 296"/>
                <a:gd name="T70" fmla="*/ 110 w 185"/>
                <a:gd name="T71" fmla="*/ 228 h 296"/>
                <a:gd name="T72" fmla="*/ 114 w 185"/>
                <a:gd name="T73" fmla="*/ 241 h 296"/>
                <a:gd name="T74" fmla="*/ 59 w 185"/>
                <a:gd name="T75" fmla="*/ 242 h 296"/>
                <a:gd name="T76" fmla="*/ 57 w 185"/>
                <a:gd name="T77" fmla="*/ 242 h 296"/>
                <a:gd name="T78" fmla="*/ 52 w 185"/>
                <a:gd name="T79" fmla="*/ 246 h 296"/>
                <a:gd name="T80" fmla="*/ 52 w 185"/>
                <a:gd name="T81" fmla="*/ 256 h 296"/>
                <a:gd name="T82" fmla="*/ 104 w 185"/>
                <a:gd name="T83" fmla="*/ 256 h 296"/>
                <a:gd name="T84" fmla="*/ 114 w 185"/>
                <a:gd name="T85" fmla="*/ 267 h 296"/>
                <a:gd name="T86" fmla="*/ 106 w 185"/>
                <a:gd name="T87" fmla="*/ 276 h 296"/>
                <a:gd name="T88" fmla="*/ 52 w 185"/>
                <a:gd name="T89" fmla="*/ 269 h 296"/>
                <a:gd name="T90" fmla="*/ 63 w 185"/>
                <a:gd name="T91" fmla="*/ 287 h 296"/>
                <a:gd name="T92" fmla="*/ 64 w 185"/>
                <a:gd name="T93" fmla="*/ 294 h 296"/>
                <a:gd name="T94" fmla="*/ 59 w 185"/>
                <a:gd name="T95" fmla="*/ 296 h 296"/>
                <a:gd name="T96" fmla="*/ 62 w 185"/>
                <a:gd name="T97" fmla="*/ 263 h 296"/>
                <a:gd name="T98" fmla="*/ 102 w 185"/>
                <a:gd name="T99" fmla="*/ 267 h 296"/>
                <a:gd name="T100" fmla="*/ 99 w 185"/>
                <a:gd name="T101" fmla="*/ 265 h 296"/>
                <a:gd name="T102" fmla="*/ 62 w 185"/>
                <a:gd name="T103" fmla="*/ 263 h 296"/>
                <a:gd name="T104" fmla="*/ 73 w 185"/>
                <a:gd name="T105" fmla="*/ 235 h 296"/>
                <a:gd name="T106" fmla="*/ 104 w 185"/>
                <a:gd name="T107" fmla="*/ 236 h 296"/>
                <a:gd name="T108" fmla="*/ 103 w 185"/>
                <a:gd name="T109" fmla="*/ 235 h 296"/>
                <a:gd name="T110" fmla="*/ 73 w 185"/>
                <a:gd name="T111" fmla="*/ 235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5" h="296">
                  <a:moveTo>
                    <a:pt x="59" y="296"/>
                  </a:moveTo>
                  <a:cubicBezTo>
                    <a:pt x="58" y="296"/>
                    <a:pt x="58" y="296"/>
                    <a:pt x="57" y="295"/>
                  </a:cubicBezTo>
                  <a:cubicBezTo>
                    <a:pt x="39" y="280"/>
                    <a:pt x="40" y="269"/>
                    <a:pt x="44" y="263"/>
                  </a:cubicBezTo>
                  <a:cubicBezTo>
                    <a:pt x="44" y="263"/>
                    <a:pt x="44" y="263"/>
                    <a:pt x="44" y="262"/>
                  </a:cubicBezTo>
                  <a:cubicBezTo>
                    <a:pt x="37" y="255"/>
                    <a:pt x="37" y="246"/>
                    <a:pt x="45" y="239"/>
                  </a:cubicBezTo>
                  <a:cubicBezTo>
                    <a:pt x="45" y="238"/>
                    <a:pt x="46" y="237"/>
                    <a:pt x="47" y="236"/>
                  </a:cubicBezTo>
                  <a:cubicBezTo>
                    <a:pt x="41" y="232"/>
                    <a:pt x="40" y="228"/>
                    <a:pt x="41" y="224"/>
                  </a:cubicBezTo>
                  <a:cubicBezTo>
                    <a:pt x="43" y="204"/>
                    <a:pt x="74" y="205"/>
                    <a:pt x="95" y="206"/>
                  </a:cubicBezTo>
                  <a:cubicBezTo>
                    <a:pt x="100" y="206"/>
                    <a:pt x="105" y="207"/>
                    <a:pt x="107" y="206"/>
                  </a:cubicBezTo>
                  <a:cubicBezTo>
                    <a:pt x="109" y="206"/>
                    <a:pt x="110" y="206"/>
                    <a:pt x="111" y="196"/>
                  </a:cubicBezTo>
                  <a:cubicBezTo>
                    <a:pt x="112" y="190"/>
                    <a:pt x="113" y="181"/>
                    <a:pt x="116" y="172"/>
                  </a:cubicBezTo>
                  <a:cubicBezTo>
                    <a:pt x="121" y="160"/>
                    <a:pt x="130" y="153"/>
                    <a:pt x="139" y="146"/>
                  </a:cubicBezTo>
                  <a:cubicBezTo>
                    <a:pt x="151" y="136"/>
                    <a:pt x="163" y="127"/>
                    <a:pt x="169" y="104"/>
                  </a:cubicBezTo>
                  <a:cubicBezTo>
                    <a:pt x="175" y="79"/>
                    <a:pt x="171" y="58"/>
                    <a:pt x="160" y="42"/>
                  </a:cubicBezTo>
                  <a:cubicBezTo>
                    <a:pt x="148" y="26"/>
                    <a:pt x="128" y="16"/>
                    <a:pt x="103" y="14"/>
                  </a:cubicBezTo>
                  <a:cubicBezTo>
                    <a:pt x="52" y="11"/>
                    <a:pt x="27" y="41"/>
                    <a:pt x="20" y="67"/>
                  </a:cubicBezTo>
                  <a:cubicBezTo>
                    <a:pt x="11" y="107"/>
                    <a:pt x="29" y="126"/>
                    <a:pt x="43" y="139"/>
                  </a:cubicBezTo>
                  <a:cubicBezTo>
                    <a:pt x="44" y="141"/>
                    <a:pt x="44" y="141"/>
                    <a:pt x="44" y="141"/>
                  </a:cubicBezTo>
                  <a:cubicBezTo>
                    <a:pt x="61" y="158"/>
                    <a:pt x="66" y="183"/>
                    <a:pt x="66" y="195"/>
                  </a:cubicBezTo>
                  <a:cubicBezTo>
                    <a:pt x="66" y="198"/>
                    <a:pt x="64" y="200"/>
                    <a:pt x="61" y="200"/>
                  </a:cubicBezTo>
                  <a:cubicBezTo>
                    <a:pt x="58" y="200"/>
                    <a:pt x="56" y="197"/>
                    <a:pt x="56" y="194"/>
                  </a:cubicBezTo>
                  <a:cubicBezTo>
                    <a:pt x="56" y="184"/>
                    <a:pt x="51" y="163"/>
                    <a:pt x="37" y="148"/>
                  </a:cubicBezTo>
                  <a:cubicBezTo>
                    <a:pt x="35" y="147"/>
                    <a:pt x="35" y="147"/>
                    <a:pt x="35" y="147"/>
                  </a:cubicBezTo>
                  <a:cubicBezTo>
                    <a:pt x="22" y="133"/>
                    <a:pt x="0" y="110"/>
                    <a:pt x="10" y="65"/>
                  </a:cubicBezTo>
                  <a:cubicBezTo>
                    <a:pt x="17" y="35"/>
                    <a:pt x="46" y="0"/>
                    <a:pt x="104" y="4"/>
                  </a:cubicBezTo>
                  <a:cubicBezTo>
                    <a:pt x="132" y="6"/>
                    <a:pt x="154" y="17"/>
                    <a:pt x="168" y="35"/>
                  </a:cubicBezTo>
                  <a:cubicBezTo>
                    <a:pt x="182" y="54"/>
                    <a:pt x="185" y="78"/>
                    <a:pt x="179" y="106"/>
                  </a:cubicBezTo>
                  <a:cubicBezTo>
                    <a:pt x="172" y="133"/>
                    <a:pt x="158" y="144"/>
                    <a:pt x="145" y="154"/>
                  </a:cubicBezTo>
                  <a:cubicBezTo>
                    <a:pt x="137" y="161"/>
                    <a:pt x="130" y="166"/>
                    <a:pt x="126" y="176"/>
                  </a:cubicBezTo>
                  <a:cubicBezTo>
                    <a:pt x="123" y="184"/>
                    <a:pt x="122" y="191"/>
                    <a:pt x="121" y="197"/>
                  </a:cubicBezTo>
                  <a:cubicBezTo>
                    <a:pt x="120" y="206"/>
                    <a:pt x="119" y="215"/>
                    <a:pt x="109" y="217"/>
                  </a:cubicBezTo>
                  <a:cubicBezTo>
                    <a:pt x="105" y="217"/>
                    <a:pt x="100" y="217"/>
                    <a:pt x="94" y="217"/>
                  </a:cubicBezTo>
                  <a:cubicBezTo>
                    <a:pt x="80" y="216"/>
                    <a:pt x="52" y="215"/>
                    <a:pt x="51" y="225"/>
                  </a:cubicBezTo>
                  <a:cubicBezTo>
                    <a:pt x="51" y="226"/>
                    <a:pt x="52" y="228"/>
                    <a:pt x="56" y="230"/>
                  </a:cubicBezTo>
                  <a:cubicBezTo>
                    <a:pt x="56" y="230"/>
                    <a:pt x="57" y="230"/>
                    <a:pt x="57" y="230"/>
                  </a:cubicBezTo>
                  <a:cubicBezTo>
                    <a:pt x="74" y="222"/>
                    <a:pt x="101" y="219"/>
                    <a:pt x="110" y="228"/>
                  </a:cubicBezTo>
                  <a:cubicBezTo>
                    <a:pt x="117" y="234"/>
                    <a:pt x="116" y="239"/>
                    <a:pt x="114" y="241"/>
                  </a:cubicBezTo>
                  <a:cubicBezTo>
                    <a:pt x="108" y="252"/>
                    <a:pt x="74" y="248"/>
                    <a:pt x="59" y="242"/>
                  </a:cubicBezTo>
                  <a:cubicBezTo>
                    <a:pt x="58" y="242"/>
                    <a:pt x="58" y="242"/>
                    <a:pt x="57" y="242"/>
                  </a:cubicBezTo>
                  <a:cubicBezTo>
                    <a:pt x="55" y="243"/>
                    <a:pt x="53" y="244"/>
                    <a:pt x="52" y="246"/>
                  </a:cubicBezTo>
                  <a:cubicBezTo>
                    <a:pt x="49" y="249"/>
                    <a:pt x="48" y="251"/>
                    <a:pt x="52" y="256"/>
                  </a:cubicBezTo>
                  <a:cubicBezTo>
                    <a:pt x="65" y="248"/>
                    <a:pt x="89" y="249"/>
                    <a:pt x="104" y="256"/>
                  </a:cubicBezTo>
                  <a:cubicBezTo>
                    <a:pt x="106" y="257"/>
                    <a:pt x="114" y="261"/>
                    <a:pt x="114" y="267"/>
                  </a:cubicBezTo>
                  <a:cubicBezTo>
                    <a:pt x="114" y="270"/>
                    <a:pt x="112" y="273"/>
                    <a:pt x="106" y="276"/>
                  </a:cubicBezTo>
                  <a:cubicBezTo>
                    <a:pt x="95" y="280"/>
                    <a:pt x="69" y="280"/>
                    <a:pt x="52" y="269"/>
                  </a:cubicBezTo>
                  <a:cubicBezTo>
                    <a:pt x="50" y="275"/>
                    <a:pt x="59" y="284"/>
                    <a:pt x="63" y="287"/>
                  </a:cubicBezTo>
                  <a:cubicBezTo>
                    <a:pt x="66" y="289"/>
                    <a:pt x="66" y="292"/>
                    <a:pt x="64" y="294"/>
                  </a:cubicBezTo>
                  <a:cubicBezTo>
                    <a:pt x="63" y="296"/>
                    <a:pt x="61" y="296"/>
                    <a:pt x="59" y="296"/>
                  </a:cubicBezTo>
                  <a:close/>
                  <a:moveTo>
                    <a:pt x="62" y="263"/>
                  </a:moveTo>
                  <a:cubicBezTo>
                    <a:pt x="76" y="269"/>
                    <a:pt x="95" y="269"/>
                    <a:pt x="102" y="267"/>
                  </a:cubicBezTo>
                  <a:cubicBezTo>
                    <a:pt x="101" y="266"/>
                    <a:pt x="100" y="266"/>
                    <a:pt x="99" y="265"/>
                  </a:cubicBezTo>
                  <a:cubicBezTo>
                    <a:pt x="88" y="260"/>
                    <a:pt x="72" y="260"/>
                    <a:pt x="62" y="263"/>
                  </a:cubicBezTo>
                  <a:close/>
                  <a:moveTo>
                    <a:pt x="73" y="235"/>
                  </a:moveTo>
                  <a:cubicBezTo>
                    <a:pt x="86" y="238"/>
                    <a:pt x="100" y="238"/>
                    <a:pt x="104" y="236"/>
                  </a:cubicBezTo>
                  <a:cubicBezTo>
                    <a:pt x="104" y="236"/>
                    <a:pt x="104" y="236"/>
                    <a:pt x="103" y="235"/>
                  </a:cubicBezTo>
                  <a:cubicBezTo>
                    <a:pt x="99" y="231"/>
                    <a:pt x="85" y="232"/>
                    <a:pt x="73" y="235"/>
                  </a:cubicBezTo>
                  <a:close/>
                </a:path>
              </a:pathLst>
            </a:custGeom>
            <a:solidFill>
              <a:srgbClr val="99DD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64"/>
            <p:cNvSpPr/>
            <p:nvPr/>
          </p:nvSpPr>
          <p:spPr bwMode="auto">
            <a:xfrm>
              <a:off x="3066978" y="4876800"/>
              <a:ext cx="273050" cy="403225"/>
            </a:xfrm>
            <a:custGeom>
              <a:avLst/>
              <a:gdLst>
                <a:gd name="T0" fmla="*/ 48 w 110"/>
                <a:gd name="T1" fmla="*/ 160 h 163"/>
                <a:gd name="T2" fmla="*/ 38 w 110"/>
                <a:gd name="T3" fmla="*/ 93 h 163"/>
                <a:gd name="T4" fmla="*/ 15 w 110"/>
                <a:gd name="T5" fmla="*/ 46 h 163"/>
                <a:gd name="T6" fmla="*/ 13 w 110"/>
                <a:gd name="T7" fmla="*/ 32 h 163"/>
                <a:gd name="T8" fmla="*/ 29 w 110"/>
                <a:gd name="T9" fmla="*/ 47 h 163"/>
                <a:gd name="T10" fmla="*/ 50 w 110"/>
                <a:gd name="T11" fmla="*/ 30 h 163"/>
                <a:gd name="T12" fmla="*/ 52 w 110"/>
                <a:gd name="T13" fmla="*/ 6 h 163"/>
                <a:gd name="T14" fmla="*/ 64 w 110"/>
                <a:gd name="T15" fmla="*/ 21 h 163"/>
                <a:gd name="T16" fmla="*/ 78 w 110"/>
                <a:gd name="T17" fmla="*/ 40 h 163"/>
                <a:gd name="T18" fmla="*/ 91 w 110"/>
                <a:gd name="T19" fmla="*/ 29 h 163"/>
                <a:gd name="T20" fmla="*/ 97 w 110"/>
                <a:gd name="T21" fmla="*/ 37 h 163"/>
                <a:gd name="T22" fmla="*/ 90 w 110"/>
                <a:gd name="T23" fmla="*/ 54 h 163"/>
                <a:gd name="T24" fmla="*/ 95 w 110"/>
                <a:gd name="T25" fmla="*/ 56 h 163"/>
                <a:gd name="T26" fmla="*/ 94 w 110"/>
                <a:gd name="T27" fmla="*/ 23 h 163"/>
                <a:gd name="T28" fmla="*/ 83 w 110"/>
                <a:gd name="T29" fmla="*/ 28 h 163"/>
                <a:gd name="T30" fmla="*/ 77 w 110"/>
                <a:gd name="T31" fmla="*/ 34 h 163"/>
                <a:gd name="T32" fmla="*/ 72 w 110"/>
                <a:gd name="T33" fmla="*/ 29 h 163"/>
                <a:gd name="T34" fmla="*/ 53 w 110"/>
                <a:gd name="T35" fmla="*/ 0 h 163"/>
                <a:gd name="T36" fmla="*/ 44 w 110"/>
                <a:gd name="T37" fmla="*/ 28 h 163"/>
                <a:gd name="T38" fmla="*/ 39 w 110"/>
                <a:gd name="T39" fmla="*/ 44 h 163"/>
                <a:gd name="T40" fmla="*/ 24 w 110"/>
                <a:gd name="T41" fmla="*/ 35 h 163"/>
                <a:gd name="T42" fmla="*/ 12 w 110"/>
                <a:gd name="T43" fmla="*/ 26 h 163"/>
                <a:gd name="T44" fmla="*/ 6 w 110"/>
                <a:gd name="T45" fmla="*/ 42 h 163"/>
                <a:gd name="T46" fmla="*/ 22 w 110"/>
                <a:gd name="T47" fmla="*/ 66 h 163"/>
                <a:gd name="T48" fmla="*/ 33 w 110"/>
                <a:gd name="T49" fmla="*/ 93 h 163"/>
                <a:gd name="T50" fmla="*/ 42 w 110"/>
                <a:gd name="T51" fmla="*/ 143 h 163"/>
                <a:gd name="T52" fmla="*/ 43 w 110"/>
                <a:gd name="T53" fmla="*/ 159 h 163"/>
                <a:gd name="T54" fmla="*/ 48 w 110"/>
                <a:gd name="T55" fmla="*/ 16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0" h="163">
                  <a:moveTo>
                    <a:pt x="48" y="160"/>
                  </a:moveTo>
                  <a:cubicBezTo>
                    <a:pt x="48" y="138"/>
                    <a:pt x="44" y="115"/>
                    <a:pt x="38" y="93"/>
                  </a:cubicBezTo>
                  <a:cubicBezTo>
                    <a:pt x="33" y="76"/>
                    <a:pt x="26" y="60"/>
                    <a:pt x="15" y="46"/>
                  </a:cubicBezTo>
                  <a:cubicBezTo>
                    <a:pt x="13" y="43"/>
                    <a:pt x="2" y="28"/>
                    <a:pt x="13" y="32"/>
                  </a:cubicBezTo>
                  <a:cubicBezTo>
                    <a:pt x="20" y="36"/>
                    <a:pt x="22" y="43"/>
                    <a:pt x="29" y="47"/>
                  </a:cubicBezTo>
                  <a:cubicBezTo>
                    <a:pt x="42" y="54"/>
                    <a:pt x="50" y="42"/>
                    <a:pt x="50" y="30"/>
                  </a:cubicBezTo>
                  <a:cubicBezTo>
                    <a:pt x="49" y="24"/>
                    <a:pt x="45" y="10"/>
                    <a:pt x="52" y="6"/>
                  </a:cubicBezTo>
                  <a:cubicBezTo>
                    <a:pt x="58" y="2"/>
                    <a:pt x="63" y="17"/>
                    <a:pt x="64" y="21"/>
                  </a:cubicBezTo>
                  <a:cubicBezTo>
                    <a:pt x="67" y="27"/>
                    <a:pt x="66" y="49"/>
                    <a:pt x="78" y="40"/>
                  </a:cubicBezTo>
                  <a:cubicBezTo>
                    <a:pt x="83" y="37"/>
                    <a:pt x="86" y="32"/>
                    <a:pt x="91" y="29"/>
                  </a:cubicBezTo>
                  <a:cubicBezTo>
                    <a:pt x="96" y="26"/>
                    <a:pt x="97" y="33"/>
                    <a:pt x="97" y="37"/>
                  </a:cubicBezTo>
                  <a:cubicBezTo>
                    <a:pt x="96" y="42"/>
                    <a:pt x="93" y="48"/>
                    <a:pt x="90" y="54"/>
                  </a:cubicBezTo>
                  <a:cubicBezTo>
                    <a:pt x="89" y="57"/>
                    <a:pt x="94" y="59"/>
                    <a:pt x="95" y="56"/>
                  </a:cubicBezTo>
                  <a:cubicBezTo>
                    <a:pt x="98" y="49"/>
                    <a:pt x="110" y="25"/>
                    <a:pt x="94" y="23"/>
                  </a:cubicBezTo>
                  <a:cubicBezTo>
                    <a:pt x="90" y="23"/>
                    <a:pt x="86" y="25"/>
                    <a:pt x="83" y="28"/>
                  </a:cubicBezTo>
                  <a:cubicBezTo>
                    <a:pt x="81" y="30"/>
                    <a:pt x="79" y="32"/>
                    <a:pt x="77" y="34"/>
                  </a:cubicBezTo>
                  <a:cubicBezTo>
                    <a:pt x="72" y="39"/>
                    <a:pt x="72" y="34"/>
                    <a:pt x="72" y="29"/>
                  </a:cubicBezTo>
                  <a:cubicBezTo>
                    <a:pt x="70" y="20"/>
                    <a:pt x="66" y="0"/>
                    <a:pt x="53" y="0"/>
                  </a:cubicBezTo>
                  <a:cubicBezTo>
                    <a:pt x="41" y="1"/>
                    <a:pt x="44" y="20"/>
                    <a:pt x="44" y="28"/>
                  </a:cubicBezTo>
                  <a:cubicBezTo>
                    <a:pt x="45" y="33"/>
                    <a:pt x="44" y="41"/>
                    <a:pt x="39" y="44"/>
                  </a:cubicBezTo>
                  <a:cubicBezTo>
                    <a:pt x="33" y="46"/>
                    <a:pt x="27" y="39"/>
                    <a:pt x="24" y="35"/>
                  </a:cubicBezTo>
                  <a:cubicBezTo>
                    <a:pt x="21" y="31"/>
                    <a:pt x="16" y="28"/>
                    <a:pt x="12" y="26"/>
                  </a:cubicBezTo>
                  <a:cubicBezTo>
                    <a:pt x="0" y="23"/>
                    <a:pt x="3" y="36"/>
                    <a:pt x="6" y="42"/>
                  </a:cubicBezTo>
                  <a:cubicBezTo>
                    <a:pt x="11" y="50"/>
                    <a:pt x="18" y="58"/>
                    <a:pt x="22" y="66"/>
                  </a:cubicBezTo>
                  <a:cubicBezTo>
                    <a:pt x="27" y="75"/>
                    <a:pt x="30" y="84"/>
                    <a:pt x="33" y="93"/>
                  </a:cubicBezTo>
                  <a:cubicBezTo>
                    <a:pt x="38" y="109"/>
                    <a:pt x="40" y="126"/>
                    <a:pt x="42" y="143"/>
                  </a:cubicBezTo>
                  <a:cubicBezTo>
                    <a:pt x="42" y="147"/>
                    <a:pt x="43" y="156"/>
                    <a:pt x="43" y="159"/>
                  </a:cubicBezTo>
                  <a:cubicBezTo>
                    <a:pt x="43" y="162"/>
                    <a:pt x="48" y="163"/>
                    <a:pt x="48" y="160"/>
                  </a:cubicBezTo>
                  <a:close/>
                </a:path>
              </a:pathLst>
            </a:custGeom>
            <a:solidFill>
              <a:srgbClr val="99DD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65"/>
            <p:cNvSpPr>
              <a:spLocks noEditPoints="1"/>
            </p:cNvSpPr>
            <p:nvPr/>
          </p:nvSpPr>
          <p:spPr bwMode="auto">
            <a:xfrm>
              <a:off x="2322440" y="4679950"/>
              <a:ext cx="582613" cy="869950"/>
            </a:xfrm>
            <a:custGeom>
              <a:avLst/>
              <a:gdLst>
                <a:gd name="T0" fmla="*/ 192 w 235"/>
                <a:gd name="T1" fmla="*/ 350 h 351"/>
                <a:gd name="T2" fmla="*/ 189 w 235"/>
                <a:gd name="T3" fmla="*/ 350 h 351"/>
                <a:gd name="T4" fmla="*/ 157 w 235"/>
                <a:gd name="T5" fmla="*/ 324 h 351"/>
                <a:gd name="T6" fmla="*/ 157 w 235"/>
                <a:gd name="T7" fmla="*/ 323 h 351"/>
                <a:gd name="T8" fmla="*/ 144 w 235"/>
                <a:gd name="T9" fmla="*/ 297 h 351"/>
                <a:gd name="T10" fmla="*/ 145 w 235"/>
                <a:gd name="T11" fmla="*/ 294 h 351"/>
                <a:gd name="T12" fmla="*/ 132 w 235"/>
                <a:gd name="T13" fmla="*/ 284 h 351"/>
                <a:gd name="T14" fmla="*/ 179 w 235"/>
                <a:gd name="T15" fmla="*/ 235 h 351"/>
                <a:gd name="T16" fmla="*/ 192 w 235"/>
                <a:gd name="T17" fmla="*/ 228 h 351"/>
                <a:gd name="T18" fmla="*/ 191 w 235"/>
                <a:gd name="T19" fmla="*/ 215 h 351"/>
                <a:gd name="T20" fmla="*/ 183 w 235"/>
                <a:gd name="T21" fmla="*/ 186 h 351"/>
                <a:gd name="T22" fmla="*/ 192 w 235"/>
                <a:gd name="T23" fmla="*/ 146 h 351"/>
                <a:gd name="T24" fmla="*/ 199 w 235"/>
                <a:gd name="T25" fmla="*/ 84 h 351"/>
                <a:gd name="T26" fmla="*/ 155 w 235"/>
                <a:gd name="T27" fmla="*/ 23 h 351"/>
                <a:gd name="T28" fmla="*/ 80 w 235"/>
                <a:gd name="T29" fmla="*/ 27 h 351"/>
                <a:gd name="T30" fmla="*/ 22 w 235"/>
                <a:gd name="T31" fmla="*/ 129 h 351"/>
                <a:gd name="T32" fmla="*/ 86 w 235"/>
                <a:gd name="T33" fmla="*/ 193 h 351"/>
                <a:gd name="T34" fmla="*/ 89 w 235"/>
                <a:gd name="T35" fmla="*/ 194 h 351"/>
                <a:gd name="T36" fmla="*/ 142 w 235"/>
                <a:gd name="T37" fmla="*/ 239 h 351"/>
                <a:gd name="T38" fmla="*/ 139 w 235"/>
                <a:gd name="T39" fmla="*/ 247 h 351"/>
                <a:gd name="T40" fmla="*/ 131 w 235"/>
                <a:gd name="T41" fmla="*/ 244 h 351"/>
                <a:gd name="T42" fmla="*/ 85 w 235"/>
                <a:gd name="T43" fmla="*/ 206 h 351"/>
                <a:gd name="T44" fmla="*/ 82 w 235"/>
                <a:gd name="T45" fmla="*/ 205 h 351"/>
                <a:gd name="T46" fmla="*/ 10 w 235"/>
                <a:gd name="T47" fmla="*/ 132 h 351"/>
                <a:gd name="T48" fmla="*/ 75 w 235"/>
                <a:gd name="T49" fmla="*/ 15 h 351"/>
                <a:gd name="T50" fmla="*/ 161 w 235"/>
                <a:gd name="T51" fmla="*/ 12 h 351"/>
                <a:gd name="T52" fmla="*/ 212 w 235"/>
                <a:gd name="T53" fmla="*/ 81 h 351"/>
                <a:gd name="T54" fmla="*/ 203 w 235"/>
                <a:gd name="T55" fmla="*/ 151 h 351"/>
                <a:gd name="T56" fmla="*/ 195 w 235"/>
                <a:gd name="T57" fmla="*/ 185 h 351"/>
                <a:gd name="T58" fmla="*/ 202 w 235"/>
                <a:gd name="T59" fmla="*/ 210 h 351"/>
                <a:gd name="T60" fmla="*/ 200 w 235"/>
                <a:gd name="T61" fmla="*/ 238 h 351"/>
                <a:gd name="T62" fmla="*/ 184 w 235"/>
                <a:gd name="T63" fmla="*/ 246 h 351"/>
                <a:gd name="T64" fmla="*/ 144 w 235"/>
                <a:gd name="T65" fmla="*/ 280 h 351"/>
                <a:gd name="T66" fmla="*/ 152 w 235"/>
                <a:gd name="T67" fmla="*/ 282 h 351"/>
                <a:gd name="T68" fmla="*/ 152 w 235"/>
                <a:gd name="T69" fmla="*/ 282 h 351"/>
                <a:gd name="T70" fmla="*/ 207 w 235"/>
                <a:gd name="T71" fmla="*/ 249 h 351"/>
                <a:gd name="T72" fmla="*/ 219 w 235"/>
                <a:gd name="T73" fmla="*/ 261 h 351"/>
                <a:gd name="T74" fmla="*/ 162 w 235"/>
                <a:gd name="T75" fmla="*/ 293 h 351"/>
                <a:gd name="T76" fmla="*/ 159 w 235"/>
                <a:gd name="T77" fmla="*/ 294 h 351"/>
                <a:gd name="T78" fmla="*/ 156 w 235"/>
                <a:gd name="T79" fmla="*/ 301 h 351"/>
                <a:gd name="T80" fmla="*/ 162 w 235"/>
                <a:gd name="T81" fmla="*/ 311 h 351"/>
                <a:gd name="T82" fmla="*/ 217 w 235"/>
                <a:gd name="T83" fmla="*/ 282 h 351"/>
                <a:gd name="T84" fmla="*/ 233 w 235"/>
                <a:gd name="T85" fmla="*/ 289 h 351"/>
                <a:gd name="T86" fmla="*/ 230 w 235"/>
                <a:gd name="T87" fmla="*/ 302 h 351"/>
                <a:gd name="T88" fmla="*/ 169 w 235"/>
                <a:gd name="T89" fmla="*/ 325 h 351"/>
                <a:gd name="T90" fmla="*/ 191 w 235"/>
                <a:gd name="T91" fmla="*/ 338 h 351"/>
                <a:gd name="T92" fmla="*/ 196 w 235"/>
                <a:gd name="T93" fmla="*/ 346 h 351"/>
                <a:gd name="T94" fmla="*/ 192 w 235"/>
                <a:gd name="T95" fmla="*/ 350 h 351"/>
                <a:gd name="T96" fmla="*/ 176 w 235"/>
                <a:gd name="T97" fmla="*/ 313 h 351"/>
                <a:gd name="T98" fmla="*/ 220 w 235"/>
                <a:gd name="T99" fmla="*/ 295 h 351"/>
                <a:gd name="T100" fmla="*/ 217 w 235"/>
                <a:gd name="T101" fmla="*/ 295 h 351"/>
                <a:gd name="T102" fmla="*/ 176 w 235"/>
                <a:gd name="T103" fmla="*/ 313 h 351"/>
                <a:gd name="T104" fmla="*/ 172 w 235"/>
                <a:gd name="T105" fmla="*/ 278 h 351"/>
                <a:gd name="T106" fmla="*/ 206 w 235"/>
                <a:gd name="T107" fmla="*/ 261 h 351"/>
                <a:gd name="T108" fmla="*/ 204 w 235"/>
                <a:gd name="T109" fmla="*/ 261 h 351"/>
                <a:gd name="T110" fmla="*/ 172 w 235"/>
                <a:gd name="T111" fmla="*/ 278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35" h="351">
                  <a:moveTo>
                    <a:pt x="192" y="350"/>
                  </a:moveTo>
                  <a:cubicBezTo>
                    <a:pt x="191" y="351"/>
                    <a:pt x="190" y="351"/>
                    <a:pt x="189" y="350"/>
                  </a:cubicBezTo>
                  <a:cubicBezTo>
                    <a:pt x="161" y="345"/>
                    <a:pt x="156" y="333"/>
                    <a:pt x="157" y="324"/>
                  </a:cubicBezTo>
                  <a:cubicBezTo>
                    <a:pt x="157" y="323"/>
                    <a:pt x="157" y="323"/>
                    <a:pt x="157" y="323"/>
                  </a:cubicBezTo>
                  <a:cubicBezTo>
                    <a:pt x="146" y="319"/>
                    <a:pt x="141" y="309"/>
                    <a:pt x="144" y="297"/>
                  </a:cubicBezTo>
                  <a:cubicBezTo>
                    <a:pt x="144" y="296"/>
                    <a:pt x="145" y="295"/>
                    <a:pt x="145" y="294"/>
                  </a:cubicBezTo>
                  <a:cubicBezTo>
                    <a:pt x="137" y="292"/>
                    <a:pt x="133" y="288"/>
                    <a:pt x="132" y="284"/>
                  </a:cubicBezTo>
                  <a:cubicBezTo>
                    <a:pt x="123" y="262"/>
                    <a:pt x="157" y="245"/>
                    <a:pt x="179" y="235"/>
                  </a:cubicBezTo>
                  <a:cubicBezTo>
                    <a:pt x="185" y="232"/>
                    <a:pt x="190" y="229"/>
                    <a:pt x="192" y="228"/>
                  </a:cubicBezTo>
                  <a:cubicBezTo>
                    <a:pt x="194" y="226"/>
                    <a:pt x="195" y="225"/>
                    <a:pt x="191" y="215"/>
                  </a:cubicBezTo>
                  <a:cubicBezTo>
                    <a:pt x="188" y="208"/>
                    <a:pt x="184" y="198"/>
                    <a:pt x="183" y="186"/>
                  </a:cubicBezTo>
                  <a:cubicBezTo>
                    <a:pt x="181" y="171"/>
                    <a:pt x="186" y="159"/>
                    <a:pt x="192" y="146"/>
                  </a:cubicBezTo>
                  <a:cubicBezTo>
                    <a:pt x="199" y="129"/>
                    <a:pt x="206" y="112"/>
                    <a:pt x="199" y="84"/>
                  </a:cubicBezTo>
                  <a:cubicBezTo>
                    <a:pt x="192" y="55"/>
                    <a:pt x="177" y="34"/>
                    <a:pt x="155" y="23"/>
                  </a:cubicBezTo>
                  <a:cubicBezTo>
                    <a:pt x="134" y="13"/>
                    <a:pt x="107" y="14"/>
                    <a:pt x="80" y="27"/>
                  </a:cubicBezTo>
                  <a:cubicBezTo>
                    <a:pt x="24" y="52"/>
                    <a:pt x="14" y="98"/>
                    <a:pt x="22" y="129"/>
                  </a:cubicBezTo>
                  <a:cubicBezTo>
                    <a:pt x="34" y="176"/>
                    <a:pt x="64" y="186"/>
                    <a:pt x="86" y="193"/>
                  </a:cubicBezTo>
                  <a:cubicBezTo>
                    <a:pt x="89" y="194"/>
                    <a:pt x="89" y="194"/>
                    <a:pt x="89" y="194"/>
                  </a:cubicBezTo>
                  <a:cubicBezTo>
                    <a:pt x="116" y="203"/>
                    <a:pt x="136" y="226"/>
                    <a:pt x="142" y="239"/>
                  </a:cubicBezTo>
                  <a:cubicBezTo>
                    <a:pt x="144" y="242"/>
                    <a:pt x="142" y="245"/>
                    <a:pt x="139" y="247"/>
                  </a:cubicBezTo>
                  <a:cubicBezTo>
                    <a:pt x="136" y="249"/>
                    <a:pt x="133" y="247"/>
                    <a:pt x="131" y="244"/>
                  </a:cubicBezTo>
                  <a:cubicBezTo>
                    <a:pt x="126" y="234"/>
                    <a:pt x="109" y="214"/>
                    <a:pt x="85" y="206"/>
                  </a:cubicBezTo>
                  <a:cubicBezTo>
                    <a:pt x="82" y="205"/>
                    <a:pt x="82" y="205"/>
                    <a:pt x="82" y="205"/>
                  </a:cubicBezTo>
                  <a:cubicBezTo>
                    <a:pt x="61" y="198"/>
                    <a:pt x="24" y="186"/>
                    <a:pt x="10" y="132"/>
                  </a:cubicBezTo>
                  <a:cubicBezTo>
                    <a:pt x="0" y="96"/>
                    <a:pt x="12" y="44"/>
                    <a:pt x="75" y="15"/>
                  </a:cubicBezTo>
                  <a:cubicBezTo>
                    <a:pt x="105" y="1"/>
                    <a:pt x="136" y="0"/>
                    <a:pt x="161" y="12"/>
                  </a:cubicBezTo>
                  <a:cubicBezTo>
                    <a:pt x="186" y="24"/>
                    <a:pt x="203" y="48"/>
                    <a:pt x="212" y="81"/>
                  </a:cubicBezTo>
                  <a:cubicBezTo>
                    <a:pt x="220" y="113"/>
                    <a:pt x="211" y="133"/>
                    <a:pt x="203" y="151"/>
                  </a:cubicBezTo>
                  <a:cubicBezTo>
                    <a:pt x="198" y="163"/>
                    <a:pt x="194" y="173"/>
                    <a:pt x="195" y="185"/>
                  </a:cubicBezTo>
                  <a:cubicBezTo>
                    <a:pt x="196" y="195"/>
                    <a:pt x="199" y="204"/>
                    <a:pt x="202" y="210"/>
                  </a:cubicBezTo>
                  <a:cubicBezTo>
                    <a:pt x="206" y="220"/>
                    <a:pt x="210" y="230"/>
                    <a:pt x="200" y="238"/>
                  </a:cubicBezTo>
                  <a:cubicBezTo>
                    <a:pt x="196" y="240"/>
                    <a:pt x="191" y="243"/>
                    <a:pt x="184" y="246"/>
                  </a:cubicBezTo>
                  <a:cubicBezTo>
                    <a:pt x="168" y="254"/>
                    <a:pt x="139" y="268"/>
                    <a:pt x="144" y="280"/>
                  </a:cubicBezTo>
                  <a:cubicBezTo>
                    <a:pt x="144" y="280"/>
                    <a:pt x="146" y="282"/>
                    <a:pt x="152" y="282"/>
                  </a:cubicBezTo>
                  <a:cubicBezTo>
                    <a:pt x="152" y="282"/>
                    <a:pt x="152" y="282"/>
                    <a:pt x="152" y="282"/>
                  </a:cubicBezTo>
                  <a:cubicBezTo>
                    <a:pt x="166" y="263"/>
                    <a:pt x="192" y="245"/>
                    <a:pt x="207" y="249"/>
                  </a:cubicBezTo>
                  <a:cubicBezTo>
                    <a:pt x="218" y="251"/>
                    <a:pt x="220" y="258"/>
                    <a:pt x="219" y="261"/>
                  </a:cubicBezTo>
                  <a:cubicBezTo>
                    <a:pt x="219" y="276"/>
                    <a:pt x="181" y="290"/>
                    <a:pt x="162" y="293"/>
                  </a:cubicBezTo>
                  <a:cubicBezTo>
                    <a:pt x="161" y="293"/>
                    <a:pt x="160" y="293"/>
                    <a:pt x="159" y="294"/>
                  </a:cubicBezTo>
                  <a:cubicBezTo>
                    <a:pt x="158" y="296"/>
                    <a:pt x="157" y="298"/>
                    <a:pt x="156" y="301"/>
                  </a:cubicBezTo>
                  <a:cubicBezTo>
                    <a:pt x="155" y="305"/>
                    <a:pt x="155" y="309"/>
                    <a:pt x="162" y="311"/>
                  </a:cubicBezTo>
                  <a:cubicBezTo>
                    <a:pt x="172" y="296"/>
                    <a:pt x="197" y="284"/>
                    <a:pt x="217" y="282"/>
                  </a:cubicBezTo>
                  <a:cubicBezTo>
                    <a:pt x="220" y="282"/>
                    <a:pt x="230" y="282"/>
                    <a:pt x="233" y="289"/>
                  </a:cubicBezTo>
                  <a:cubicBezTo>
                    <a:pt x="235" y="292"/>
                    <a:pt x="235" y="296"/>
                    <a:pt x="230" y="302"/>
                  </a:cubicBezTo>
                  <a:cubicBezTo>
                    <a:pt x="221" y="313"/>
                    <a:pt x="194" y="327"/>
                    <a:pt x="169" y="325"/>
                  </a:cubicBezTo>
                  <a:cubicBezTo>
                    <a:pt x="170" y="333"/>
                    <a:pt x="185" y="337"/>
                    <a:pt x="191" y="338"/>
                  </a:cubicBezTo>
                  <a:cubicBezTo>
                    <a:pt x="195" y="339"/>
                    <a:pt x="197" y="342"/>
                    <a:pt x="196" y="346"/>
                  </a:cubicBezTo>
                  <a:cubicBezTo>
                    <a:pt x="196" y="348"/>
                    <a:pt x="194" y="349"/>
                    <a:pt x="192" y="350"/>
                  </a:cubicBezTo>
                  <a:close/>
                  <a:moveTo>
                    <a:pt x="176" y="313"/>
                  </a:moveTo>
                  <a:cubicBezTo>
                    <a:pt x="195" y="312"/>
                    <a:pt x="214" y="301"/>
                    <a:pt x="220" y="295"/>
                  </a:cubicBezTo>
                  <a:cubicBezTo>
                    <a:pt x="219" y="295"/>
                    <a:pt x="219" y="295"/>
                    <a:pt x="217" y="295"/>
                  </a:cubicBezTo>
                  <a:cubicBezTo>
                    <a:pt x="202" y="296"/>
                    <a:pt x="186" y="304"/>
                    <a:pt x="176" y="313"/>
                  </a:cubicBezTo>
                  <a:close/>
                  <a:moveTo>
                    <a:pt x="172" y="278"/>
                  </a:moveTo>
                  <a:cubicBezTo>
                    <a:pt x="187" y="274"/>
                    <a:pt x="202" y="266"/>
                    <a:pt x="206" y="261"/>
                  </a:cubicBezTo>
                  <a:cubicBezTo>
                    <a:pt x="206" y="261"/>
                    <a:pt x="205" y="261"/>
                    <a:pt x="204" y="261"/>
                  </a:cubicBezTo>
                  <a:cubicBezTo>
                    <a:pt x="198" y="259"/>
                    <a:pt x="184" y="267"/>
                    <a:pt x="172" y="278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66"/>
            <p:cNvSpPr/>
            <p:nvPr/>
          </p:nvSpPr>
          <p:spPr bwMode="auto">
            <a:xfrm>
              <a:off x="2433565" y="4830763"/>
              <a:ext cx="320675" cy="458788"/>
            </a:xfrm>
            <a:custGeom>
              <a:avLst/>
              <a:gdLst>
                <a:gd name="T0" fmla="*/ 128 w 129"/>
                <a:gd name="T1" fmla="*/ 179 h 185"/>
                <a:gd name="T2" fmla="*/ 80 w 129"/>
                <a:gd name="T3" fmla="*/ 114 h 185"/>
                <a:gd name="T4" fmla="*/ 29 w 129"/>
                <a:gd name="T5" fmla="*/ 77 h 185"/>
                <a:gd name="T6" fmla="*/ 18 w 129"/>
                <a:gd name="T7" fmla="*/ 64 h 185"/>
                <a:gd name="T8" fmla="*/ 44 w 129"/>
                <a:gd name="T9" fmla="*/ 70 h 185"/>
                <a:gd name="T10" fmla="*/ 56 w 129"/>
                <a:gd name="T11" fmla="*/ 40 h 185"/>
                <a:gd name="T12" fmla="*/ 45 w 129"/>
                <a:gd name="T13" fmla="*/ 13 h 185"/>
                <a:gd name="T14" fmla="*/ 67 w 129"/>
                <a:gd name="T15" fmla="*/ 22 h 185"/>
                <a:gd name="T16" fmla="*/ 92 w 129"/>
                <a:gd name="T17" fmla="*/ 35 h 185"/>
                <a:gd name="T18" fmla="*/ 99 w 129"/>
                <a:gd name="T19" fmla="*/ 16 h 185"/>
                <a:gd name="T20" fmla="*/ 110 w 129"/>
                <a:gd name="T21" fmla="*/ 21 h 185"/>
                <a:gd name="T22" fmla="*/ 113 w 129"/>
                <a:gd name="T23" fmla="*/ 43 h 185"/>
                <a:gd name="T24" fmla="*/ 119 w 129"/>
                <a:gd name="T25" fmla="*/ 42 h 185"/>
                <a:gd name="T26" fmla="*/ 100 w 129"/>
                <a:gd name="T27" fmla="*/ 8 h 185"/>
                <a:gd name="T28" fmla="*/ 91 w 129"/>
                <a:gd name="T29" fmla="*/ 20 h 185"/>
                <a:gd name="T30" fmla="*/ 88 w 129"/>
                <a:gd name="T31" fmla="*/ 30 h 185"/>
                <a:gd name="T32" fmla="*/ 79 w 129"/>
                <a:gd name="T33" fmla="*/ 27 h 185"/>
                <a:gd name="T34" fmla="*/ 44 w 129"/>
                <a:gd name="T35" fmla="*/ 7 h 185"/>
                <a:gd name="T36" fmla="*/ 50 w 129"/>
                <a:gd name="T37" fmla="*/ 41 h 185"/>
                <a:gd name="T38" fmla="*/ 52 w 129"/>
                <a:gd name="T39" fmla="*/ 61 h 185"/>
                <a:gd name="T40" fmla="*/ 32 w 129"/>
                <a:gd name="T41" fmla="*/ 60 h 185"/>
                <a:gd name="T42" fmla="*/ 14 w 129"/>
                <a:gd name="T43" fmla="*/ 58 h 185"/>
                <a:gd name="T44" fmla="*/ 17 w 129"/>
                <a:gd name="T45" fmla="*/ 78 h 185"/>
                <a:gd name="T46" fmla="*/ 48 w 129"/>
                <a:gd name="T47" fmla="*/ 94 h 185"/>
                <a:gd name="T48" fmla="*/ 74 w 129"/>
                <a:gd name="T49" fmla="*/ 117 h 185"/>
                <a:gd name="T50" fmla="*/ 112 w 129"/>
                <a:gd name="T51" fmla="*/ 165 h 185"/>
                <a:gd name="T52" fmla="*/ 122 w 129"/>
                <a:gd name="T53" fmla="*/ 181 h 185"/>
                <a:gd name="T54" fmla="*/ 128 w 129"/>
                <a:gd name="T55" fmla="*/ 179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9" h="185">
                  <a:moveTo>
                    <a:pt x="128" y="179"/>
                  </a:moveTo>
                  <a:cubicBezTo>
                    <a:pt x="115" y="156"/>
                    <a:pt x="99" y="133"/>
                    <a:pt x="80" y="114"/>
                  </a:cubicBezTo>
                  <a:cubicBezTo>
                    <a:pt x="65" y="99"/>
                    <a:pt x="48" y="86"/>
                    <a:pt x="29" y="77"/>
                  </a:cubicBezTo>
                  <a:cubicBezTo>
                    <a:pt x="25" y="75"/>
                    <a:pt x="5" y="65"/>
                    <a:pt x="18" y="64"/>
                  </a:cubicBezTo>
                  <a:cubicBezTo>
                    <a:pt x="28" y="63"/>
                    <a:pt x="35" y="70"/>
                    <a:pt x="44" y="70"/>
                  </a:cubicBezTo>
                  <a:cubicBezTo>
                    <a:pt x="61" y="70"/>
                    <a:pt x="64" y="53"/>
                    <a:pt x="56" y="40"/>
                  </a:cubicBezTo>
                  <a:cubicBezTo>
                    <a:pt x="53" y="34"/>
                    <a:pt x="40" y="21"/>
                    <a:pt x="45" y="13"/>
                  </a:cubicBezTo>
                  <a:cubicBezTo>
                    <a:pt x="50" y="6"/>
                    <a:pt x="64" y="19"/>
                    <a:pt x="67" y="22"/>
                  </a:cubicBezTo>
                  <a:cubicBezTo>
                    <a:pt x="73" y="28"/>
                    <a:pt x="84" y="51"/>
                    <a:pt x="92" y="35"/>
                  </a:cubicBezTo>
                  <a:cubicBezTo>
                    <a:pt x="95" y="29"/>
                    <a:pt x="96" y="22"/>
                    <a:pt x="99" y="16"/>
                  </a:cubicBezTo>
                  <a:cubicBezTo>
                    <a:pt x="103" y="10"/>
                    <a:pt x="109" y="17"/>
                    <a:pt x="110" y="21"/>
                  </a:cubicBezTo>
                  <a:cubicBezTo>
                    <a:pt x="113" y="28"/>
                    <a:pt x="113" y="36"/>
                    <a:pt x="113" y="43"/>
                  </a:cubicBezTo>
                  <a:cubicBezTo>
                    <a:pt x="113" y="47"/>
                    <a:pt x="120" y="46"/>
                    <a:pt x="119" y="42"/>
                  </a:cubicBezTo>
                  <a:cubicBezTo>
                    <a:pt x="119" y="34"/>
                    <a:pt x="117" y="1"/>
                    <a:pt x="100" y="8"/>
                  </a:cubicBezTo>
                  <a:cubicBezTo>
                    <a:pt x="95" y="10"/>
                    <a:pt x="93" y="15"/>
                    <a:pt x="91" y="20"/>
                  </a:cubicBezTo>
                  <a:cubicBezTo>
                    <a:pt x="90" y="23"/>
                    <a:pt x="89" y="26"/>
                    <a:pt x="88" y="30"/>
                  </a:cubicBezTo>
                  <a:cubicBezTo>
                    <a:pt x="85" y="37"/>
                    <a:pt x="82" y="32"/>
                    <a:pt x="79" y="27"/>
                  </a:cubicBezTo>
                  <a:cubicBezTo>
                    <a:pt x="73" y="19"/>
                    <a:pt x="56" y="0"/>
                    <a:pt x="44" y="7"/>
                  </a:cubicBezTo>
                  <a:cubicBezTo>
                    <a:pt x="30" y="14"/>
                    <a:pt x="44" y="34"/>
                    <a:pt x="50" y="41"/>
                  </a:cubicBezTo>
                  <a:cubicBezTo>
                    <a:pt x="53" y="47"/>
                    <a:pt x="57" y="55"/>
                    <a:pt x="52" y="61"/>
                  </a:cubicBezTo>
                  <a:cubicBezTo>
                    <a:pt x="48" y="67"/>
                    <a:pt x="37" y="62"/>
                    <a:pt x="32" y="60"/>
                  </a:cubicBezTo>
                  <a:cubicBezTo>
                    <a:pt x="27" y="58"/>
                    <a:pt x="20" y="57"/>
                    <a:pt x="14" y="58"/>
                  </a:cubicBezTo>
                  <a:cubicBezTo>
                    <a:pt x="0" y="61"/>
                    <a:pt x="10" y="73"/>
                    <a:pt x="17" y="78"/>
                  </a:cubicBezTo>
                  <a:cubicBezTo>
                    <a:pt x="27" y="84"/>
                    <a:pt x="38" y="88"/>
                    <a:pt x="48" y="94"/>
                  </a:cubicBezTo>
                  <a:cubicBezTo>
                    <a:pt x="57" y="101"/>
                    <a:pt x="66" y="109"/>
                    <a:pt x="74" y="117"/>
                  </a:cubicBezTo>
                  <a:cubicBezTo>
                    <a:pt x="88" y="132"/>
                    <a:pt x="101" y="148"/>
                    <a:pt x="112" y="165"/>
                  </a:cubicBezTo>
                  <a:cubicBezTo>
                    <a:pt x="115" y="169"/>
                    <a:pt x="120" y="178"/>
                    <a:pt x="122" y="181"/>
                  </a:cubicBezTo>
                  <a:cubicBezTo>
                    <a:pt x="124" y="185"/>
                    <a:pt x="129" y="183"/>
                    <a:pt x="128" y="179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6278818" y="5655127"/>
            <a:ext cx="1666876" cy="1622425"/>
            <a:chOff x="880990" y="1222375"/>
            <a:chExt cx="1666876" cy="1622425"/>
          </a:xfrm>
        </p:grpSpPr>
        <p:sp>
          <p:nvSpPr>
            <p:cNvPr id="77" name="Freeform 57"/>
            <p:cNvSpPr>
              <a:spLocks noEditPoints="1"/>
            </p:cNvSpPr>
            <p:nvPr/>
          </p:nvSpPr>
          <p:spPr bwMode="auto">
            <a:xfrm>
              <a:off x="880990" y="1420813"/>
              <a:ext cx="660400" cy="842963"/>
            </a:xfrm>
            <a:custGeom>
              <a:avLst/>
              <a:gdLst>
                <a:gd name="T0" fmla="*/ 231 w 266"/>
                <a:gd name="T1" fmla="*/ 339 h 340"/>
                <a:gd name="T2" fmla="*/ 228 w 266"/>
                <a:gd name="T3" fmla="*/ 340 h 340"/>
                <a:gd name="T4" fmla="*/ 192 w 266"/>
                <a:gd name="T5" fmla="*/ 318 h 340"/>
                <a:gd name="T6" fmla="*/ 192 w 266"/>
                <a:gd name="T7" fmla="*/ 318 h 340"/>
                <a:gd name="T8" fmla="*/ 175 w 266"/>
                <a:gd name="T9" fmla="*/ 294 h 340"/>
                <a:gd name="T10" fmla="*/ 175 w 266"/>
                <a:gd name="T11" fmla="*/ 290 h 340"/>
                <a:gd name="T12" fmla="*/ 161 w 266"/>
                <a:gd name="T13" fmla="*/ 283 h 340"/>
                <a:gd name="T14" fmla="*/ 199 w 266"/>
                <a:gd name="T15" fmla="*/ 227 h 340"/>
                <a:gd name="T16" fmla="*/ 212 w 266"/>
                <a:gd name="T17" fmla="*/ 217 h 340"/>
                <a:gd name="T18" fmla="*/ 208 w 266"/>
                <a:gd name="T19" fmla="*/ 205 h 340"/>
                <a:gd name="T20" fmla="*/ 195 w 266"/>
                <a:gd name="T21" fmla="*/ 177 h 340"/>
                <a:gd name="T22" fmla="*/ 198 w 266"/>
                <a:gd name="T23" fmla="*/ 136 h 340"/>
                <a:gd name="T24" fmla="*/ 196 w 266"/>
                <a:gd name="T25" fmla="*/ 73 h 340"/>
                <a:gd name="T26" fmla="*/ 142 w 266"/>
                <a:gd name="T27" fmla="*/ 20 h 340"/>
                <a:gd name="T28" fmla="*/ 68 w 266"/>
                <a:gd name="T29" fmla="*/ 35 h 340"/>
                <a:gd name="T30" fmla="*/ 27 w 266"/>
                <a:gd name="T31" fmla="*/ 147 h 340"/>
                <a:gd name="T32" fmla="*/ 101 w 266"/>
                <a:gd name="T33" fmla="*/ 200 h 340"/>
                <a:gd name="T34" fmla="*/ 103 w 266"/>
                <a:gd name="T35" fmla="*/ 200 h 340"/>
                <a:gd name="T36" fmla="*/ 164 w 266"/>
                <a:gd name="T37" fmla="*/ 236 h 340"/>
                <a:gd name="T38" fmla="*/ 162 w 266"/>
                <a:gd name="T39" fmla="*/ 245 h 340"/>
                <a:gd name="T40" fmla="*/ 153 w 266"/>
                <a:gd name="T41" fmla="*/ 243 h 340"/>
                <a:gd name="T42" fmla="*/ 101 w 266"/>
                <a:gd name="T43" fmla="*/ 213 h 340"/>
                <a:gd name="T44" fmla="*/ 99 w 266"/>
                <a:gd name="T45" fmla="*/ 212 h 340"/>
                <a:gd name="T46" fmla="*/ 15 w 266"/>
                <a:gd name="T47" fmla="*/ 152 h 340"/>
                <a:gd name="T48" fmla="*/ 61 w 266"/>
                <a:gd name="T49" fmla="*/ 25 h 340"/>
                <a:gd name="T50" fmla="*/ 146 w 266"/>
                <a:gd name="T51" fmla="*/ 8 h 340"/>
                <a:gd name="T52" fmla="*/ 208 w 266"/>
                <a:gd name="T53" fmla="*/ 69 h 340"/>
                <a:gd name="T54" fmla="*/ 210 w 266"/>
                <a:gd name="T55" fmla="*/ 139 h 340"/>
                <a:gd name="T56" fmla="*/ 207 w 266"/>
                <a:gd name="T57" fmla="*/ 174 h 340"/>
                <a:gd name="T58" fmla="*/ 219 w 266"/>
                <a:gd name="T59" fmla="*/ 198 h 340"/>
                <a:gd name="T60" fmla="*/ 221 w 266"/>
                <a:gd name="T61" fmla="*/ 226 h 340"/>
                <a:gd name="T62" fmla="*/ 207 w 266"/>
                <a:gd name="T63" fmla="*/ 237 h 340"/>
                <a:gd name="T64" fmla="*/ 171 w 266"/>
                <a:gd name="T65" fmla="*/ 277 h 340"/>
                <a:gd name="T66" fmla="*/ 180 w 266"/>
                <a:gd name="T67" fmla="*/ 277 h 340"/>
                <a:gd name="T68" fmla="*/ 181 w 266"/>
                <a:gd name="T69" fmla="*/ 277 h 340"/>
                <a:gd name="T70" fmla="*/ 230 w 266"/>
                <a:gd name="T71" fmla="*/ 236 h 340"/>
                <a:gd name="T72" fmla="*/ 244 w 266"/>
                <a:gd name="T73" fmla="*/ 246 h 340"/>
                <a:gd name="T74" fmla="*/ 192 w 266"/>
                <a:gd name="T75" fmla="*/ 287 h 340"/>
                <a:gd name="T76" fmla="*/ 189 w 266"/>
                <a:gd name="T77" fmla="*/ 288 h 340"/>
                <a:gd name="T78" fmla="*/ 187 w 266"/>
                <a:gd name="T79" fmla="*/ 296 h 340"/>
                <a:gd name="T80" fmla="*/ 194 w 266"/>
                <a:gd name="T81" fmla="*/ 305 h 340"/>
                <a:gd name="T82" fmla="*/ 245 w 266"/>
                <a:gd name="T83" fmla="*/ 268 h 340"/>
                <a:gd name="T84" fmla="*/ 262 w 266"/>
                <a:gd name="T85" fmla="*/ 271 h 340"/>
                <a:gd name="T86" fmla="*/ 261 w 266"/>
                <a:gd name="T87" fmla="*/ 285 h 340"/>
                <a:gd name="T88" fmla="*/ 205 w 266"/>
                <a:gd name="T89" fmla="*/ 318 h 340"/>
                <a:gd name="T90" fmla="*/ 228 w 266"/>
                <a:gd name="T91" fmla="*/ 327 h 340"/>
                <a:gd name="T92" fmla="*/ 234 w 266"/>
                <a:gd name="T93" fmla="*/ 334 h 340"/>
                <a:gd name="T94" fmla="*/ 231 w 266"/>
                <a:gd name="T95" fmla="*/ 339 h 340"/>
                <a:gd name="T96" fmla="*/ 209 w 266"/>
                <a:gd name="T97" fmla="*/ 305 h 340"/>
                <a:gd name="T98" fmla="*/ 250 w 266"/>
                <a:gd name="T99" fmla="*/ 280 h 340"/>
                <a:gd name="T100" fmla="*/ 247 w 266"/>
                <a:gd name="T101" fmla="*/ 280 h 340"/>
                <a:gd name="T102" fmla="*/ 209 w 266"/>
                <a:gd name="T103" fmla="*/ 305 h 340"/>
                <a:gd name="T104" fmla="*/ 200 w 266"/>
                <a:gd name="T105" fmla="*/ 271 h 340"/>
                <a:gd name="T106" fmla="*/ 231 w 266"/>
                <a:gd name="T107" fmla="*/ 248 h 340"/>
                <a:gd name="T108" fmla="*/ 229 w 266"/>
                <a:gd name="T109" fmla="*/ 248 h 340"/>
                <a:gd name="T110" fmla="*/ 200 w 266"/>
                <a:gd name="T111" fmla="*/ 27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6" h="340">
                  <a:moveTo>
                    <a:pt x="231" y="339"/>
                  </a:moveTo>
                  <a:cubicBezTo>
                    <a:pt x="230" y="340"/>
                    <a:pt x="229" y="340"/>
                    <a:pt x="228" y="340"/>
                  </a:cubicBezTo>
                  <a:cubicBezTo>
                    <a:pt x="199" y="339"/>
                    <a:pt x="193" y="327"/>
                    <a:pt x="192" y="318"/>
                  </a:cubicBezTo>
                  <a:cubicBezTo>
                    <a:pt x="192" y="318"/>
                    <a:pt x="192" y="318"/>
                    <a:pt x="192" y="318"/>
                  </a:cubicBezTo>
                  <a:cubicBezTo>
                    <a:pt x="180" y="315"/>
                    <a:pt x="173" y="307"/>
                    <a:pt x="175" y="294"/>
                  </a:cubicBezTo>
                  <a:cubicBezTo>
                    <a:pt x="175" y="293"/>
                    <a:pt x="175" y="292"/>
                    <a:pt x="175" y="290"/>
                  </a:cubicBezTo>
                  <a:cubicBezTo>
                    <a:pt x="167" y="290"/>
                    <a:pt x="163" y="287"/>
                    <a:pt x="161" y="283"/>
                  </a:cubicBezTo>
                  <a:cubicBezTo>
                    <a:pt x="148" y="262"/>
                    <a:pt x="179" y="241"/>
                    <a:pt x="199" y="227"/>
                  </a:cubicBezTo>
                  <a:cubicBezTo>
                    <a:pt x="205" y="223"/>
                    <a:pt x="210" y="219"/>
                    <a:pt x="212" y="217"/>
                  </a:cubicBezTo>
                  <a:cubicBezTo>
                    <a:pt x="214" y="216"/>
                    <a:pt x="214" y="215"/>
                    <a:pt x="208" y="205"/>
                  </a:cubicBezTo>
                  <a:cubicBezTo>
                    <a:pt x="204" y="198"/>
                    <a:pt x="199" y="189"/>
                    <a:pt x="195" y="177"/>
                  </a:cubicBezTo>
                  <a:cubicBezTo>
                    <a:pt x="191" y="163"/>
                    <a:pt x="195" y="150"/>
                    <a:pt x="198" y="136"/>
                  </a:cubicBezTo>
                  <a:cubicBezTo>
                    <a:pt x="203" y="118"/>
                    <a:pt x="207" y="100"/>
                    <a:pt x="196" y="73"/>
                  </a:cubicBezTo>
                  <a:cubicBezTo>
                    <a:pt x="184" y="45"/>
                    <a:pt x="165" y="27"/>
                    <a:pt x="142" y="20"/>
                  </a:cubicBezTo>
                  <a:cubicBezTo>
                    <a:pt x="119" y="13"/>
                    <a:pt x="93" y="18"/>
                    <a:pt x="68" y="35"/>
                  </a:cubicBezTo>
                  <a:cubicBezTo>
                    <a:pt x="16" y="69"/>
                    <a:pt x="13" y="116"/>
                    <a:pt x="27" y="147"/>
                  </a:cubicBezTo>
                  <a:cubicBezTo>
                    <a:pt x="46" y="191"/>
                    <a:pt x="78" y="196"/>
                    <a:pt x="101" y="200"/>
                  </a:cubicBezTo>
                  <a:cubicBezTo>
                    <a:pt x="103" y="200"/>
                    <a:pt x="103" y="200"/>
                    <a:pt x="103" y="200"/>
                  </a:cubicBezTo>
                  <a:cubicBezTo>
                    <a:pt x="132" y="205"/>
                    <a:pt x="155" y="224"/>
                    <a:pt x="164" y="236"/>
                  </a:cubicBezTo>
                  <a:cubicBezTo>
                    <a:pt x="166" y="239"/>
                    <a:pt x="165" y="243"/>
                    <a:pt x="162" y="245"/>
                  </a:cubicBezTo>
                  <a:cubicBezTo>
                    <a:pt x="159" y="247"/>
                    <a:pt x="155" y="246"/>
                    <a:pt x="153" y="243"/>
                  </a:cubicBezTo>
                  <a:cubicBezTo>
                    <a:pt x="146" y="234"/>
                    <a:pt x="126" y="217"/>
                    <a:pt x="101" y="213"/>
                  </a:cubicBezTo>
                  <a:cubicBezTo>
                    <a:pt x="99" y="212"/>
                    <a:pt x="99" y="212"/>
                    <a:pt x="99" y="212"/>
                  </a:cubicBezTo>
                  <a:cubicBezTo>
                    <a:pt x="76" y="209"/>
                    <a:pt x="38" y="203"/>
                    <a:pt x="15" y="152"/>
                  </a:cubicBezTo>
                  <a:cubicBezTo>
                    <a:pt x="0" y="117"/>
                    <a:pt x="3" y="63"/>
                    <a:pt x="61" y="25"/>
                  </a:cubicBezTo>
                  <a:cubicBezTo>
                    <a:pt x="89" y="6"/>
                    <a:pt x="119" y="0"/>
                    <a:pt x="146" y="8"/>
                  </a:cubicBezTo>
                  <a:cubicBezTo>
                    <a:pt x="173" y="16"/>
                    <a:pt x="194" y="37"/>
                    <a:pt x="208" y="69"/>
                  </a:cubicBezTo>
                  <a:cubicBezTo>
                    <a:pt x="221" y="99"/>
                    <a:pt x="215" y="120"/>
                    <a:pt x="210" y="139"/>
                  </a:cubicBezTo>
                  <a:cubicBezTo>
                    <a:pt x="207" y="152"/>
                    <a:pt x="204" y="162"/>
                    <a:pt x="207" y="174"/>
                  </a:cubicBezTo>
                  <a:cubicBezTo>
                    <a:pt x="210" y="184"/>
                    <a:pt x="215" y="192"/>
                    <a:pt x="219" y="198"/>
                  </a:cubicBezTo>
                  <a:cubicBezTo>
                    <a:pt x="224" y="208"/>
                    <a:pt x="230" y="217"/>
                    <a:pt x="221" y="226"/>
                  </a:cubicBezTo>
                  <a:cubicBezTo>
                    <a:pt x="218" y="229"/>
                    <a:pt x="213" y="233"/>
                    <a:pt x="207" y="237"/>
                  </a:cubicBezTo>
                  <a:cubicBezTo>
                    <a:pt x="192" y="247"/>
                    <a:pt x="165" y="266"/>
                    <a:pt x="171" y="277"/>
                  </a:cubicBezTo>
                  <a:cubicBezTo>
                    <a:pt x="172" y="278"/>
                    <a:pt x="174" y="278"/>
                    <a:pt x="180" y="277"/>
                  </a:cubicBezTo>
                  <a:cubicBezTo>
                    <a:pt x="180" y="277"/>
                    <a:pt x="180" y="277"/>
                    <a:pt x="181" y="277"/>
                  </a:cubicBezTo>
                  <a:cubicBezTo>
                    <a:pt x="191" y="257"/>
                    <a:pt x="214" y="234"/>
                    <a:pt x="230" y="236"/>
                  </a:cubicBezTo>
                  <a:cubicBezTo>
                    <a:pt x="241" y="237"/>
                    <a:pt x="244" y="243"/>
                    <a:pt x="244" y="246"/>
                  </a:cubicBezTo>
                  <a:cubicBezTo>
                    <a:pt x="246" y="261"/>
                    <a:pt x="210" y="281"/>
                    <a:pt x="192" y="287"/>
                  </a:cubicBezTo>
                  <a:cubicBezTo>
                    <a:pt x="191" y="288"/>
                    <a:pt x="190" y="288"/>
                    <a:pt x="189" y="288"/>
                  </a:cubicBezTo>
                  <a:cubicBezTo>
                    <a:pt x="188" y="291"/>
                    <a:pt x="188" y="293"/>
                    <a:pt x="187" y="296"/>
                  </a:cubicBezTo>
                  <a:cubicBezTo>
                    <a:pt x="187" y="301"/>
                    <a:pt x="188" y="304"/>
                    <a:pt x="194" y="305"/>
                  </a:cubicBezTo>
                  <a:cubicBezTo>
                    <a:pt x="202" y="289"/>
                    <a:pt x="225" y="272"/>
                    <a:pt x="245" y="268"/>
                  </a:cubicBezTo>
                  <a:cubicBezTo>
                    <a:pt x="248" y="267"/>
                    <a:pt x="258" y="265"/>
                    <a:pt x="262" y="271"/>
                  </a:cubicBezTo>
                  <a:cubicBezTo>
                    <a:pt x="264" y="274"/>
                    <a:pt x="266" y="279"/>
                    <a:pt x="261" y="285"/>
                  </a:cubicBezTo>
                  <a:cubicBezTo>
                    <a:pt x="254" y="297"/>
                    <a:pt x="229" y="316"/>
                    <a:pt x="205" y="318"/>
                  </a:cubicBezTo>
                  <a:cubicBezTo>
                    <a:pt x="206" y="326"/>
                    <a:pt x="222" y="327"/>
                    <a:pt x="228" y="327"/>
                  </a:cubicBezTo>
                  <a:cubicBezTo>
                    <a:pt x="232" y="328"/>
                    <a:pt x="235" y="331"/>
                    <a:pt x="234" y="334"/>
                  </a:cubicBezTo>
                  <a:cubicBezTo>
                    <a:pt x="234" y="336"/>
                    <a:pt x="233" y="338"/>
                    <a:pt x="231" y="339"/>
                  </a:cubicBezTo>
                  <a:close/>
                  <a:moveTo>
                    <a:pt x="209" y="305"/>
                  </a:moveTo>
                  <a:cubicBezTo>
                    <a:pt x="228" y="301"/>
                    <a:pt x="245" y="287"/>
                    <a:pt x="250" y="280"/>
                  </a:cubicBezTo>
                  <a:cubicBezTo>
                    <a:pt x="249" y="280"/>
                    <a:pt x="248" y="280"/>
                    <a:pt x="247" y="280"/>
                  </a:cubicBezTo>
                  <a:cubicBezTo>
                    <a:pt x="233" y="283"/>
                    <a:pt x="217" y="295"/>
                    <a:pt x="209" y="305"/>
                  </a:cubicBezTo>
                  <a:close/>
                  <a:moveTo>
                    <a:pt x="200" y="271"/>
                  </a:moveTo>
                  <a:cubicBezTo>
                    <a:pt x="214" y="264"/>
                    <a:pt x="228" y="254"/>
                    <a:pt x="231" y="248"/>
                  </a:cubicBezTo>
                  <a:cubicBezTo>
                    <a:pt x="230" y="248"/>
                    <a:pt x="230" y="248"/>
                    <a:pt x="229" y="248"/>
                  </a:cubicBezTo>
                  <a:cubicBezTo>
                    <a:pt x="222" y="248"/>
                    <a:pt x="209" y="258"/>
                    <a:pt x="200" y="271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58"/>
            <p:cNvSpPr/>
            <p:nvPr/>
          </p:nvSpPr>
          <p:spPr bwMode="auto">
            <a:xfrm>
              <a:off x="1000053" y="1565275"/>
              <a:ext cx="369888" cy="449263"/>
            </a:xfrm>
            <a:custGeom>
              <a:avLst/>
              <a:gdLst>
                <a:gd name="T0" fmla="*/ 146 w 149"/>
                <a:gd name="T1" fmla="*/ 175 h 181"/>
                <a:gd name="T2" fmla="*/ 88 w 149"/>
                <a:gd name="T3" fmla="*/ 118 h 181"/>
                <a:gd name="T4" fmla="*/ 32 w 149"/>
                <a:gd name="T5" fmla="*/ 89 h 181"/>
                <a:gd name="T6" fmla="*/ 19 w 149"/>
                <a:gd name="T7" fmla="*/ 78 h 181"/>
                <a:gd name="T8" fmla="*/ 46 w 149"/>
                <a:gd name="T9" fmla="*/ 80 h 181"/>
                <a:gd name="T10" fmla="*/ 53 w 149"/>
                <a:gd name="T11" fmla="*/ 48 h 181"/>
                <a:gd name="T12" fmla="*/ 38 w 149"/>
                <a:gd name="T13" fmla="*/ 23 h 181"/>
                <a:gd name="T14" fmla="*/ 61 w 149"/>
                <a:gd name="T15" fmla="*/ 28 h 181"/>
                <a:gd name="T16" fmla="*/ 88 w 149"/>
                <a:gd name="T17" fmla="*/ 37 h 181"/>
                <a:gd name="T18" fmla="*/ 92 w 149"/>
                <a:gd name="T19" fmla="*/ 17 h 181"/>
                <a:gd name="T20" fmla="*/ 103 w 149"/>
                <a:gd name="T21" fmla="*/ 20 h 181"/>
                <a:gd name="T22" fmla="*/ 110 w 149"/>
                <a:gd name="T23" fmla="*/ 42 h 181"/>
                <a:gd name="T24" fmla="*/ 116 w 149"/>
                <a:gd name="T25" fmla="*/ 40 h 181"/>
                <a:gd name="T26" fmla="*/ 91 w 149"/>
                <a:gd name="T27" fmla="*/ 9 h 181"/>
                <a:gd name="T28" fmla="*/ 84 w 149"/>
                <a:gd name="T29" fmla="*/ 22 h 181"/>
                <a:gd name="T30" fmla="*/ 83 w 149"/>
                <a:gd name="T31" fmla="*/ 32 h 181"/>
                <a:gd name="T32" fmla="*/ 74 w 149"/>
                <a:gd name="T33" fmla="*/ 31 h 181"/>
                <a:gd name="T34" fmla="*/ 35 w 149"/>
                <a:gd name="T35" fmla="*/ 17 h 181"/>
                <a:gd name="T36" fmla="*/ 47 w 149"/>
                <a:gd name="T37" fmla="*/ 50 h 181"/>
                <a:gd name="T38" fmla="*/ 52 w 149"/>
                <a:gd name="T39" fmla="*/ 69 h 181"/>
                <a:gd name="T40" fmla="*/ 32 w 149"/>
                <a:gd name="T41" fmla="*/ 72 h 181"/>
                <a:gd name="T42" fmla="*/ 14 w 149"/>
                <a:gd name="T43" fmla="*/ 73 h 181"/>
                <a:gd name="T44" fmla="*/ 20 w 149"/>
                <a:gd name="T45" fmla="*/ 91 h 181"/>
                <a:gd name="T46" fmla="*/ 53 w 149"/>
                <a:gd name="T47" fmla="*/ 103 h 181"/>
                <a:gd name="T48" fmla="*/ 83 w 149"/>
                <a:gd name="T49" fmla="*/ 122 h 181"/>
                <a:gd name="T50" fmla="*/ 128 w 149"/>
                <a:gd name="T51" fmla="*/ 163 h 181"/>
                <a:gd name="T52" fmla="*/ 141 w 149"/>
                <a:gd name="T53" fmla="*/ 178 h 181"/>
                <a:gd name="T54" fmla="*/ 146 w 149"/>
                <a:gd name="T55" fmla="*/ 17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9" h="181">
                  <a:moveTo>
                    <a:pt x="146" y="175"/>
                  </a:moveTo>
                  <a:cubicBezTo>
                    <a:pt x="130" y="154"/>
                    <a:pt x="110" y="134"/>
                    <a:pt x="88" y="118"/>
                  </a:cubicBezTo>
                  <a:cubicBezTo>
                    <a:pt x="71" y="105"/>
                    <a:pt x="52" y="95"/>
                    <a:pt x="32" y="89"/>
                  </a:cubicBezTo>
                  <a:cubicBezTo>
                    <a:pt x="27" y="88"/>
                    <a:pt x="6" y="80"/>
                    <a:pt x="19" y="78"/>
                  </a:cubicBezTo>
                  <a:cubicBezTo>
                    <a:pt x="28" y="76"/>
                    <a:pt x="37" y="81"/>
                    <a:pt x="46" y="80"/>
                  </a:cubicBezTo>
                  <a:cubicBezTo>
                    <a:pt x="63" y="77"/>
                    <a:pt x="62" y="59"/>
                    <a:pt x="53" y="48"/>
                  </a:cubicBezTo>
                  <a:cubicBezTo>
                    <a:pt x="48" y="42"/>
                    <a:pt x="34" y="32"/>
                    <a:pt x="38" y="23"/>
                  </a:cubicBezTo>
                  <a:cubicBezTo>
                    <a:pt x="41" y="15"/>
                    <a:pt x="57" y="26"/>
                    <a:pt x="61" y="28"/>
                  </a:cubicBezTo>
                  <a:cubicBezTo>
                    <a:pt x="67" y="33"/>
                    <a:pt x="83" y="54"/>
                    <a:pt x="88" y="37"/>
                  </a:cubicBezTo>
                  <a:cubicBezTo>
                    <a:pt x="90" y="30"/>
                    <a:pt x="89" y="23"/>
                    <a:pt x="92" y="17"/>
                  </a:cubicBezTo>
                  <a:cubicBezTo>
                    <a:pt x="95" y="11"/>
                    <a:pt x="101" y="17"/>
                    <a:pt x="103" y="20"/>
                  </a:cubicBezTo>
                  <a:cubicBezTo>
                    <a:pt x="107" y="27"/>
                    <a:pt x="108" y="35"/>
                    <a:pt x="110" y="42"/>
                  </a:cubicBezTo>
                  <a:cubicBezTo>
                    <a:pt x="111" y="45"/>
                    <a:pt x="117" y="44"/>
                    <a:pt x="116" y="40"/>
                  </a:cubicBezTo>
                  <a:cubicBezTo>
                    <a:pt x="114" y="31"/>
                    <a:pt x="107" y="0"/>
                    <a:pt x="91" y="9"/>
                  </a:cubicBezTo>
                  <a:cubicBezTo>
                    <a:pt x="86" y="12"/>
                    <a:pt x="85" y="17"/>
                    <a:pt x="84" y="22"/>
                  </a:cubicBezTo>
                  <a:cubicBezTo>
                    <a:pt x="83" y="25"/>
                    <a:pt x="83" y="29"/>
                    <a:pt x="83" y="32"/>
                  </a:cubicBezTo>
                  <a:cubicBezTo>
                    <a:pt x="81" y="40"/>
                    <a:pt x="77" y="35"/>
                    <a:pt x="74" y="31"/>
                  </a:cubicBezTo>
                  <a:cubicBezTo>
                    <a:pt x="66" y="24"/>
                    <a:pt x="47" y="8"/>
                    <a:pt x="35" y="17"/>
                  </a:cubicBezTo>
                  <a:cubicBezTo>
                    <a:pt x="23" y="26"/>
                    <a:pt x="40" y="43"/>
                    <a:pt x="47" y="50"/>
                  </a:cubicBezTo>
                  <a:cubicBezTo>
                    <a:pt x="51" y="55"/>
                    <a:pt x="56" y="63"/>
                    <a:pt x="52" y="69"/>
                  </a:cubicBezTo>
                  <a:cubicBezTo>
                    <a:pt x="49" y="76"/>
                    <a:pt x="37" y="73"/>
                    <a:pt x="32" y="72"/>
                  </a:cubicBezTo>
                  <a:cubicBezTo>
                    <a:pt x="26" y="70"/>
                    <a:pt x="19" y="71"/>
                    <a:pt x="14" y="73"/>
                  </a:cubicBezTo>
                  <a:cubicBezTo>
                    <a:pt x="0" y="78"/>
                    <a:pt x="13" y="88"/>
                    <a:pt x="20" y="91"/>
                  </a:cubicBezTo>
                  <a:cubicBezTo>
                    <a:pt x="31" y="96"/>
                    <a:pt x="42" y="98"/>
                    <a:pt x="53" y="103"/>
                  </a:cubicBezTo>
                  <a:cubicBezTo>
                    <a:pt x="64" y="108"/>
                    <a:pt x="74" y="115"/>
                    <a:pt x="83" y="122"/>
                  </a:cubicBezTo>
                  <a:cubicBezTo>
                    <a:pt x="100" y="134"/>
                    <a:pt x="114" y="148"/>
                    <a:pt x="128" y="163"/>
                  </a:cubicBezTo>
                  <a:cubicBezTo>
                    <a:pt x="132" y="167"/>
                    <a:pt x="138" y="175"/>
                    <a:pt x="141" y="178"/>
                  </a:cubicBezTo>
                  <a:cubicBezTo>
                    <a:pt x="143" y="181"/>
                    <a:pt x="149" y="178"/>
                    <a:pt x="146" y="175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67"/>
            <p:cNvSpPr>
              <a:spLocks noEditPoints="1"/>
            </p:cNvSpPr>
            <p:nvPr/>
          </p:nvSpPr>
          <p:spPr bwMode="auto">
            <a:xfrm>
              <a:off x="1530278" y="1222375"/>
              <a:ext cx="1017588" cy="1622425"/>
            </a:xfrm>
            <a:custGeom>
              <a:avLst/>
              <a:gdLst>
                <a:gd name="T0" fmla="*/ 324 w 410"/>
                <a:gd name="T1" fmla="*/ 653 h 654"/>
                <a:gd name="T2" fmla="*/ 318 w 410"/>
                <a:gd name="T3" fmla="*/ 654 h 654"/>
                <a:gd name="T4" fmla="*/ 262 w 410"/>
                <a:gd name="T5" fmla="*/ 600 h 654"/>
                <a:gd name="T6" fmla="*/ 262 w 410"/>
                <a:gd name="T7" fmla="*/ 599 h 654"/>
                <a:gd name="T8" fmla="*/ 241 w 410"/>
                <a:gd name="T9" fmla="*/ 550 h 654"/>
                <a:gd name="T10" fmla="*/ 244 w 410"/>
                <a:gd name="T11" fmla="*/ 544 h 654"/>
                <a:gd name="T12" fmla="*/ 220 w 410"/>
                <a:gd name="T13" fmla="*/ 525 h 654"/>
                <a:gd name="T14" fmla="*/ 313 w 410"/>
                <a:gd name="T15" fmla="*/ 439 h 654"/>
                <a:gd name="T16" fmla="*/ 339 w 410"/>
                <a:gd name="T17" fmla="*/ 428 h 654"/>
                <a:gd name="T18" fmla="*/ 337 w 410"/>
                <a:gd name="T19" fmla="*/ 404 h 654"/>
                <a:gd name="T20" fmla="*/ 325 w 410"/>
                <a:gd name="T21" fmla="*/ 350 h 654"/>
                <a:gd name="T22" fmla="*/ 347 w 410"/>
                <a:gd name="T23" fmla="*/ 276 h 654"/>
                <a:gd name="T24" fmla="*/ 369 w 410"/>
                <a:gd name="T25" fmla="*/ 164 h 654"/>
                <a:gd name="T26" fmla="*/ 294 w 410"/>
                <a:gd name="T27" fmla="*/ 46 h 654"/>
                <a:gd name="T28" fmla="*/ 155 w 410"/>
                <a:gd name="T29" fmla="*/ 43 h 654"/>
                <a:gd name="T30" fmla="*/ 36 w 410"/>
                <a:gd name="T31" fmla="*/ 226 h 654"/>
                <a:gd name="T32" fmla="*/ 147 w 410"/>
                <a:gd name="T33" fmla="*/ 352 h 654"/>
                <a:gd name="T34" fmla="*/ 152 w 410"/>
                <a:gd name="T35" fmla="*/ 353 h 654"/>
                <a:gd name="T36" fmla="*/ 245 w 410"/>
                <a:gd name="T37" fmla="*/ 442 h 654"/>
                <a:gd name="T38" fmla="*/ 239 w 410"/>
                <a:gd name="T39" fmla="*/ 457 h 654"/>
                <a:gd name="T40" fmla="*/ 223 w 410"/>
                <a:gd name="T41" fmla="*/ 451 h 654"/>
                <a:gd name="T42" fmla="*/ 143 w 410"/>
                <a:gd name="T43" fmla="*/ 375 h 654"/>
                <a:gd name="T44" fmla="*/ 138 w 410"/>
                <a:gd name="T45" fmla="*/ 373 h 654"/>
                <a:gd name="T46" fmla="*/ 13 w 410"/>
                <a:gd name="T47" fmla="*/ 230 h 654"/>
                <a:gd name="T48" fmla="*/ 146 w 410"/>
                <a:gd name="T49" fmla="*/ 22 h 654"/>
                <a:gd name="T50" fmla="*/ 305 w 410"/>
                <a:gd name="T51" fmla="*/ 26 h 654"/>
                <a:gd name="T52" fmla="*/ 391 w 410"/>
                <a:gd name="T53" fmla="*/ 160 h 654"/>
                <a:gd name="T54" fmla="*/ 367 w 410"/>
                <a:gd name="T55" fmla="*/ 287 h 654"/>
                <a:gd name="T56" fmla="*/ 348 w 410"/>
                <a:gd name="T57" fmla="*/ 349 h 654"/>
                <a:gd name="T58" fmla="*/ 359 w 410"/>
                <a:gd name="T59" fmla="*/ 396 h 654"/>
                <a:gd name="T60" fmla="*/ 351 w 410"/>
                <a:gd name="T61" fmla="*/ 447 h 654"/>
                <a:gd name="T62" fmla="*/ 321 w 410"/>
                <a:gd name="T63" fmla="*/ 460 h 654"/>
                <a:gd name="T64" fmla="*/ 242 w 410"/>
                <a:gd name="T65" fmla="*/ 518 h 654"/>
                <a:gd name="T66" fmla="*/ 257 w 410"/>
                <a:gd name="T67" fmla="*/ 522 h 654"/>
                <a:gd name="T68" fmla="*/ 258 w 410"/>
                <a:gd name="T69" fmla="*/ 522 h 654"/>
                <a:gd name="T70" fmla="*/ 364 w 410"/>
                <a:gd name="T71" fmla="*/ 468 h 654"/>
                <a:gd name="T72" fmla="*/ 385 w 410"/>
                <a:gd name="T73" fmla="*/ 492 h 654"/>
                <a:gd name="T74" fmla="*/ 274 w 410"/>
                <a:gd name="T75" fmla="*/ 545 h 654"/>
                <a:gd name="T76" fmla="*/ 270 w 410"/>
                <a:gd name="T77" fmla="*/ 545 h 654"/>
                <a:gd name="T78" fmla="*/ 263 w 410"/>
                <a:gd name="T79" fmla="*/ 558 h 654"/>
                <a:gd name="T80" fmla="*/ 272 w 410"/>
                <a:gd name="T81" fmla="*/ 578 h 654"/>
                <a:gd name="T82" fmla="*/ 377 w 410"/>
                <a:gd name="T83" fmla="*/ 531 h 654"/>
                <a:gd name="T84" fmla="*/ 407 w 410"/>
                <a:gd name="T85" fmla="*/ 545 h 654"/>
                <a:gd name="T86" fmla="*/ 400 w 410"/>
                <a:gd name="T87" fmla="*/ 570 h 654"/>
                <a:gd name="T88" fmla="*/ 285 w 410"/>
                <a:gd name="T89" fmla="*/ 605 h 654"/>
                <a:gd name="T90" fmla="*/ 324 w 410"/>
                <a:gd name="T91" fmla="*/ 631 h 654"/>
                <a:gd name="T92" fmla="*/ 332 w 410"/>
                <a:gd name="T93" fmla="*/ 646 h 654"/>
                <a:gd name="T94" fmla="*/ 324 w 410"/>
                <a:gd name="T95" fmla="*/ 653 h 654"/>
                <a:gd name="T96" fmla="*/ 299 w 410"/>
                <a:gd name="T97" fmla="*/ 583 h 654"/>
                <a:gd name="T98" fmla="*/ 382 w 410"/>
                <a:gd name="T99" fmla="*/ 555 h 654"/>
                <a:gd name="T100" fmla="*/ 377 w 410"/>
                <a:gd name="T101" fmla="*/ 554 h 654"/>
                <a:gd name="T102" fmla="*/ 299 w 410"/>
                <a:gd name="T103" fmla="*/ 583 h 654"/>
                <a:gd name="T104" fmla="*/ 296 w 410"/>
                <a:gd name="T105" fmla="*/ 518 h 654"/>
                <a:gd name="T106" fmla="*/ 360 w 410"/>
                <a:gd name="T107" fmla="*/ 491 h 654"/>
                <a:gd name="T108" fmla="*/ 357 w 410"/>
                <a:gd name="T109" fmla="*/ 490 h 654"/>
                <a:gd name="T110" fmla="*/ 296 w 410"/>
                <a:gd name="T111" fmla="*/ 518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10" h="654">
                  <a:moveTo>
                    <a:pt x="324" y="653"/>
                  </a:moveTo>
                  <a:cubicBezTo>
                    <a:pt x="322" y="654"/>
                    <a:pt x="320" y="654"/>
                    <a:pt x="318" y="654"/>
                  </a:cubicBezTo>
                  <a:cubicBezTo>
                    <a:pt x="267" y="640"/>
                    <a:pt x="260" y="617"/>
                    <a:pt x="262" y="600"/>
                  </a:cubicBezTo>
                  <a:cubicBezTo>
                    <a:pt x="262" y="600"/>
                    <a:pt x="262" y="599"/>
                    <a:pt x="262" y="599"/>
                  </a:cubicBezTo>
                  <a:cubicBezTo>
                    <a:pt x="242" y="590"/>
                    <a:pt x="234" y="572"/>
                    <a:pt x="241" y="550"/>
                  </a:cubicBezTo>
                  <a:cubicBezTo>
                    <a:pt x="242" y="548"/>
                    <a:pt x="243" y="546"/>
                    <a:pt x="244" y="544"/>
                  </a:cubicBezTo>
                  <a:cubicBezTo>
                    <a:pt x="229" y="540"/>
                    <a:pt x="223" y="532"/>
                    <a:pt x="220" y="525"/>
                  </a:cubicBezTo>
                  <a:cubicBezTo>
                    <a:pt x="207" y="482"/>
                    <a:pt x="271" y="456"/>
                    <a:pt x="313" y="439"/>
                  </a:cubicBezTo>
                  <a:cubicBezTo>
                    <a:pt x="324" y="435"/>
                    <a:pt x="334" y="430"/>
                    <a:pt x="339" y="428"/>
                  </a:cubicBezTo>
                  <a:cubicBezTo>
                    <a:pt x="343" y="425"/>
                    <a:pt x="343" y="424"/>
                    <a:pt x="337" y="404"/>
                  </a:cubicBezTo>
                  <a:cubicBezTo>
                    <a:pt x="332" y="390"/>
                    <a:pt x="326" y="372"/>
                    <a:pt x="325" y="350"/>
                  </a:cubicBezTo>
                  <a:cubicBezTo>
                    <a:pt x="324" y="321"/>
                    <a:pt x="335" y="299"/>
                    <a:pt x="347" y="276"/>
                  </a:cubicBezTo>
                  <a:cubicBezTo>
                    <a:pt x="362" y="246"/>
                    <a:pt x="378" y="215"/>
                    <a:pt x="369" y="164"/>
                  </a:cubicBezTo>
                  <a:cubicBezTo>
                    <a:pt x="358" y="109"/>
                    <a:pt x="333" y="68"/>
                    <a:pt x="294" y="46"/>
                  </a:cubicBezTo>
                  <a:cubicBezTo>
                    <a:pt x="256" y="25"/>
                    <a:pt x="206" y="24"/>
                    <a:pt x="155" y="43"/>
                  </a:cubicBezTo>
                  <a:cubicBezTo>
                    <a:pt x="48" y="83"/>
                    <a:pt x="24" y="167"/>
                    <a:pt x="36" y="226"/>
                  </a:cubicBezTo>
                  <a:cubicBezTo>
                    <a:pt x="53" y="314"/>
                    <a:pt x="107" y="336"/>
                    <a:pt x="147" y="352"/>
                  </a:cubicBezTo>
                  <a:cubicBezTo>
                    <a:pt x="152" y="353"/>
                    <a:pt x="152" y="353"/>
                    <a:pt x="152" y="353"/>
                  </a:cubicBezTo>
                  <a:cubicBezTo>
                    <a:pt x="201" y="373"/>
                    <a:pt x="234" y="417"/>
                    <a:pt x="245" y="442"/>
                  </a:cubicBezTo>
                  <a:cubicBezTo>
                    <a:pt x="247" y="448"/>
                    <a:pt x="244" y="454"/>
                    <a:pt x="239" y="457"/>
                  </a:cubicBezTo>
                  <a:cubicBezTo>
                    <a:pt x="233" y="459"/>
                    <a:pt x="226" y="457"/>
                    <a:pt x="223" y="451"/>
                  </a:cubicBezTo>
                  <a:cubicBezTo>
                    <a:pt x="215" y="430"/>
                    <a:pt x="186" y="392"/>
                    <a:pt x="143" y="375"/>
                  </a:cubicBezTo>
                  <a:cubicBezTo>
                    <a:pt x="138" y="373"/>
                    <a:pt x="138" y="373"/>
                    <a:pt x="138" y="373"/>
                  </a:cubicBezTo>
                  <a:cubicBezTo>
                    <a:pt x="99" y="357"/>
                    <a:pt x="33" y="331"/>
                    <a:pt x="13" y="230"/>
                  </a:cubicBezTo>
                  <a:cubicBezTo>
                    <a:pt x="0" y="162"/>
                    <a:pt x="27" y="67"/>
                    <a:pt x="146" y="22"/>
                  </a:cubicBezTo>
                  <a:cubicBezTo>
                    <a:pt x="205" y="0"/>
                    <a:pt x="261" y="1"/>
                    <a:pt x="305" y="26"/>
                  </a:cubicBezTo>
                  <a:cubicBezTo>
                    <a:pt x="350" y="51"/>
                    <a:pt x="380" y="97"/>
                    <a:pt x="391" y="160"/>
                  </a:cubicBezTo>
                  <a:cubicBezTo>
                    <a:pt x="402" y="219"/>
                    <a:pt x="384" y="255"/>
                    <a:pt x="367" y="287"/>
                  </a:cubicBezTo>
                  <a:cubicBezTo>
                    <a:pt x="357" y="308"/>
                    <a:pt x="347" y="326"/>
                    <a:pt x="348" y="349"/>
                  </a:cubicBezTo>
                  <a:cubicBezTo>
                    <a:pt x="349" y="368"/>
                    <a:pt x="354" y="384"/>
                    <a:pt x="359" y="396"/>
                  </a:cubicBezTo>
                  <a:cubicBezTo>
                    <a:pt x="365" y="415"/>
                    <a:pt x="371" y="434"/>
                    <a:pt x="351" y="447"/>
                  </a:cubicBezTo>
                  <a:cubicBezTo>
                    <a:pt x="345" y="451"/>
                    <a:pt x="334" y="455"/>
                    <a:pt x="321" y="460"/>
                  </a:cubicBezTo>
                  <a:cubicBezTo>
                    <a:pt x="291" y="473"/>
                    <a:pt x="235" y="495"/>
                    <a:pt x="242" y="518"/>
                  </a:cubicBezTo>
                  <a:cubicBezTo>
                    <a:pt x="243" y="519"/>
                    <a:pt x="247" y="522"/>
                    <a:pt x="257" y="522"/>
                  </a:cubicBezTo>
                  <a:cubicBezTo>
                    <a:pt x="258" y="522"/>
                    <a:pt x="258" y="522"/>
                    <a:pt x="258" y="522"/>
                  </a:cubicBezTo>
                  <a:cubicBezTo>
                    <a:pt x="286" y="490"/>
                    <a:pt x="337" y="459"/>
                    <a:pt x="364" y="468"/>
                  </a:cubicBezTo>
                  <a:cubicBezTo>
                    <a:pt x="384" y="474"/>
                    <a:pt x="385" y="486"/>
                    <a:pt x="385" y="492"/>
                  </a:cubicBezTo>
                  <a:cubicBezTo>
                    <a:pt x="381" y="520"/>
                    <a:pt x="310" y="542"/>
                    <a:pt x="274" y="545"/>
                  </a:cubicBezTo>
                  <a:cubicBezTo>
                    <a:pt x="273" y="545"/>
                    <a:pt x="271" y="545"/>
                    <a:pt x="270" y="545"/>
                  </a:cubicBezTo>
                  <a:cubicBezTo>
                    <a:pt x="267" y="550"/>
                    <a:pt x="264" y="554"/>
                    <a:pt x="263" y="558"/>
                  </a:cubicBezTo>
                  <a:cubicBezTo>
                    <a:pt x="260" y="567"/>
                    <a:pt x="260" y="573"/>
                    <a:pt x="272" y="578"/>
                  </a:cubicBezTo>
                  <a:cubicBezTo>
                    <a:pt x="293" y="551"/>
                    <a:pt x="340" y="531"/>
                    <a:pt x="377" y="531"/>
                  </a:cubicBezTo>
                  <a:cubicBezTo>
                    <a:pt x="383" y="532"/>
                    <a:pt x="402" y="532"/>
                    <a:pt x="407" y="545"/>
                  </a:cubicBezTo>
                  <a:cubicBezTo>
                    <a:pt x="409" y="550"/>
                    <a:pt x="410" y="559"/>
                    <a:pt x="400" y="570"/>
                  </a:cubicBezTo>
                  <a:cubicBezTo>
                    <a:pt x="382" y="588"/>
                    <a:pt x="329" y="611"/>
                    <a:pt x="285" y="605"/>
                  </a:cubicBezTo>
                  <a:cubicBezTo>
                    <a:pt x="285" y="619"/>
                    <a:pt x="312" y="628"/>
                    <a:pt x="324" y="631"/>
                  </a:cubicBezTo>
                  <a:cubicBezTo>
                    <a:pt x="330" y="633"/>
                    <a:pt x="334" y="639"/>
                    <a:pt x="332" y="646"/>
                  </a:cubicBezTo>
                  <a:cubicBezTo>
                    <a:pt x="331" y="649"/>
                    <a:pt x="328" y="652"/>
                    <a:pt x="324" y="653"/>
                  </a:cubicBezTo>
                  <a:close/>
                  <a:moveTo>
                    <a:pt x="299" y="583"/>
                  </a:moveTo>
                  <a:cubicBezTo>
                    <a:pt x="333" y="584"/>
                    <a:pt x="371" y="565"/>
                    <a:pt x="382" y="555"/>
                  </a:cubicBezTo>
                  <a:cubicBezTo>
                    <a:pt x="381" y="555"/>
                    <a:pt x="379" y="555"/>
                    <a:pt x="377" y="554"/>
                  </a:cubicBezTo>
                  <a:cubicBezTo>
                    <a:pt x="349" y="554"/>
                    <a:pt x="317" y="568"/>
                    <a:pt x="299" y="583"/>
                  </a:cubicBezTo>
                  <a:close/>
                  <a:moveTo>
                    <a:pt x="296" y="518"/>
                  </a:moveTo>
                  <a:cubicBezTo>
                    <a:pt x="324" y="512"/>
                    <a:pt x="352" y="499"/>
                    <a:pt x="360" y="491"/>
                  </a:cubicBezTo>
                  <a:cubicBezTo>
                    <a:pt x="359" y="491"/>
                    <a:pt x="358" y="490"/>
                    <a:pt x="357" y="490"/>
                  </a:cubicBezTo>
                  <a:cubicBezTo>
                    <a:pt x="345" y="486"/>
                    <a:pt x="318" y="500"/>
                    <a:pt x="296" y="518"/>
                  </a:cubicBezTo>
                  <a:close/>
                </a:path>
              </a:pathLst>
            </a:custGeom>
            <a:solidFill>
              <a:srgbClr val="BB2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68"/>
            <p:cNvSpPr/>
            <p:nvPr/>
          </p:nvSpPr>
          <p:spPr bwMode="auto">
            <a:xfrm>
              <a:off x="1723953" y="1492250"/>
              <a:ext cx="561975" cy="866775"/>
            </a:xfrm>
            <a:custGeom>
              <a:avLst/>
              <a:gdLst>
                <a:gd name="T0" fmla="*/ 223 w 226"/>
                <a:gd name="T1" fmla="*/ 339 h 349"/>
                <a:gd name="T2" fmla="*/ 143 w 226"/>
                <a:gd name="T3" fmla="*/ 214 h 349"/>
                <a:gd name="T4" fmla="*/ 52 w 226"/>
                <a:gd name="T5" fmla="*/ 139 h 349"/>
                <a:gd name="T6" fmla="*/ 35 w 226"/>
                <a:gd name="T7" fmla="*/ 114 h 349"/>
                <a:gd name="T8" fmla="*/ 81 w 226"/>
                <a:gd name="T9" fmla="*/ 128 h 349"/>
                <a:gd name="T10" fmla="*/ 107 w 226"/>
                <a:gd name="T11" fmla="*/ 74 h 349"/>
                <a:gd name="T12" fmla="*/ 91 w 226"/>
                <a:gd name="T13" fmla="*/ 24 h 349"/>
                <a:gd name="T14" fmla="*/ 129 w 226"/>
                <a:gd name="T15" fmla="*/ 42 h 349"/>
                <a:gd name="T16" fmla="*/ 175 w 226"/>
                <a:gd name="T17" fmla="*/ 69 h 349"/>
                <a:gd name="T18" fmla="*/ 190 w 226"/>
                <a:gd name="T19" fmla="*/ 35 h 349"/>
                <a:gd name="T20" fmla="*/ 209 w 226"/>
                <a:gd name="T21" fmla="*/ 45 h 349"/>
                <a:gd name="T22" fmla="*/ 212 w 226"/>
                <a:gd name="T23" fmla="*/ 86 h 349"/>
                <a:gd name="T24" fmla="*/ 224 w 226"/>
                <a:gd name="T25" fmla="*/ 86 h 349"/>
                <a:gd name="T26" fmla="*/ 191 w 226"/>
                <a:gd name="T27" fmla="*/ 21 h 349"/>
                <a:gd name="T28" fmla="*/ 174 w 226"/>
                <a:gd name="T29" fmla="*/ 41 h 349"/>
                <a:gd name="T30" fmla="*/ 167 w 226"/>
                <a:gd name="T31" fmla="*/ 58 h 349"/>
                <a:gd name="T32" fmla="*/ 151 w 226"/>
                <a:gd name="T33" fmla="*/ 53 h 349"/>
                <a:gd name="T34" fmla="*/ 88 w 226"/>
                <a:gd name="T35" fmla="*/ 12 h 349"/>
                <a:gd name="T36" fmla="*/ 95 w 226"/>
                <a:gd name="T37" fmla="*/ 75 h 349"/>
                <a:gd name="T38" fmla="*/ 98 w 226"/>
                <a:gd name="T39" fmla="*/ 113 h 349"/>
                <a:gd name="T40" fmla="*/ 60 w 226"/>
                <a:gd name="T41" fmla="*/ 109 h 349"/>
                <a:gd name="T42" fmla="*/ 27 w 226"/>
                <a:gd name="T43" fmla="*/ 103 h 349"/>
                <a:gd name="T44" fmla="*/ 31 w 226"/>
                <a:gd name="T45" fmla="*/ 139 h 349"/>
                <a:gd name="T46" fmla="*/ 85 w 226"/>
                <a:gd name="T47" fmla="*/ 174 h 349"/>
                <a:gd name="T48" fmla="*/ 132 w 226"/>
                <a:gd name="T49" fmla="*/ 219 h 349"/>
                <a:gd name="T50" fmla="*/ 195 w 226"/>
                <a:gd name="T51" fmla="*/ 310 h 349"/>
                <a:gd name="T52" fmla="*/ 212 w 226"/>
                <a:gd name="T53" fmla="*/ 343 h 349"/>
                <a:gd name="T54" fmla="*/ 223 w 226"/>
                <a:gd name="T55" fmla="*/ 339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6" h="349">
                  <a:moveTo>
                    <a:pt x="223" y="339"/>
                  </a:moveTo>
                  <a:cubicBezTo>
                    <a:pt x="202" y="295"/>
                    <a:pt x="175" y="252"/>
                    <a:pt x="143" y="214"/>
                  </a:cubicBezTo>
                  <a:cubicBezTo>
                    <a:pt x="117" y="184"/>
                    <a:pt x="88" y="158"/>
                    <a:pt x="52" y="139"/>
                  </a:cubicBezTo>
                  <a:cubicBezTo>
                    <a:pt x="45" y="135"/>
                    <a:pt x="10" y="114"/>
                    <a:pt x="35" y="114"/>
                  </a:cubicBezTo>
                  <a:cubicBezTo>
                    <a:pt x="52" y="114"/>
                    <a:pt x="65" y="127"/>
                    <a:pt x="81" y="128"/>
                  </a:cubicBezTo>
                  <a:cubicBezTo>
                    <a:pt x="113" y="130"/>
                    <a:pt x="120" y="98"/>
                    <a:pt x="107" y="74"/>
                  </a:cubicBezTo>
                  <a:cubicBezTo>
                    <a:pt x="101" y="63"/>
                    <a:pt x="80" y="38"/>
                    <a:pt x="91" y="24"/>
                  </a:cubicBezTo>
                  <a:cubicBezTo>
                    <a:pt x="99" y="11"/>
                    <a:pt x="124" y="37"/>
                    <a:pt x="129" y="42"/>
                  </a:cubicBezTo>
                  <a:cubicBezTo>
                    <a:pt x="139" y="53"/>
                    <a:pt x="158" y="98"/>
                    <a:pt x="175" y="69"/>
                  </a:cubicBezTo>
                  <a:cubicBezTo>
                    <a:pt x="181" y="58"/>
                    <a:pt x="182" y="45"/>
                    <a:pt x="190" y="35"/>
                  </a:cubicBezTo>
                  <a:cubicBezTo>
                    <a:pt x="197" y="25"/>
                    <a:pt x="207" y="39"/>
                    <a:pt x="209" y="45"/>
                  </a:cubicBezTo>
                  <a:cubicBezTo>
                    <a:pt x="213" y="58"/>
                    <a:pt x="212" y="73"/>
                    <a:pt x="212" y="86"/>
                  </a:cubicBezTo>
                  <a:cubicBezTo>
                    <a:pt x="212" y="93"/>
                    <a:pt x="224" y="93"/>
                    <a:pt x="224" y="86"/>
                  </a:cubicBezTo>
                  <a:cubicBezTo>
                    <a:pt x="223" y="70"/>
                    <a:pt x="224" y="10"/>
                    <a:pt x="191" y="21"/>
                  </a:cubicBezTo>
                  <a:cubicBezTo>
                    <a:pt x="182" y="24"/>
                    <a:pt x="177" y="32"/>
                    <a:pt x="174" y="41"/>
                  </a:cubicBezTo>
                  <a:cubicBezTo>
                    <a:pt x="171" y="47"/>
                    <a:pt x="169" y="53"/>
                    <a:pt x="167" y="58"/>
                  </a:cubicBezTo>
                  <a:cubicBezTo>
                    <a:pt x="161" y="72"/>
                    <a:pt x="156" y="62"/>
                    <a:pt x="151" y="53"/>
                  </a:cubicBezTo>
                  <a:cubicBezTo>
                    <a:pt x="141" y="36"/>
                    <a:pt x="112" y="0"/>
                    <a:pt x="88" y="12"/>
                  </a:cubicBezTo>
                  <a:cubicBezTo>
                    <a:pt x="63" y="24"/>
                    <a:pt x="86" y="61"/>
                    <a:pt x="95" y="75"/>
                  </a:cubicBezTo>
                  <a:cubicBezTo>
                    <a:pt x="101" y="86"/>
                    <a:pt x="106" y="102"/>
                    <a:pt x="98" y="113"/>
                  </a:cubicBezTo>
                  <a:cubicBezTo>
                    <a:pt x="89" y="124"/>
                    <a:pt x="69" y="113"/>
                    <a:pt x="60" y="109"/>
                  </a:cubicBezTo>
                  <a:cubicBezTo>
                    <a:pt x="50" y="104"/>
                    <a:pt x="38" y="101"/>
                    <a:pt x="27" y="103"/>
                  </a:cubicBezTo>
                  <a:cubicBezTo>
                    <a:pt x="0" y="106"/>
                    <a:pt x="19" y="130"/>
                    <a:pt x="31" y="139"/>
                  </a:cubicBezTo>
                  <a:cubicBezTo>
                    <a:pt x="48" y="152"/>
                    <a:pt x="68" y="160"/>
                    <a:pt x="85" y="174"/>
                  </a:cubicBezTo>
                  <a:cubicBezTo>
                    <a:pt x="102" y="187"/>
                    <a:pt x="117" y="202"/>
                    <a:pt x="132" y="219"/>
                  </a:cubicBezTo>
                  <a:cubicBezTo>
                    <a:pt x="156" y="247"/>
                    <a:pt x="177" y="278"/>
                    <a:pt x="195" y="310"/>
                  </a:cubicBezTo>
                  <a:cubicBezTo>
                    <a:pt x="200" y="320"/>
                    <a:pt x="209" y="337"/>
                    <a:pt x="212" y="343"/>
                  </a:cubicBezTo>
                  <a:cubicBezTo>
                    <a:pt x="215" y="349"/>
                    <a:pt x="226" y="346"/>
                    <a:pt x="223" y="339"/>
                  </a:cubicBezTo>
                  <a:close/>
                </a:path>
              </a:pathLst>
            </a:custGeom>
            <a:solidFill>
              <a:srgbClr val="BB2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1" presetClass="entr" presetSubtype="0" fill="hold" grpId="0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4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 animBg="1"/>
      <p:bldP spid="12" grpId="0"/>
      <p:bldP spid="48" grpId="0"/>
      <p:bldP spid="49" grpId="0"/>
      <p:bldP spid="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4631531" y="2347937"/>
            <a:ext cx="2852738" cy="2854324"/>
            <a:chOff x="4670426" y="1997076"/>
            <a:chExt cx="2852738" cy="2854324"/>
          </a:xfrm>
        </p:grpSpPr>
        <p:sp>
          <p:nvSpPr>
            <p:cNvPr id="19" name="任意多边形 18"/>
            <p:cNvSpPr/>
            <p:nvPr/>
          </p:nvSpPr>
          <p:spPr>
            <a:xfrm>
              <a:off x="4670426" y="1997076"/>
              <a:ext cx="1425575" cy="1427163"/>
            </a:xfrm>
            <a:custGeom>
              <a:avLst/>
              <a:gdLst>
                <a:gd name="connsiteX0" fmla="*/ 713459 w 1426918"/>
                <a:gd name="connsiteY0" fmla="*/ 0 h 1426918"/>
                <a:gd name="connsiteX1" fmla="*/ 713459 w 1426918"/>
                <a:gd name="connsiteY1" fmla="*/ 1 h 1426918"/>
                <a:gd name="connsiteX2" fmla="*/ 1426918 w 1426918"/>
                <a:gd name="connsiteY2" fmla="*/ 713460 h 1426918"/>
                <a:gd name="connsiteX3" fmla="*/ 1426918 w 1426918"/>
                <a:gd name="connsiteY3" fmla="*/ 1426918 h 1426918"/>
                <a:gd name="connsiteX4" fmla="*/ 713459 w 1426918"/>
                <a:gd name="connsiteY4" fmla="*/ 1426918 h 1426918"/>
                <a:gd name="connsiteX5" fmla="*/ 0 w 1426918"/>
                <a:gd name="connsiteY5" fmla="*/ 713459 h 1426918"/>
                <a:gd name="connsiteX6" fmla="*/ 713459 w 1426918"/>
                <a:gd name="connsiteY6" fmla="*/ 0 h 142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6918" h="1426918">
                  <a:moveTo>
                    <a:pt x="713459" y="0"/>
                  </a:moveTo>
                  <a:lnTo>
                    <a:pt x="713459" y="1"/>
                  </a:lnTo>
                  <a:cubicBezTo>
                    <a:pt x="1107492" y="1"/>
                    <a:pt x="1426918" y="319427"/>
                    <a:pt x="1426918" y="713460"/>
                  </a:cubicBezTo>
                  <a:lnTo>
                    <a:pt x="1426918" y="1426918"/>
                  </a:lnTo>
                  <a:lnTo>
                    <a:pt x="713459" y="1426918"/>
                  </a:lnTo>
                  <a:cubicBezTo>
                    <a:pt x="319426" y="1426918"/>
                    <a:pt x="0" y="1107492"/>
                    <a:pt x="0" y="713459"/>
                  </a:cubicBezTo>
                  <a:cubicBezTo>
                    <a:pt x="0" y="319426"/>
                    <a:pt x="319426" y="0"/>
                    <a:pt x="713459" y="0"/>
                  </a:cubicBezTo>
                  <a:close/>
                </a:path>
              </a:pathLst>
            </a:custGeom>
            <a:solidFill>
              <a:srgbClr val="FD9619"/>
            </a:solidFill>
            <a:ln>
              <a:solidFill>
                <a:srgbClr val="FD96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5400" b="1" dirty="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S</a:t>
              </a:r>
              <a:endParaRPr lang="zh-CN" altLang="en-US" sz="5400" b="1" dirty="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6096001" y="1997076"/>
              <a:ext cx="1427163" cy="1427163"/>
            </a:xfrm>
            <a:custGeom>
              <a:avLst/>
              <a:gdLst>
                <a:gd name="connsiteX0" fmla="*/ 713459 w 1426918"/>
                <a:gd name="connsiteY0" fmla="*/ 0 h 1426918"/>
                <a:gd name="connsiteX1" fmla="*/ 1426918 w 1426918"/>
                <a:gd name="connsiteY1" fmla="*/ 713459 h 1426918"/>
                <a:gd name="connsiteX2" fmla="*/ 1426917 w 1426918"/>
                <a:gd name="connsiteY2" fmla="*/ 713459 h 1426918"/>
                <a:gd name="connsiteX3" fmla="*/ 713458 w 1426918"/>
                <a:gd name="connsiteY3" fmla="*/ 1426918 h 1426918"/>
                <a:gd name="connsiteX4" fmla="*/ 0 w 1426918"/>
                <a:gd name="connsiteY4" fmla="*/ 1426918 h 1426918"/>
                <a:gd name="connsiteX5" fmla="*/ 0 w 1426918"/>
                <a:gd name="connsiteY5" fmla="*/ 713459 h 1426918"/>
                <a:gd name="connsiteX6" fmla="*/ 713459 w 1426918"/>
                <a:gd name="connsiteY6" fmla="*/ 0 h 142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6918" h="1426918">
                  <a:moveTo>
                    <a:pt x="713459" y="0"/>
                  </a:moveTo>
                  <a:cubicBezTo>
                    <a:pt x="1107492" y="0"/>
                    <a:pt x="1426918" y="319426"/>
                    <a:pt x="1426918" y="713459"/>
                  </a:cubicBezTo>
                  <a:lnTo>
                    <a:pt x="1426917" y="713459"/>
                  </a:lnTo>
                  <a:cubicBezTo>
                    <a:pt x="1426917" y="1107492"/>
                    <a:pt x="1107491" y="1426918"/>
                    <a:pt x="713458" y="1426918"/>
                  </a:cubicBezTo>
                  <a:lnTo>
                    <a:pt x="0" y="1426918"/>
                  </a:lnTo>
                  <a:lnTo>
                    <a:pt x="0" y="713459"/>
                  </a:lnTo>
                  <a:cubicBezTo>
                    <a:pt x="0" y="319426"/>
                    <a:pt x="319426" y="0"/>
                    <a:pt x="713459" y="0"/>
                  </a:cubicBezTo>
                  <a:close/>
                </a:path>
              </a:pathLst>
            </a:custGeom>
            <a:solidFill>
              <a:srgbClr val="ED7F92"/>
            </a:solidFill>
            <a:ln>
              <a:solidFill>
                <a:srgbClr val="ED7F9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5400" b="1" dirty="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W</a:t>
              </a:r>
              <a:endParaRPr lang="zh-CN" altLang="en-US" sz="5400" b="1" dirty="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4670426" y="3424238"/>
              <a:ext cx="1425575" cy="1427162"/>
            </a:xfrm>
            <a:custGeom>
              <a:avLst/>
              <a:gdLst>
                <a:gd name="connsiteX0" fmla="*/ 713460 w 1426918"/>
                <a:gd name="connsiteY0" fmla="*/ 0 h 1426918"/>
                <a:gd name="connsiteX1" fmla="*/ 1426918 w 1426918"/>
                <a:gd name="connsiteY1" fmla="*/ 0 h 1426918"/>
                <a:gd name="connsiteX2" fmla="*/ 1426918 w 1426918"/>
                <a:gd name="connsiteY2" fmla="*/ 713459 h 1426918"/>
                <a:gd name="connsiteX3" fmla="*/ 713459 w 1426918"/>
                <a:gd name="connsiteY3" fmla="*/ 1426918 h 1426918"/>
                <a:gd name="connsiteX4" fmla="*/ 0 w 1426918"/>
                <a:gd name="connsiteY4" fmla="*/ 713459 h 1426918"/>
                <a:gd name="connsiteX5" fmla="*/ 1 w 1426918"/>
                <a:gd name="connsiteY5" fmla="*/ 713459 h 1426918"/>
                <a:gd name="connsiteX6" fmla="*/ 713460 w 1426918"/>
                <a:gd name="connsiteY6" fmla="*/ 0 h 142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6918" h="1426918">
                  <a:moveTo>
                    <a:pt x="713460" y="0"/>
                  </a:moveTo>
                  <a:lnTo>
                    <a:pt x="1426918" y="0"/>
                  </a:lnTo>
                  <a:lnTo>
                    <a:pt x="1426918" y="713459"/>
                  </a:lnTo>
                  <a:cubicBezTo>
                    <a:pt x="1426918" y="1107492"/>
                    <a:pt x="1107492" y="1426918"/>
                    <a:pt x="713459" y="1426918"/>
                  </a:cubicBezTo>
                  <a:cubicBezTo>
                    <a:pt x="319426" y="1426918"/>
                    <a:pt x="0" y="1107492"/>
                    <a:pt x="0" y="713459"/>
                  </a:cubicBezTo>
                  <a:lnTo>
                    <a:pt x="1" y="713459"/>
                  </a:lnTo>
                  <a:cubicBezTo>
                    <a:pt x="1" y="319426"/>
                    <a:pt x="319427" y="0"/>
                    <a:pt x="713460" y="0"/>
                  </a:cubicBezTo>
                  <a:close/>
                </a:path>
              </a:pathLst>
            </a:custGeom>
            <a:solidFill>
              <a:srgbClr val="1289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5400" b="1" dirty="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O</a:t>
              </a:r>
              <a:endParaRPr lang="zh-CN" altLang="en-US" sz="5400" b="1" dirty="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2" name="任意多边形 21"/>
            <p:cNvSpPr/>
            <p:nvPr/>
          </p:nvSpPr>
          <p:spPr>
            <a:xfrm>
              <a:off x="6096001" y="3424238"/>
              <a:ext cx="1427163" cy="1427162"/>
            </a:xfrm>
            <a:custGeom>
              <a:avLst/>
              <a:gdLst>
                <a:gd name="connsiteX0" fmla="*/ 0 w 1426918"/>
                <a:gd name="connsiteY0" fmla="*/ 0 h 1426918"/>
                <a:gd name="connsiteX1" fmla="*/ 713459 w 1426918"/>
                <a:gd name="connsiteY1" fmla="*/ 0 h 1426918"/>
                <a:gd name="connsiteX2" fmla="*/ 1426918 w 1426918"/>
                <a:gd name="connsiteY2" fmla="*/ 713459 h 1426918"/>
                <a:gd name="connsiteX3" fmla="*/ 713459 w 1426918"/>
                <a:gd name="connsiteY3" fmla="*/ 1426918 h 1426918"/>
                <a:gd name="connsiteX4" fmla="*/ 713459 w 1426918"/>
                <a:gd name="connsiteY4" fmla="*/ 1426917 h 1426918"/>
                <a:gd name="connsiteX5" fmla="*/ 0 w 1426918"/>
                <a:gd name="connsiteY5" fmla="*/ 713458 h 142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6918" h="1426918">
                  <a:moveTo>
                    <a:pt x="0" y="0"/>
                  </a:moveTo>
                  <a:lnTo>
                    <a:pt x="713459" y="0"/>
                  </a:lnTo>
                  <a:cubicBezTo>
                    <a:pt x="1107492" y="0"/>
                    <a:pt x="1426918" y="319426"/>
                    <a:pt x="1426918" y="713459"/>
                  </a:cubicBezTo>
                  <a:cubicBezTo>
                    <a:pt x="1426918" y="1107492"/>
                    <a:pt x="1107492" y="1426918"/>
                    <a:pt x="713459" y="1426918"/>
                  </a:cubicBezTo>
                  <a:lnTo>
                    <a:pt x="713459" y="1426917"/>
                  </a:lnTo>
                  <a:cubicBezTo>
                    <a:pt x="319426" y="1426917"/>
                    <a:pt x="0" y="1107491"/>
                    <a:pt x="0" y="713458"/>
                  </a:cubicBezTo>
                  <a:close/>
                </a:path>
              </a:pathLst>
            </a:cu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5400" b="1" dirty="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T</a:t>
              </a:r>
              <a:endParaRPr lang="zh-CN" altLang="en-US" sz="5400" b="1" dirty="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2156618" y="2347936"/>
            <a:ext cx="2411412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156618" y="4398987"/>
            <a:ext cx="2411412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596982" y="2347937"/>
            <a:ext cx="2411413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596982" y="4162449"/>
            <a:ext cx="2411413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</p:txBody>
      </p:sp>
      <p:sp>
        <p:nvSpPr>
          <p:cNvPr id="27" name="图文框 26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1318"/>
            </a:avLst>
          </a:prstGeom>
          <a:solidFill>
            <a:srgbClr val="0091C0"/>
          </a:solidFill>
          <a:ln>
            <a:solidFill>
              <a:srgbClr val="8AB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56863C"/>
              </a:solidFill>
            </a:endParaRPr>
          </a:p>
        </p:txBody>
      </p:sp>
      <p:sp>
        <p:nvSpPr>
          <p:cNvPr id="28" name="MH_Number_1"/>
          <p:cNvSpPr/>
          <p:nvPr>
            <p:custDataLst>
              <p:tags r:id="rId1"/>
            </p:custDataLst>
          </p:nvPr>
        </p:nvSpPr>
        <p:spPr>
          <a:xfrm>
            <a:off x="1997857" y="466662"/>
            <a:ext cx="498951" cy="498614"/>
          </a:xfrm>
          <a:prstGeom prst="rect">
            <a:avLst/>
          </a:prstGeom>
          <a:solidFill>
            <a:srgbClr val="0091C0"/>
          </a:solidFill>
          <a:ln>
            <a:solidFill>
              <a:srgbClr val="0091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MH_Entry_1"/>
          <p:cNvSpPr/>
          <p:nvPr>
            <p:custDataLst>
              <p:tags r:id="rId2"/>
            </p:custDataLst>
          </p:nvPr>
        </p:nvSpPr>
        <p:spPr>
          <a:xfrm>
            <a:off x="2586342" y="466662"/>
            <a:ext cx="3523154" cy="498614"/>
          </a:xfrm>
          <a:prstGeom prst="rect">
            <a:avLst/>
          </a:prstGeom>
          <a:noFill/>
          <a:ln>
            <a:solidFill>
              <a:srgbClr val="0091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400" spc="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8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ardrop 7"/>
          <p:cNvSpPr/>
          <p:nvPr/>
        </p:nvSpPr>
        <p:spPr>
          <a:xfrm rot="16200000">
            <a:off x="3608610" y="3470560"/>
            <a:ext cx="1587500" cy="1587500"/>
          </a:xfrm>
          <a:prstGeom prst="teardrop">
            <a:avLst/>
          </a:prstGeom>
          <a:solidFill>
            <a:srgbClr val="ED7F92"/>
          </a:solidFill>
          <a:ln>
            <a:solidFill>
              <a:srgbClr val="ED7F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36000" tIns="36000" rIns="108000" anchor="ctr"/>
          <a:lstStyle/>
          <a:p>
            <a:pPr algn="ctr">
              <a:defRPr/>
            </a:pPr>
            <a:endParaRPr lang="th-TH" sz="3600" dirty="0">
              <a:latin typeface="宋体" panose="02010600030101010101" pitchFamily="2" charset="-122"/>
            </a:endParaRPr>
          </a:p>
        </p:txBody>
      </p:sp>
      <p:sp>
        <p:nvSpPr>
          <p:cNvPr id="28" name="Teardrop 10"/>
          <p:cNvSpPr/>
          <p:nvPr/>
        </p:nvSpPr>
        <p:spPr>
          <a:xfrm rot="10800000">
            <a:off x="3608610" y="2286285"/>
            <a:ext cx="1130300" cy="1128712"/>
          </a:xfrm>
          <a:prstGeom prst="teardrop">
            <a:avLst/>
          </a:prstGeom>
          <a:solidFill>
            <a:srgbClr val="1289EC"/>
          </a:solidFill>
          <a:ln>
            <a:solidFill>
              <a:srgbClr val="1289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36000" rIns="36000" anchor="ctr"/>
          <a:lstStyle/>
          <a:p>
            <a:pPr algn="ctr">
              <a:defRPr/>
            </a:pPr>
            <a:endParaRPr lang="th-TH" sz="4000" dirty="0">
              <a:latin typeface="宋体" panose="02010600030101010101" pitchFamily="2" charset="-122"/>
            </a:endParaRPr>
          </a:p>
        </p:txBody>
      </p:sp>
      <p:sp>
        <p:nvSpPr>
          <p:cNvPr id="29" name="Teardrop 6"/>
          <p:cNvSpPr/>
          <p:nvPr/>
        </p:nvSpPr>
        <p:spPr>
          <a:xfrm>
            <a:off x="2424337" y="3470560"/>
            <a:ext cx="1128713" cy="1130300"/>
          </a:xfrm>
          <a:prstGeom prst="teardrop">
            <a:avLst/>
          </a:prstGeom>
          <a:solidFill>
            <a:srgbClr val="FD9619"/>
          </a:solidFill>
          <a:ln>
            <a:solidFill>
              <a:srgbClr val="FD96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Ins="108000" anchor="ctr"/>
          <a:lstStyle/>
          <a:p>
            <a:pPr algn="ctr">
              <a:defRPr/>
            </a:pPr>
            <a:endParaRPr lang="th-TH" sz="3600" dirty="0">
              <a:latin typeface="宋体" panose="02010600030101010101" pitchFamily="2" charset="-122"/>
            </a:endParaRPr>
          </a:p>
        </p:txBody>
      </p:sp>
      <p:sp>
        <p:nvSpPr>
          <p:cNvPr id="30" name="Teardrop 8"/>
          <p:cNvSpPr/>
          <p:nvPr/>
        </p:nvSpPr>
        <p:spPr>
          <a:xfrm rot="5400000">
            <a:off x="2417987" y="2297399"/>
            <a:ext cx="1128713" cy="1128713"/>
          </a:xfrm>
          <a:prstGeom prst="teardrop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8000" tIns="36000" rIns="0" anchor="ctr"/>
          <a:lstStyle/>
          <a:p>
            <a:pPr algn="ctr">
              <a:defRPr/>
            </a:pPr>
            <a:endParaRPr lang="th-TH" sz="3600" dirty="0">
              <a:latin typeface="宋体" panose="02010600030101010101" pitchFamily="2" charset="-122"/>
            </a:endParaRPr>
          </a:p>
        </p:txBody>
      </p:sp>
      <p:sp>
        <p:nvSpPr>
          <p:cNvPr id="31" name="Freeform 52"/>
          <p:cNvSpPr>
            <a:spLocks noEditPoints="1"/>
          </p:cNvSpPr>
          <p:nvPr/>
        </p:nvSpPr>
        <p:spPr bwMode="auto">
          <a:xfrm>
            <a:off x="2756125" y="3756310"/>
            <a:ext cx="465137" cy="500062"/>
          </a:xfrm>
          <a:custGeom>
            <a:avLst/>
            <a:gdLst>
              <a:gd name="T0" fmla="*/ 67 w 67"/>
              <a:gd name="T1" fmla="*/ 67 h 72"/>
              <a:gd name="T2" fmla="*/ 61 w 67"/>
              <a:gd name="T3" fmla="*/ 72 h 72"/>
              <a:gd name="T4" fmla="*/ 5 w 67"/>
              <a:gd name="T5" fmla="*/ 72 h 72"/>
              <a:gd name="T6" fmla="*/ 0 w 67"/>
              <a:gd name="T7" fmla="*/ 67 h 72"/>
              <a:gd name="T8" fmla="*/ 0 w 67"/>
              <a:gd name="T9" fmla="*/ 16 h 72"/>
              <a:gd name="T10" fmla="*/ 5 w 67"/>
              <a:gd name="T11" fmla="*/ 11 h 72"/>
              <a:gd name="T12" fmla="*/ 10 w 67"/>
              <a:gd name="T13" fmla="*/ 11 h 72"/>
              <a:gd name="T14" fmla="*/ 10 w 67"/>
              <a:gd name="T15" fmla="*/ 7 h 72"/>
              <a:gd name="T16" fmla="*/ 16 w 67"/>
              <a:gd name="T17" fmla="*/ 0 h 72"/>
              <a:gd name="T18" fmla="*/ 19 w 67"/>
              <a:gd name="T19" fmla="*/ 0 h 72"/>
              <a:gd name="T20" fmla="*/ 25 w 67"/>
              <a:gd name="T21" fmla="*/ 7 h 72"/>
              <a:gd name="T22" fmla="*/ 25 w 67"/>
              <a:gd name="T23" fmla="*/ 11 h 72"/>
              <a:gd name="T24" fmla="*/ 41 w 67"/>
              <a:gd name="T25" fmla="*/ 11 h 72"/>
              <a:gd name="T26" fmla="*/ 41 w 67"/>
              <a:gd name="T27" fmla="*/ 7 h 72"/>
              <a:gd name="T28" fmla="*/ 47 w 67"/>
              <a:gd name="T29" fmla="*/ 0 h 72"/>
              <a:gd name="T30" fmla="*/ 50 w 67"/>
              <a:gd name="T31" fmla="*/ 0 h 72"/>
              <a:gd name="T32" fmla="*/ 56 w 67"/>
              <a:gd name="T33" fmla="*/ 7 h 72"/>
              <a:gd name="T34" fmla="*/ 56 w 67"/>
              <a:gd name="T35" fmla="*/ 11 h 72"/>
              <a:gd name="T36" fmla="*/ 61 w 67"/>
              <a:gd name="T37" fmla="*/ 11 h 72"/>
              <a:gd name="T38" fmla="*/ 67 w 67"/>
              <a:gd name="T39" fmla="*/ 16 h 72"/>
              <a:gd name="T40" fmla="*/ 67 w 67"/>
              <a:gd name="T41" fmla="*/ 67 h 72"/>
              <a:gd name="T42" fmla="*/ 61 w 67"/>
              <a:gd name="T43" fmla="*/ 67 h 72"/>
              <a:gd name="T44" fmla="*/ 61 w 67"/>
              <a:gd name="T45" fmla="*/ 26 h 72"/>
              <a:gd name="T46" fmla="*/ 5 w 67"/>
              <a:gd name="T47" fmla="*/ 26 h 72"/>
              <a:gd name="T48" fmla="*/ 5 w 67"/>
              <a:gd name="T49" fmla="*/ 67 h 72"/>
              <a:gd name="T50" fmla="*/ 61 w 67"/>
              <a:gd name="T51" fmla="*/ 67 h 72"/>
              <a:gd name="T52" fmla="*/ 20 w 67"/>
              <a:gd name="T53" fmla="*/ 7 h 72"/>
              <a:gd name="T54" fmla="*/ 19 w 67"/>
              <a:gd name="T55" fmla="*/ 5 h 72"/>
              <a:gd name="T56" fmla="*/ 16 w 67"/>
              <a:gd name="T57" fmla="*/ 5 h 72"/>
              <a:gd name="T58" fmla="*/ 15 w 67"/>
              <a:gd name="T59" fmla="*/ 7 h 72"/>
              <a:gd name="T60" fmla="*/ 15 w 67"/>
              <a:gd name="T61" fmla="*/ 18 h 72"/>
              <a:gd name="T62" fmla="*/ 16 w 67"/>
              <a:gd name="T63" fmla="*/ 20 h 72"/>
              <a:gd name="T64" fmla="*/ 19 w 67"/>
              <a:gd name="T65" fmla="*/ 20 h 72"/>
              <a:gd name="T66" fmla="*/ 20 w 67"/>
              <a:gd name="T67" fmla="*/ 18 h 72"/>
              <a:gd name="T68" fmla="*/ 20 w 67"/>
              <a:gd name="T69" fmla="*/ 7 h 72"/>
              <a:gd name="T70" fmla="*/ 51 w 67"/>
              <a:gd name="T71" fmla="*/ 7 h 72"/>
              <a:gd name="T72" fmla="*/ 50 w 67"/>
              <a:gd name="T73" fmla="*/ 5 h 72"/>
              <a:gd name="T74" fmla="*/ 47 w 67"/>
              <a:gd name="T75" fmla="*/ 5 h 72"/>
              <a:gd name="T76" fmla="*/ 46 w 67"/>
              <a:gd name="T77" fmla="*/ 7 h 72"/>
              <a:gd name="T78" fmla="*/ 46 w 67"/>
              <a:gd name="T79" fmla="*/ 18 h 72"/>
              <a:gd name="T80" fmla="*/ 47 w 67"/>
              <a:gd name="T81" fmla="*/ 20 h 72"/>
              <a:gd name="T82" fmla="*/ 50 w 67"/>
              <a:gd name="T83" fmla="*/ 20 h 72"/>
              <a:gd name="T84" fmla="*/ 51 w 67"/>
              <a:gd name="T85" fmla="*/ 18 h 72"/>
              <a:gd name="T86" fmla="*/ 51 w 67"/>
              <a:gd name="T87" fmla="*/ 7 h 7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7" h="72">
                <a:moveTo>
                  <a:pt x="67" y="67"/>
                </a:moveTo>
                <a:cubicBezTo>
                  <a:pt x="67" y="70"/>
                  <a:pt x="64" y="72"/>
                  <a:pt x="61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2" y="72"/>
                  <a:pt x="0" y="70"/>
                  <a:pt x="0" y="6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3"/>
                  <a:pt x="2" y="11"/>
                  <a:pt x="5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3" y="0"/>
                  <a:pt x="1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3" y="0"/>
                  <a:pt x="25" y="3"/>
                  <a:pt x="25" y="7"/>
                </a:cubicBezTo>
                <a:cubicBezTo>
                  <a:pt x="25" y="11"/>
                  <a:pt x="25" y="11"/>
                  <a:pt x="25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3"/>
                  <a:pt x="44" y="0"/>
                  <a:pt x="47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3" y="0"/>
                  <a:pt x="56" y="3"/>
                  <a:pt x="56" y="7"/>
                </a:cubicBezTo>
                <a:cubicBezTo>
                  <a:pt x="56" y="11"/>
                  <a:pt x="56" y="11"/>
                  <a:pt x="56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64" y="11"/>
                  <a:pt x="67" y="13"/>
                  <a:pt x="67" y="16"/>
                </a:cubicBezTo>
                <a:lnTo>
                  <a:pt x="67" y="67"/>
                </a:lnTo>
                <a:close/>
                <a:moveTo>
                  <a:pt x="61" y="67"/>
                </a:moveTo>
                <a:cubicBezTo>
                  <a:pt x="61" y="26"/>
                  <a:pt x="61" y="26"/>
                  <a:pt x="61" y="26"/>
                </a:cubicBezTo>
                <a:cubicBezTo>
                  <a:pt x="5" y="26"/>
                  <a:pt x="5" y="26"/>
                  <a:pt x="5" y="26"/>
                </a:cubicBezTo>
                <a:cubicBezTo>
                  <a:pt x="5" y="67"/>
                  <a:pt x="5" y="67"/>
                  <a:pt x="5" y="67"/>
                </a:cubicBezTo>
                <a:lnTo>
                  <a:pt x="61" y="67"/>
                </a:lnTo>
                <a:close/>
                <a:moveTo>
                  <a:pt x="20" y="7"/>
                </a:moveTo>
                <a:cubicBezTo>
                  <a:pt x="20" y="6"/>
                  <a:pt x="20" y="5"/>
                  <a:pt x="19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6"/>
                  <a:pt x="15" y="7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9"/>
                  <a:pt x="16" y="20"/>
                  <a:pt x="16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20" y="20"/>
                  <a:pt x="20" y="19"/>
                  <a:pt x="20" y="18"/>
                </a:cubicBezTo>
                <a:lnTo>
                  <a:pt x="20" y="7"/>
                </a:lnTo>
                <a:close/>
                <a:moveTo>
                  <a:pt x="51" y="7"/>
                </a:moveTo>
                <a:cubicBezTo>
                  <a:pt x="51" y="6"/>
                  <a:pt x="51" y="5"/>
                  <a:pt x="50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6" y="6"/>
                  <a:pt x="46" y="7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7" y="20"/>
                  <a:pt x="47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1" y="19"/>
                  <a:pt x="51" y="18"/>
                </a:cubicBezTo>
                <a:lnTo>
                  <a:pt x="51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2" name="Freeform 42"/>
          <p:cNvSpPr>
            <a:spLocks noEditPoints="1"/>
          </p:cNvSpPr>
          <p:nvPr/>
        </p:nvSpPr>
        <p:spPr bwMode="auto">
          <a:xfrm>
            <a:off x="4149950" y="4007137"/>
            <a:ext cx="504825" cy="434975"/>
          </a:xfrm>
          <a:custGeom>
            <a:avLst/>
            <a:gdLst>
              <a:gd name="T0" fmla="*/ 73 w 73"/>
              <a:gd name="T1" fmla="*/ 47 h 63"/>
              <a:gd name="T2" fmla="*/ 67 w 73"/>
              <a:gd name="T3" fmla="*/ 53 h 63"/>
              <a:gd name="T4" fmla="*/ 46 w 73"/>
              <a:gd name="T5" fmla="*/ 53 h 63"/>
              <a:gd name="T6" fmla="*/ 48 w 73"/>
              <a:gd name="T7" fmla="*/ 60 h 63"/>
              <a:gd name="T8" fmla="*/ 46 w 73"/>
              <a:gd name="T9" fmla="*/ 63 h 63"/>
              <a:gd name="T10" fmla="*/ 26 w 73"/>
              <a:gd name="T11" fmla="*/ 63 h 63"/>
              <a:gd name="T12" fmla="*/ 24 w 73"/>
              <a:gd name="T13" fmla="*/ 60 h 63"/>
              <a:gd name="T14" fmla="*/ 26 w 73"/>
              <a:gd name="T15" fmla="*/ 53 h 63"/>
              <a:gd name="T16" fmla="*/ 6 w 73"/>
              <a:gd name="T17" fmla="*/ 53 h 63"/>
              <a:gd name="T18" fmla="*/ 0 w 73"/>
              <a:gd name="T19" fmla="*/ 47 h 63"/>
              <a:gd name="T20" fmla="*/ 0 w 73"/>
              <a:gd name="T21" fmla="*/ 6 h 63"/>
              <a:gd name="T22" fmla="*/ 6 w 73"/>
              <a:gd name="T23" fmla="*/ 0 h 63"/>
              <a:gd name="T24" fmla="*/ 67 w 73"/>
              <a:gd name="T25" fmla="*/ 0 h 63"/>
              <a:gd name="T26" fmla="*/ 73 w 73"/>
              <a:gd name="T27" fmla="*/ 6 h 63"/>
              <a:gd name="T28" fmla="*/ 73 w 73"/>
              <a:gd name="T29" fmla="*/ 47 h 63"/>
              <a:gd name="T30" fmla="*/ 68 w 73"/>
              <a:gd name="T31" fmla="*/ 6 h 63"/>
              <a:gd name="T32" fmla="*/ 67 w 73"/>
              <a:gd name="T33" fmla="*/ 5 h 63"/>
              <a:gd name="T34" fmla="*/ 6 w 73"/>
              <a:gd name="T35" fmla="*/ 5 h 63"/>
              <a:gd name="T36" fmla="*/ 5 w 73"/>
              <a:gd name="T37" fmla="*/ 6 h 63"/>
              <a:gd name="T38" fmla="*/ 5 w 73"/>
              <a:gd name="T39" fmla="*/ 37 h 63"/>
              <a:gd name="T40" fmla="*/ 6 w 73"/>
              <a:gd name="T41" fmla="*/ 39 h 63"/>
              <a:gd name="T42" fmla="*/ 67 w 73"/>
              <a:gd name="T43" fmla="*/ 39 h 63"/>
              <a:gd name="T44" fmla="*/ 68 w 73"/>
              <a:gd name="T45" fmla="*/ 37 h 63"/>
              <a:gd name="T46" fmla="*/ 68 w 73"/>
              <a:gd name="T47" fmla="*/ 6 h 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73" h="63">
                <a:moveTo>
                  <a:pt x="73" y="47"/>
                </a:moveTo>
                <a:cubicBezTo>
                  <a:pt x="73" y="50"/>
                  <a:pt x="70" y="53"/>
                  <a:pt x="67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6"/>
                  <a:pt x="48" y="59"/>
                  <a:pt x="48" y="60"/>
                </a:cubicBezTo>
                <a:cubicBezTo>
                  <a:pt x="48" y="62"/>
                  <a:pt x="47" y="63"/>
                  <a:pt x="4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5" y="63"/>
                  <a:pt x="24" y="62"/>
                  <a:pt x="24" y="60"/>
                </a:cubicBezTo>
                <a:cubicBezTo>
                  <a:pt x="24" y="59"/>
                  <a:pt x="26" y="56"/>
                  <a:pt x="26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2" y="53"/>
                  <a:pt x="0" y="50"/>
                  <a:pt x="0" y="47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2" y="0"/>
                  <a:pt x="6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70" y="0"/>
                  <a:pt x="73" y="2"/>
                  <a:pt x="73" y="6"/>
                </a:cubicBezTo>
                <a:lnTo>
                  <a:pt x="73" y="47"/>
                </a:lnTo>
                <a:close/>
                <a:moveTo>
                  <a:pt x="68" y="6"/>
                </a:moveTo>
                <a:cubicBezTo>
                  <a:pt x="68" y="5"/>
                  <a:pt x="67" y="5"/>
                  <a:pt x="67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6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8"/>
                  <a:pt x="5" y="39"/>
                  <a:pt x="6" y="39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9"/>
                  <a:pt x="68" y="38"/>
                  <a:pt x="68" y="37"/>
                </a:cubicBezTo>
                <a:lnTo>
                  <a:pt x="68" y="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3" name="Freeform 178"/>
          <p:cNvSpPr>
            <a:spLocks noEditPoints="1"/>
          </p:cNvSpPr>
          <p:nvPr/>
        </p:nvSpPr>
        <p:spPr bwMode="auto">
          <a:xfrm>
            <a:off x="3921350" y="2672047"/>
            <a:ext cx="504825" cy="381000"/>
          </a:xfrm>
          <a:custGeom>
            <a:avLst/>
            <a:gdLst>
              <a:gd name="T0" fmla="*/ 158 w 158"/>
              <a:gd name="T1" fmla="*/ 119 h 119"/>
              <a:gd name="T2" fmla="*/ 0 w 158"/>
              <a:gd name="T3" fmla="*/ 119 h 119"/>
              <a:gd name="T4" fmla="*/ 0 w 158"/>
              <a:gd name="T5" fmla="*/ 0 h 119"/>
              <a:gd name="T6" fmla="*/ 9 w 158"/>
              <a:gd name="T7" fmla="*/ 0 h 119"/>
              <a:gd name="T8" fmla="*/ 9 w 158"/>
              <a:gd name="T9" fmla="*/ 108 h 119"/>
              <a:gd name="T10" fmla="*/ 158 w 158"/>
              <a:gd name="T11" fmla="*/ 108 h 119"/>
              <a:gd name="T12" fmla="*/ 158 w 158"/>
              <a:gd name="T13" fmla="*/ 119 h 119"/>
              <a:gd name="T14" fmla="*/ 50 w 158"/>
              <a:gd name="T15" fmla="*/ 99 h 119"/>
              <a:gd name="T16" fmla="*/ 29 w 158"/>
              <a:gd name="T17" fmla="*/ 99 h 119"/>
              <a:gd name="T18" fmla="*/ 29 w 158"/>
              <a:gd name="T19" fmla="*/ 60 h 119"/>
              <a:gd name="T20" fmla="*/ 50 w 158"/>
              <a:gd name="T21" fmla="*/ 60 h 119"/>
              <a:gd name="T22" fmla="*/ 50 w 158"/>
              <a:gd name="T23" fmla="*/ 99 h 119"/>
              <a:gd name="T24" fmla="*/ 78 w 158"/>
              <a:gd name="T25" fmla="*/ 99 h 119"/>
              <a:gd name="T26" fmla="*/ 59 w 158"/>
              <a:gd name="T27" fmla="*/ 99 h 119"/>
              <a:gd name="T28" fmla="*/ 59 w 158"/>
              <a:gd name="T29" fmla="*/ 19 h 119"/>
              <a:gd name="T30" fmla="*/ 78 w 158"/>
              <a:gd name="T31" fmla="*/ 19 h 119"/>
              <a:gd name="T32" fmla="*/ 78 w 158"/>
              <a:gd name="T33" fmla="*/ 99 h 119"/>
              <a:gd name="T34" fmla="*/ 109 w 158"/>
              <a:gd name="T35" fmla="*/ 99 h 119"/>
              <a:gd name="T36" fmla="*/ 89 w 158"/>
              <a:gd name="T37" fmla="*/ 99 h 119"/>
              <a:gd name="T38" fmla="*/ 89 w 158"/>
              <a:gd name="T39" fmla="*/ 39 h 119"/>
              <a:gd name="T40" fmla="*/ 109 w 158"/>
              <a:gd name="T41" fmla="*/ 39 h 119"/>
              <a:gd name="T42" fmla="*/ 109 w 158"/>
              <a:gd name="T43" fmla="*/ 99 h 119"/>
              <a:gd name="T44" fmla="*/ 139 w 158"/>
              <a:gd name="T45" fmla="*/ 99 h 119"/>
              <a:gd name="T46" fmla="*/ 119 w 158"/>
              <a:gd name="T47" fmla="*/ 99 h 119"/>
              <a:gd name="T48" fmla="*/ 119 w 158"/>
              <a:gd name="T49" fmla="*/ 11 h 119"/>
              <a:gd name="T50" fmla="*/ 139 w 158"/>
              <a:gd name="T51" fmla="*/ 11 h 119"/>
              <a:gd name="T52" fmla="*/ 139 w 158"/>
              <a:gd name="T53" fmla="*/ 99 h 11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4" name="Freeform 86"/>
          <p:cNvSpPr>
            <a:spLocks noEditPoints="1"/>
          </p:cNvSpPr>
          <p:nvPr/>
        </p:nvSpPr>
        <p:spPr bwMode="auto">
          <a:xfrm>
            <a:off x="2816450" y="2594260"/>
            <a:ext cx="346075" cy="582612"/>
          </a:xfrm>
          <a:custGeom>
            <a:avLst/>
            <a:gdLst>
              <a:gd name="T0" fmla="*/ 29 w 29"/>
              <a:gd name="T1" fmla="*/ 44 h 49"/>
              <a:gd name="T2" fmla="*/ 24 w 29"/>
              <a:gd name="T3" fmla="*/ 49 h 49"/>
              <a:gd name="T4" fmla="*/ 5 w 29"/>
              <a:gd name="T5" fmla="*/ 49 h 49"/>
              <a:gd name="T6" fmla="*/ 0 w 29"/>
              <a:gd name="T7" fmla="*/ 44 h 49"/>
              <a:gd name="T8" fmla="*/ 0 w 29"/>
              <a:gd name="T9" fmla="*/ 5 h 49"/>
              <a:gd name="T10" fmla="*/ 5 w 29"/>
              <a:gd name="T11" fmla="*/ 0 h 49"/>
              <a:gd name="T12" fmla="*/ 24 w 29"/>
              <a:gd name="T13" fmla="*/ 0 h 49"/>
              <a:gd name="T14" fmla="*/ 29 w 29"/>
              <a:gd name="T15" fmla="*/ 5 h 49"/>
              <a:gd name="T16" fmla="*/ 29 w 29"/>
              <a:gd name="T17" fmla="*/ 44 h 49"/>
              <a:gd name="T18" fmla="*/ 25 w 29"/>
              <a:gd name="T19" fmla="*/ 11 h 49"/>
              <a:gd name="T20" fmla="*/ 24 w 29"/>
              <a:gd name="T21" fmla="*/ 10 h 49"/>
              <a:gd name="T22" fmla="*/ 5 w 29"/>
              <a:gd name="T23" fmla="*/ 10 h 49"/>
              <a:gd name="T24" fmla="*/ 3 w 29"/>
              <a:gd name="T25" fmla="*/ 11 h 49"/>
              <a:gd name="T26" fmla="*/ 3 w 29"/>
              <a:gd name="T27" fmla="*/ 38 h 49"/>
              <a:gd name="T28" fmla="*/ 5 w 29"/>
              <a:gd name="T29" fmla="*/ 39 h 49"/>
              <a:gd name="T30" fmla="*/ 24 w 29"/>
              <a:gd name="T31" fmla="*/ 39 h 49"/>
              <a:gd name="T32" fmla="*/ 25 w 29"/>
              <a:gd name="T33" fmla="*/ 38 h 49"/>
              <a:gd name="T34" fmla="*/ 25 w 29"/>
              <a:gd name="T35" fmla="*/ 11 h 49"/>
              <a:gd name="T36" fmla="*/ 17 w 29"/>
              <a:gd name="T37" fmla="*/ 5 h 49"/>
              <a:gd name="T38" fmla="*/ 11 w 29"/>
              <a:gd name="T39" fmla="*/ 5 h 49"/>
              <a:gd name="T40" fmla="*/ 11 w 29"/>
              <a:gd name="T41" fmla="*/ 6 h 49"/>
              <a:gd name="T42" fmla="*/ 11 w 29"/>
              <a:gd name="T43" fmla="*/ 6 h 49"/>
              <a:gd name="T44" fmla="*/ 17 w 29"/>
              <a:gd name="T45" fmla="*/ 6 h 49"/>
              <a:gd name="T46" fmla="*/ 18 w 29"/>
              <a:gd name="T47" fmla="*/ 6 h 49"/>
              <a:gd name="T48" fmla="*/ 17 w 29"/>
              <a:gd name="T49" fmla="*/ 5 h 49"/>
              <a:gd name="T50" fmla="*/ 14 w 29"/>
              <a:gd name="T51" fmla="*/ 41 h 49"/>
              <a:gd name="T52" fmla="*/ 11 w 29"/>
              <a:gd name="T53" fmla="*/ 44 h 49"/>
              <a:gd name="T54" fmla="*/ 14 w 29"/>
              <a:gd name="T55" fmla="*/ 47 h 49"/>
              <a:gd name="T56" fmla="*/ 17 w 29"/>
              <a:gd name="T57" fmla="*/ 44 h 49"/>
              <a:gd name="T58" fmla="*/ 14 w 29"/>
              <a:gd name="T59" fmla="*/ 41 h 4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9" h="49">
                <a:moveTo>
                  <a:pt x="29" y="44"/>
                </a:moveTo>
                <a:cubicBezTo>
                  <a:pt x="29" y="47"/>
                  <a:pt x="27" y="49"/>
                  <a:pt x="24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2" y="49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2" y="0"/>
                  <a:pt x="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7" y="0"/>
                  <a:pt x="29" y="3"/>
                  <a:pt x="29" y="5"/>
                </a:cubicBezTo>
                <a:lnTo>
                  <a:pt x="29" y="44"/>
                </a:lnTo>
                <a:close/>
                <a:moveTo>
                  <a:pt x="25" y="11"/>
                </a:moveTo>
                <a:cubicBezTo>
                  <a:pt x="25" y="11"/>
                  <a:pt x="25" y="10"/>
                  <a:pt x="24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4" y="10"/>
                  <a:pt x="3" y="11"/>
                  <a:pt x="3" y="11"/>
                </a:cubicBezTo>
                <a:cubicBezTo>
                  <a:pt x="3" y="38"/>
                  <a:pt x="3" y="38"/>
                  <a:pt x="3" y="38"/>
                </a:cubicBezTo>
                <a:cubicBezTo>
                  <a:pt x="3" y="39"/>
                  <a:pt x="4" y="39"/>
                  <a:pt x="5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5" y="39"/>
                  <a:pt x="25" y="39"/>
                  <a:pt x="25" y="38"/>
                </a:cubicBezTo>
                <a:lnTo>
                  <a:pt x="25" y="11"/>
                </a:lnTo>
                <a:close/>
                <a:moveTo>
                  <a:pt x="17" y="5"/>
                </a:move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5"/>
                  <a:pt x="17" y="5"/>
                </a:cubicBezTo>
                <a:close/>
                <a:moveTo>
                  <a:pt x="14" y="41"/>
                </a:moveTo>
                <a:cubicBezTo>
                  <a:pt x="13" y="41"/>
                  <a:pt x="11" y="42"/>
                  <a:pt x="11" y="44"/>
                </a:cubicBezTo>
                <a:cubicBezTo>
                  <a:pt x="11" y="46"/>
                  <a:pt x="13" y="47"/>
                  <a:pt x="14" y="47"/>
                </a:cubicBezTo>
                <a:cubicBezTo>
                  <a:pt x="16" y="47"/>
                  <a:pt x="17" y="46"/>
                  <a:pt x="17" y="44"/>
                </a:cubicBezTo>
                <a:cubicBezTo>
                  <a:pt x="17" y="42"/>
                  <a:pt x="16" y="41"/>
                  <a:pt x="14" y="4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" name="Rounded Rectangle 72"/>
          <p:cNvSpPr/>
          <p:nvPr/>
        </p:nvSpPr>
        <p:spPr>
          <a:xfrm>
            <a:off x="6096001" y="1396443"/>
            <a:ext cx="1389063" cy="377825"/>
          </a:xfrm>
          <a:prstGeom prst="roundRect">
            <a:avLst>
              <a:gd name="adj" fmla="val 21110"/>
            </a:avLst>
          </a:prstGeom>
          <a:solidFill>
            <a:srgbClr val="FD9619"/>
          </a:solidFill>
          <a:ln>
            <a:solidFill>
              <a:srgbClr val="FD96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877633" y="1889801"/>
            <a:ext cx="2071689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endParaRPr lang="en-US" altLang="zh-CN" sz="1400" dirty="0">
              <a:latin typeface="微软雅黑" panose="020B0503020204020204" pitchFamily="34" charset="-122"/>
            </a:endParaRPr>
          </a:p>
        </p:txBody>
      </p:sp>
      <p:sp>
        <p:nvSpPr>
          <p:cNvPr id="37" name="Rounded Rectangle 72"/>
          <p:cNvSpPr/>
          <p:nvPr/>
        </p:nvSpPr>
        <p:spPr>
          <a:xfrm>
            <a:off x="8310150" y="1396443"/>
            <a:ext cx="1390650" cy="377825"/>
          </a:xfrm>
          <a:prstGeom prst="roundRect">
            <a:avLst>
              <a:gd name="adj" fmla="val 21110"/>
            </a:avLst>
          </a:prstGeom>
          <a:solidFill>
            <a:srgbClr val="ED7F92"/>
          </a:solidFill>
          <a:ln>
            <a:solidFill>
              <a:srgbClr val="ED7F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en-US" altLang="zh-CN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037810" y="1889801"/>
            <a:ext cx="2078034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endParaRPr lang="en-US" altLang="zh-CN" sz="1400" dirty="0">
              <a:latin typeface="微软雅黑" panose="020B0503020204020204" pitchFamily="34" charset="-122"/>
            </a:endParaRPr>
          </a:p>
        </p:txBody>
      </p:sp>
      <p:sp>
        <p:nvSpPr>
          <p:cNvPr id="39" name="Rounded Rectangle 72"/>
          <p:cNvSpPr/>
          <p:nvPr/>
        </p:nvSpPr>
        <p:spPr>
          <a:xfrm>
            <a:off x="6096001" y="3859499"/>
            <a:ext cx="1389063" cy="377825"/>
          </a:xfrm>
          <a:prstGeom prst="roundRect">
            <a:avLst>
              <a:gd name="adj" fmla="val 2111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en-US" altLang="zh-CN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877635" y="4354445"/>
            <a:ext cx="207168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endParaRPr lang="en-US" altLang="zh-CN" sz="1400" dirty="0">
              <a:latin typeface="微软雅黑" panose="020B0503020204020204" pitchFamily="34" charset="-122"/>
            </a:endParaRPr>
          </a:p>
        </p:txBody>
      </p:sp>
      <p:sp>
        <p:nvSpPr>
          <p:cNvPr id="41" name="Rounded Rectangle 72"/>
          <p:cNvSpPr/>
          <p:nvPr/>
        </p:nvSpPr>
        <p:spPr>
          <a:xfrm>
            <a:off x="8310150" y="3859499"/>
            <a:ext cx="1390650" cy="377825"/>
          </a:xfrm>
          <a:prstGeom prst="roundRect">
            <a:avLst>
              <a:gd name="adj" fmla="val 21110"/>
            </a:avLst>
          </a:prstGeom>
          <a:solidFill>
            <a:srgbClr val="1289EC"/>
          </a:solidFill>
          <a:ln>
            <a:solidFill>
              <a:srgbClr val="1289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en-US" altLang="zh-CN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037810" y="4354445"/>
            <a:ext cx="2078034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400" dirty="0">
                <a:latin typeface="微软雅黑" panose="020B0503020204020204" pitchFamily="34" charset="-122"/>
              </a:rPr>
              <a:t>点击此处添加标题</a:t>
            </a:r>
            <a:endParaRPr lang="en-US" altLang="zh-CN" sz="1400" dirty="0"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endParaRPr lang="en-US" altLang="zh-CN" sz="1400" dirty="0">
              <a:latin typeface="微软雅黑" panose="020B0503020204020204" pitchFamily="34" charset="-122"/>
            </a:endParaRPr>
          </a:p>
        </p:txBody>
      </p:sp>
      <p:sp>
        <p:nvSpPr>
          <p:cNvPr id="43" name="图文框 42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1318"/>
            </a:avLst>
          </a:prstGeom>
          <a:solidFill>
            <a:srgbClr val="0091C0"/>
          </a:solidFill>
          <a:ln>
            <a:solidFill>
              <a:srgbClr val="8AB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56863C"/>
              </a:solidFill>
            </a:endParaRPr>
          </a:p>
        </p:txBody>
      </p:sp>
      <p:sp>
        <p:nvSpPr>
          <p:cNvPr id="44" name="MH_Number_1"/>
          <p:cNvSpPr/>
          <p:nvPr>
            <p:custDataLst>
              <p:tags r:id="rId1"/>
            </p:custDataLst>
          </p:nvPr>
        </p:nvSpPr>
        <p:spPr>
          <a:xfrm>
            <a:off x="1997857" y="466662"/>
            <a:ext cx="498951" cy="498614"/>
          </a:xfrm>
          <a:prstGeom prst="rect">
            <a:avLst/>
          </a:prstGeom>
          <a:solidFill>
            <a:srgbClr val="0091C0"/>
          </a:solidFill>
          <a:ln>
            <a:solidFill>
              <a:srgbClr val="0091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5" name="MH_Entry_1"/>
          <p:cNvSpPr/>
          <p:nvPr>
            <p:custDataLst>
              <p:tags r:id="rId2"/>
            </p:custDataLst>
          </p:nvPr>
        </p:nvSpPr>
        <p:spPr>
          <a:xfrm>
            <a:off x="2586342" y="466662"/>
            <a:ext cx="3523154" cy="498614"/>
          </a:xfrm>
          <a:prstGeom prst="rect">
            <a:avLst/>
          </a:prstGeom>
          <a:noFill/>
          <a:ln>
            <a:solidFill>
              <a:srgbClr val="0091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400" spc="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mph" presetSubtype="0" autoRev="1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42" dur="200" fill="hold"/>
                                        <p:tgtEl>
                                          <p:spTgt spid="27"/>
                                        </p:tgtEl>
                                      </p:cBhvr>
                                      <p:by x="108000" y="108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autoRev="1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44" dur="200" fill="hold"/>
                                        <p:tgtEl>
                                          <p:spTgt spid="32"/>
                                        </p:tgtEl>
                                      </p:cBhvr>
                                      <p:by x="108000" y="108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8" grpId="0" animBg="1"/>
      <p:bldP spid="29" grpId="0" animBg="1"/>
      <p:bldP spid="30" grpId="0" animBg="1"/>
      <p:bldP spid="31" grpId="0" animBg="1"/>
      <p:bldP spid="32" grpId="0" animBg="1"/>
      <p:bldP spid="32" grpId="1" animBg="1"/>
      <p:bldP spid="33" grpId="0" animBg="1"/>
      <p:bldP spid="34" grpId="0" animBg="1"/>
      <p:bldP spid="35" grpId="0" animBg="1"/>
      <p:bldP spid="36" grpId="0"/>
      <p:bldP spid="37" grpId="0" animBg="1"/>
      <p:bldP spid="38" grpId="0"/>
      <p:bldP spid="39" grpId="0" animBg="1"/>
      <p:bldP spid="40" grpId="0"/>
      <p:bldP spid="41" grpId="0" animBg="1"/>
      <p:bldP spid="42" grpId="0"/>
      <p:bldP spid="44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图片 1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-68276"/>
            <a:ext cx="9144000" cy="6926276"/>
          </a:xfrm>
          <a:prstGeom prst="rect">
            <a:avLst/>
          </a:prstGeom>
        </p:spPr>
      </p:pic>
      <p:grpSp>
        <p:nvGrpSpPr>
          <p:cNvPr id="75" name="组合 74"/>
          <p:cNvGrpSpPr/>
          <p:nvPr/>
        </p:nvGrpSpPr>
        <p:grpSpPr>
          <a:xfrm>
            <a:off x="3054278" y="5242423"/>
            <a:ext cx="1163638" cy="1822450"/>
            <a:chOff x="2854253" y="600075"/>
            <a:chExt cx="1163638" cy="1822450"/>
          </a:xfrm>
        </p:grpSpPr>
        <p:sp>
          <p:nvSpPr>
            <p:cNvPr id="52" name="Freeform 49"/>
            <p:cNvSpPr>
              <a:spLocks noEditPoints="1"/>
            </p:cNvSpPr>
            <p:nvPr/>
          </p:nvSpPr>
          <p:spPr bwMode="auto">
            <a:xfrm>
              <a:off x="2854253" y="600075"/>
              <a:ext cx="1163638" cy="1822450"/>
            </a:xfrm>
            <a:custGeom>
              <a:avLst/>
              <a:gdLst>
                <a:gd name="T0" fmla="*/ 83 w 469"/>
                <a:gd name="T1" fmla="*/ 734 h 735"/>
                <a:gd name="T2" fmla="*/ 77 w 469"/>
                <a:gd name="T3" fmla="*/ 731 h 735"/>
                <a:gd name="T4" fmla="*/ 56 w 469"/>
                <a:gd name="T5" fmla="*/ 647 h 735"/>
                <a:gd name="T6" fmla="*/ 57 w 469"/>
                <a:gd name="T7" fmla="*/ 646 h 735"/>
                <a:gd name="T8" fmla="*/ 67 w 469"/>
                <a:gd name="T9" fmla="*/ 587 h 735"/>
                <a:gd name="T10" fmla="*/ 73 w 469"/>
                <a:gd name="T11" fmla="*/ 582 h 735"/>
                <a:gd name="T12" fmla="*/ 62 w 469"/>
                <a:gd name="T13" fmla="*/ 550 h 735"/>
                <a:gd name="T14" fmla="*/ 201 w 469"/>
                <a:gd name="T15" fmla="*/ 524 h 735"/>
                <a:gd name="T16" fmla="*/ 232 w 469"/>
                <a:gd name="T17" fmla="*/ 529 h 735"/>
                <a:gd name="T18" fmla="*/ 245 w 469"/>
                <a:gd name="T19" fmla="*/ 505 h 735"/>
                <a:gd name="T20" fmla="*/ 267 w 469"/>
                <a:gd name="T21" fmla="*/ 447 h 735"/>
                <a:gd name="T22" fmla="*/ 331 w 469"/>
                <a:gd name="T23" fmla="*/ 390 h 735"/>
                <a:gd name="T24" fmla="*/ 419 w 469"/>
                <a:gd name="T25" fmla="*/ 297 h 735"/>
                <a:gd name="T26" fmla="*/ 419 w 469"/>
                <a:gd name="T27" fmla="*/ 140 h 735"/>
                <a:gd name="T28" fmla="*/ 289 w 469"/>
                <a:gd name="T29" fmla="*/ 54 h 735"/>
                <a:gd name="T30" fmla="*/ 66 w 469"/>
                <a:gd name="T31" fmla="*/ 156 h 735"/>
                <a:gd name="T32" fmla="*/ 96 w 469"/>
                <a:gd name="T33" fmla="*/ 342 h 735"/>
                <a:gd name="T34" fmla="*/ 100 w 469"/>
                <a:gd name="T35" fmla="*/ 346 h 735"/>
                <a:gd name="T36" fmla="*/ 135 w 469"/>
                <a:gd name="T37" fmla="*/ 486 h 735"/>
                <a:gd name="T38" fmla="*/ 120 w 469"/>
                <a:gd name="T39" fmla="*/ 497 h 735"/>
                <a:gd name="T40" fmla="*/ 109 w 469"/>
                <a:gd name="T41" fmla="*/ 482 h 735"/>
                <a:gd name="T42" fmla="*/ 79 w 469"/>
                <a:gd name="T43" fmla="*/ 362 h 735"/>
                <a:gd name="T44" fmla="*/ 75 w 469"/>
                <a:gd name="T45" fmla="*/ 357 h 735"/>
                <a:gd name="T46" fmla="*/ 42 w 469"/>
                <a:gd name="T47" fmla="*/ 147 h 735"/>
                <a:gd name="T48" fmla="*/ 294 w 469"/>
                <a:gd name="T49" fmla="*/ 29 h 735"/>
                <a:gd name="T50" fmla="*/ 442 w 469"/>
                <a:gd name="T51" fmla="*/ 128 h 735"/>
                <a:gd name="T52" fmla="*/ 443 w 469"/>
                <a:gd name="T53" fmla="*/ 306 h 735"/>
                <a:gd name="T54" fmla="*/ 344 w 469"/>
                <a:gd name="T55" fmla="*/ 413 h 735"/>
                <a:gd name="T56" fmla="*/ 289 w 469"/>
                <a:gd name="T57" fmla="*/ 460 h 735"/>
                <a:gd name="T58" fmla="*/ 270 w 469"/>
                <a:gd name="T59" fmla="*/ 511 h 735"/>
                <a:gd name="T60" fmla="*/ 232 w 469"/>
                <a:gd name="T61" fmla="*/ 555 h 735"/>
                <a:gd name="T62" fmla="*/ 197 w 469"/>
                <a:gd name="T63" fmla="*/ 550 h 735"/>
                <a:gd name="T64" fmla="*/ 87 w 469"/>
                <a:gd name="T65" fmla="*/ 557 h 735"/>
                <a:gd name="T66" fmla="*/ 99 w 469"/>
                <a:gd name="T67" fmla="*/ 570 h 735"/>
                <a:gd name="T68" fmla="*/ 100 w 469"/>
                <a:gd name="T69" fmla="*/ 571 h 735"/>
                <a:gd name="T70" fmla="*/ 232 w 469"/>
                <a:gd name="T71" fmla="*/ 582 h 735"/>
                <a:gd name="T72" fmla="*/ 237 w 469"/>
                <a:gd name="T73" fmla="*/ 617 h 735"/>
                <a:gd name="T74" fmla="*/ 101 w 469"/>
                <a:gd name="T75" fmla="*/ 601 h 735"/>
                <a:gd name="T76" fmla="*/ 97 w 469"/>
                <a:gd name="T77" fmla="*/ 599 h 735"/>
                <a:gd name="T78" fmla="*/ 83 w 469"/>
                <a:gd name="T79" fmla="*/ 607 h 735"/>
                <a:gd name="T80" fmla="*/ 79 w 469"/>
                <a:gd name="T81" fmla="*/ 632 h 735"/>
                <a:gd name="T82" fmla="*/ 207 w 469"/>
                <a:gd name="T83" fmla="*/ 650 h 735"/>
                <a:gd name="T84" fmla="*/ 227 w 469"/>
                <a:gd name="T85" fmla="*/ 681 h 735"/>
                <a:gd name="T86" fmla="*/ 205 w 469"/>
                <a:gd name="T87" fmla="*/ 700 h 735"/>
                <a:gd name="T88" fmla="*/ 75 w 469"/>
                <a:gd name="T89" fmla="*/ 665 h 735"/>
                <a:gd name="T90" fmla="*/ 96 w 469"/>
                <a:gd name="T91" fmla="*/ 713 h 735"/>
                <a:gd name="T92" fmla="*/ 95 w 469"/>
                <a:gd name="T93" fmla="*/ 731 h 735"/>
                <a:gd name="T94" fmla="*/ 83 w 469"/>
                <a:gd name="T95" fmla="*/ 734 h 735"/>
                <a:gd name="T96" fmla="*/ 102 w 469"/>
                <a:gd name="T97" fmla="*/ 653 h 735"/>
                <a:gd name="T98" fmla="*/ 198 w 469"/>
                <a:gd name="T99" fmla="*/ 676 h 735"/>
                <a:gd name="T100" fmla="*/ 193 w 469"/>
                <a:gd name="T101" fmla="*/ 672 h 735"/>
                <a:gd name="T102" fmla="*/ 102 w 469"/>
                <a:gd name="T103" fmla="*/ 653 h 735"/>
                <a:gd name="T104" fmla="*/ 137 w 469"/>
                <a:gd name="T105" fmla="*/ 589 h 735"/>
                <a:gd name="T106" fmla="*/ 215 w 469"/>
                <a:gd name="T107" fmla="*/ 602 h 735"/>
                <a:gd name="T108" fmla="*/ 212 w 469"/>
                <a:gd name="T109" fmla="*/ 599 h 735"/>
                <a:gd name="T110" fmla="*/ 137 w 469"/>
                <a:gd name="T111" fmla="*/ 589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69" h="735">
                  <a:moveTo>
                    <a:pt x="83" y="734"/>
                  </a:moveTo>
                  <a:cubicBezTo>
                    <a:pt x="81" y="734"/>
                    <a:pt x="79" y="732"/>
                    <a:pt x="77" y="731"/>
                  </a:cubicBezTo>
                  <a:cubicBezTo>
                    <a:pt x="38" y="687"/>
                    <a:pt x="44" y="661"/>
                    <a:pt x="56" y="647"/>
                  </a:cubicBezTo>
                  <a:cubicBezTo>
                    <a:pt x="57" y="646"/>
                    <a:pt x="57" y="646"/>
                    <a:pt x="57" y="646"/>
                  </a:cubicBezTo>
                  <a:cubicBezTo>
                    <a:pt x="43" y="624"/>
                    <a:pt x="46" y="603"/>
                    <a:pt x="67" y="587"/>
                  </a:cubicBezTo>
                  <a:cubicBezTo>
                    <a:pt x="69" y="585"/>
                    <a:pt x="71" y="584"/>
                    <a:pt x="73" y="582"/>
                  </a:cubicBezTo>
                  <a:cubicBezTo>
                    <a:pt x="61" y="570"/>
                    <a:pt x="60" y="558"/>
                    <a:pt x="62" y="550"/>
                  </a:cubicBezTo>
                  <a:cubicBezTo>
                    <a:pt x="75" y="502"/>
                    <a:pt x="151" y="515"/>
                    <a:pt x="201" y="524"/>
                  </a:cubicBezTo>
                  <a:cubicBezTo>
                    <a:pt x="214" y="527"/>
                    <a:pt x="227" y="529"/>
                    <a:pt x="232" y="529"/>
                  </a:cubicBezTo>
                  <a:cubicBezTo>
                    <a:pt x="238" y="529"/>
                    <a:pt x="239" y="528"/>
                    <a:pt x="245" y="505"/>
                  </a:cubicBezTo>
                  <a:cubicBezTo>
                    <a:pt x="249" y="490"/>
                    <a:pt x="254" y="469"/>
                    <a:pt x="267" y="447"/>
                  </a:cubicBezTo>
                  <a:cubicBezTo>
                    <a:pt x="282" y="419"/>
                    <a:pt x="306" y="405"/>
                    <a:pt x="331" y="390"/>
                  </a:cubicBezTo>
                  <a:cubicBezTo>
                    <a:pt x="364" y="371"/>
                    <a:pt x="397" y="351"/>
                    <a:pt x="419" y="297"/>
                  </a:cubicBezTo>
                  <a:cubicBezTo>
                    <a:pt x="442" y="238"/>
                    <a:pt x="442" y="184"/>
                    <a:pt x="419" y="140"/>
                  </a:cubicBezTo>
                  <a:cubicBezTo>
                    <a:pt x="395" y="97"/>
                    <a:pt x="349" y="66"/>
                    <a:pt x="289" y="54"/>
                  </a:cubicBezTo>
                  <a:cubicBezTo>
                    <a:pt x="164" y="28"/>
                    <a:pt x="91" y="93"/>
                    <a:pt x="66" y="156"/>
                  </a:cubicBezTo>
                  <a:cubicBezTo>
                    <a:pt x="30" y="250"/>
                    <a:pt x="68" y="303"/>
                    <a:pt x="96" y="342"/>
                  </a:cubicBezTo>
                  <a:cubicBezTo>
                    <a:pt x="100" y="346"/>
                    <a:pt x="100" y="346"/>
                    <a:pt x="100" y="346"/>
                  </a:cubicBezTo>
                  <a:cubicBezTo>
                    <a:pt x="135" y="395"/>
                    <a:pt x="140" y="456"/>
                    <a:pt x="135" y="486"/>
                  </a:cubicBezTo>
                  <a:cubicBezTo>
                    <a:pt x="134" y="493"/>
                    <a:pt x="127" y="498"/>
                    <a:pt x="120" y="497"/>
                  </a:cubicBezTo>
                  <a:cubicBezTo>
                    <a:pt x="113" y="495"/>
                    <a:pt x="108" y="489"/>
                    <a:pt x="109" y="482"/>
                  </a:cubicBezTo>
                  <a:cubicBezTo>
                    <a:pt x="114" y="457"/>
                    <a:pt x="109" y="403"/>
                    <a:pt x="79" y="362"/>
                  </a:cubicBezTo>
                  <a:cubicBezTo>
                    <a:pt x="75" y="357"/>
                    <a:pt x="75" y="357"/>
                    <a:pt x="75" y="357"/>
                  </a:cubicBezTo>
                  <a:cubicBezTo>
                    <a:pt x="47" y="319"/>
                    <a:pt x="0" y="254"/>
                    <a:pt x="42" y="147"/>
                  </a:cubicBezTo>
                  <a:cubicBezTo>
                    <a:pt x="70" y="74"/>
                    <a:pt x="153" y="0"/>
                    <a:pt x="294" y="29"/>
                  </a:cubicBezTo>
                  <a:cubicBezTo>
                    <a:pt x="362" y="43"/>
                    <a:pt x="414" y="78"/>
                    <a:pt x="442" y="128"/>
                  </a:cubicBezTo>
                  <a:cubicBezTo>
                    <a:pt x="469" y="179"/>
                    <a:pt x="469" y="240"/>
                    <a:pt x="443" y="306"/>
                  </a:cubicBezTo>
                  <a:cubicBezTo>
                    <a:pt x="418" y="369"/>
                    <a:pt x="379" y="392"/>
                    <a:pt x="344" y="413"/>
                  </a:cubicBezTo>
                  <a:cubicBezTo>
                    <a:pt x="321" y="426"/>
                    <a:pt x="302" y="438"/>
                    <a:pt x="289" y="460"/>
                  </a:cubicBezTo>
                  <a:cubicBezTo>
                    <a:pt x="278" y="479"/>
                    <a:pt x="274" y="497"/>
                    <a:pt x="270" y="511"/>
                  </a:cubicBezTo>
                  <a:cubicBezTo>
                    <a:pt x="265" y="533"/>
                    <a:pt x="259" y="555"/>
                    <a:pt x="232" y="555"/>
                  </a:cubicBezTo>
                  <a:cubicBezTo>
                    <a:pt x="224" y="555"/>
                    <a:pt x="212" y="553"/>
                    <a:pt x="197" y="550"/>
                  </a:cubicBezTo>
                  <a:cubicBezTo>
                    <a:pt x="161" y="543"/>
                    <a:pt x="94" y="531"/>
                    <a:pt x="87" y="557"/>
                  </a:cubicBezTo>
                  <a:cubicBezTo>
                    <a:pt x="87" y="558"/>
                    <a:pt x="89" y="563"/>
                    <a:pt x="99" y="570"/>
                  </a:cubicBezTo>
                  <a:cubicBezTo>
                    <a:pt x="99" y="570"/>
                    <a:pt x="99" y="570"/>
                    <a:pt x="100" y="571"/>
                  </a:cubicBezTo>
                  <a:cubicBezTo>
                    <a:pt x="146" y="556"/>
                    <a:pt x="212" y="557"/>
                    <a:pt x="232" y="582"/>
                  </a:cubicBezTo>
                  <a:cubicBezTo>
                    <a:pt x="247" y="600"/>
                    <a:pt x="242" y="612"/>
                    <a:pt x="237" y="617"/>
                  </a:cubicBezTo>
                  <a:cubicBezTo>
                    <a:pt x="218" y="642"/>
                    <a:pt x="137" y="620"/>
                    <a:pt x="101" y="601"/>
                  </a:cubicBezTo>
                  <a:cubicBezTo>
                    <a:pt x="100" y="601"/>
                    <a:pt x="98" y="600"/>
                    <a:pt x="97" y="599"/>
                  </a:cubicBezTo>
                  <a:cubicBezTo>
                    <a:pt x="91" y="601"/>
                    <a:pt x="86" y="604"/>
                    <a:pt x="83" y="607"/>
                  </a:cubicBezTo>
                  <a:cubicBezTo>
                    <a:pt x="75" y="613"/>
                    <a:pt x="71" y="620"/>
                    <a:pt x="79" y="632"/>
                  </a:cubicBezTo>
                  <a:cubicBezTo>
                    <a:pt x="115" y="619"/>
                    <a:pt x="172" y="628"/>
                    <a:pt x="207" y="650"/>
                  </a:cubicBezTo>
                  <a:cubicBezTo>
                    <a:pt x="212" y="654"/>
                    <a:pt x="230" y="665"/>
                    <a:pt x="227" y="681"/>
                  </a:cubicBezTo>
                  <a:cubicBezTo>
                    <a:pt x="226" y="688"/>
                    <a:pt x="221" y="696"/>
                    <a:pt x="205" y="700"/>
                  </a:cubicBezTo>
                  <a:cubicBezTo>
                    <a:pt x="178" y="707"/>
                    <a:pt x="114" y="698"/>
                    <a:pt x="75" y="665"/>
                  </a:cubicBezTo>
                  <a:cubicBezTo>
                    <a:pt x="67" y="678"/>
                    <a:pt x="87" y="703"/>
                    <a:pt x="96" y="713"/>
                  </a:cubicBezTo>
                  <a:cubicBezTo>
                    <a:pt x="101" y="718"/>
                    <a:pt x="101" y="727"/>
                    <a:pt x="95" y="731"/>
                  </a:cubicBezTo>
                  <a:cubicBezTo>
                    <a:pt x="92" y="735"/>
                    <a:pt x="87" y="735"/>
                    <a:pt x="83" y="734"/>
                  </a:cubicBezTo>
                  <a:close/>
                  <a:moveTo>
                    <a:pt x="102" y="653"/>
                  </a:moveTo>
                  <a:cubicBezTo>
                    <a:pt x="134" y="674"/>
                    <a:pt x="180" y="679"/>
                    <a:pt x="198" y="676"/>
                  </a:cubicBezTo>
                  <a:cubicBezTo>
                    <a:pt x="196" y="675"/>
                    <a:pt x="195" y="673"/>
                    <a:pt x="193" y="672"/>
                  </a:cubicBezTo>
                  <a:cubicBezTo>
                    <a:pt x="166" y="655"/>
                    <a:pt x="128" y="649"/>
                    <a:pt x="102" y="653"/>
                  </a:cubicBezTo>
                  <a:close/>
                  <a:moveTo>
                    <a:pt x="137" y="589"/>
                  </a:moveTo>
                  <a:cubicBezTo>
                    <a:pt x="168" y="600"/>
                    <a:pt x="203" y="605"/>
                    <a:pt x="215" y="602"/>
                  </a:cubicBezTo>
                  <a:cubicBezTo>
                    <a:pt x="214" y="601"/>
                    <a:pt x="213" y="600"/>
                    <a:pt x="212" y="599"/>
                  </a:cubicBezTo>
                  <a:cubicBezTo>
                    <a:pt x="204" y="588"/>
                    <a:pt x="170" y="585"/>
                    <a:pt x="137" y="589"/>
                  </a:cubicBezTo>
                  <a:close/>
                </a:path>
              </a:pathLst>
            </a:custGeom>
            <a:solidFill>
              <a:srgbClr val="83C3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0"/>
            <p:cNvSpPr/>
            <p:nvPr/>
          </p:nvSpPr>
          <p:spPr bwMode="auto">
            <a:xfrm>
              <a:off x="3133653" y="925513"/>
              <a:ext cx="669925" cy="998538"/>
            </a:xfrm>
            <a:custGeom>
              <a:avLst/>
              <a:gdLst>
                <a:gd name="T0" fmla="*/ 71 w 270"/>
                <a:gd name="T1" fmla="*/ 395 h 403"/>
                <a:gd name="T2" fmla="*/ 70 w 270"/>
                <a:gd name="T3" fmla="*/ 228 h 403"/>
                <a:gd name="T4" fmla="*/ 30 w 270"/>
                <a:gd name="T5" fmla="*/ 103 h 403"/>
                <a:gd name="T6" fmla="*/ 28 w 270"/>
                <a:gd name="T7" fmla="*/ 68 h 403"/>
                <a:gd name="T8" fmla="*/ 64 w 270"/>
                <a:gd name="T9" fmla="*/ 110 h 403"/>
                <a:gd name="T10" fmla="*/ 121 w 270"/>
                <a:gd name="T11" fmla="*/ 74 h 403"/>
                <a:gd name="T12" fmla="*/ 135 w 270"/>
                <a:gd name="T13" fmla="*/ 16 h 403"/>
                <a:gd name="T14" fmla="*/ 160 w 270"/>
                <a:gd name="T15" fmla="*/ 57 h 403"/>
                <a:gd name="T16" fmla="*/ 188 w 270"/>
                <a:gd name="T17" fmla="*/ 109 h 403"/>
                <a:gd name="T18" fmla="*/ 222 w 270"/>
                <a:gd name="T19" fmla="*/ 86 h 403"/>
                <a:gd name="T20" fmla="*/ 234 w 270"/>
                <a:gd name="T21" fmla="*/ 108 h 403"/>
                <a:gd name="T22" fmla="*/ 213 w 270"/>
                <a:gd name="T23" fmla="*/ 148 h 403"/>
                <a:gd name="T24" fmla="*/ 224 w 270"/>
                <a:gd name="T25" fmla="*/ 155 h 403"/>
                <a:gd name="T26" fmla="*/ 232 w 270"/>
                <a:gd name="T27" fmla="*/ 73 h 403"/>
                <a:gd name="T28" fmla="*/ 203 w 270"/>
                <a:gd name="T29" fmla="*/ 82 h 403"/>
                <a:gd name="T30" fmla="*/ 187 w 270"/>
                <a:gd name="T31" fmla="*/ 95 h 403"/>
                <a:gd name="T32" fmla="*/ 175 w 270"/>
                <a:gd name="T33" fmla="*/ 80 h 403"/>
                <a:gd name="T34" fmla="*/ 140 w 270"/>
                <a:gd name="T35" fmla="*/ 3 h 403"/>
                <a:gd name="T36" fmla="*/ 108 w 270"/>
                <a:gd name="T37" fmla="*/ 68 h 403"/>
                <a:gd name="T38" fmla="*/ 89 w 270"/>
                <a:gd name="T39" fmla="*/ 105 h 403"/>
                <a:gd name="T40" fmla="*/ 55 w 270"/>
                <a:gd name="T41" fmla="*/ 79 h 403"/>
                <a:gd name="T42" fmla="*/ 28 w 270"/>
                <a:gd name="T43" fmla="*/ 53 h 403"/>
                <a:gd name="T44" fmla="*/ 9 w 270"/>
                <a:gd name="T45" fmla="*/ 90 h 403"/>
                <a:gd name="T46" fmla="*/ 40 w 270"/>
                <a:gd name="T47" fmla="*/ 155 h 403"/>
                <a:gd name="T48" fmla="*/ 57 w 270"/>
                <a:gd name="T49" fmla="*/ 226 h 403"/>
                <a:gd name="T50" fmla="*/ 62 w 270"/>
                <a:gd name="T51" fmla="*/ 351 h 403"/>
                <a:gd name="T52" fmla="*/ 59 w 270"/>
                <a:gd name="T53" fmla="*/ 391 h 403"/>
                <a:gd name="T54" fmla="*/ 71 w 270"/>
                <a:gd name="T55" fmla="*/ 395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0" h="403">
                  <a:moveTo>
                    <a:pt x="71" y="395"/>
                  </a:moveTo>
                  <a:cubicBezTo>
                    <a:pt x="79" y="340"/>
                    <a:pt x="78" y="283"/>
                    <a:pt x="70" y="228"/>
                  </a:cubicBezTo>
                  <a:cubicBezTo>
                    <a:pt x="64" y="184"/>
                    <a:pt x="51" y="142"/>
                    <a:pt x="30" y="103"/>
                  </a:cubicBezTo>
                  <a:cubicBezTo>
                    <a:pt x="25" y="95"/>
                    <a:pt x="4" y="53"/>
                    <a:pt x="28" y="68"/>
                  </a:cubicBezTo>
                  <a:cubicBezTo>
                    <a:pt x="44" y="78"/>
                    <a:pt x="49" y="99"/>
                    <a:pt x="64" y="110"/>
                  </a:cubicBezTo>
                  <a:cubicBezTo>
                    <a:pt x="93" y="131"/>
                    <a:pt x="118" y="105"/>
                    <a:pt x="121" y="74"/>
                  </a:cubicBezTo>
                  <a:cubicBezTo>
                    <a:pt x="122" y="60"/>
                    <a:pt x="117" y="23"/>
                    <a:pt x="135" y="16"/>
                  </a:cubicBezTo>
                  <a:cubicBezTo>
                    <a:pt x="151" y="10"/>
                    <a:pt x="159" y="48"/>
                    <a:pt x="160" y="57"/>
                  </a:cubicBezTo>
                  <a:cubicBezTo>
                    <a:pt x="163" y="73"/>
                    <a:pt x="155" y="127"/>
                    <a:pt x="188" y="109"/>
                  </a:cubicBezTo>
                  <a:cubicBezTo>
                    <a:pt x="200" y="103"/>
                    <a:pt x="209" y="91"/>
                    <a:pt x="222" y="86"/>
                  </a:cubicBezTo>
                  <a:cubicBezTo>
                    <a:pt x="236" y="81"/>
                    <a:pt x="236" y="100"/>
                    <a:pt x="234" y="108"/>
                  </a:cubicBezTo>
                  <a:cubicBezTo>
                    <a:pt x="230" y="122"/>
                    <a:pt x="221" y="136"/>
                    <a:pt x="213" y="148"/>
                  </a:cubicBezTo>
                  <a:cubicBezTo>
                    <a:pt x="209" y="155"/>
                    <a:pt x="220" y="162"/>
                    <a:pt x="224" y="155"/>
                  </a:cubicBezTo>
                  <a:cubicBezTo>
                    <a:pt x="234" y="139"/>
                    <a:pt x="270" y="83"/>
                    <a:pt x="232" y="73"/>
                  </a:cubicBezTo>
                  <a:cubicBezTo>
                    <a:pt x="221" y="71"/>
                    <a:pt x="212" y="76"/>
                    <a:pt x="203" y="82"/>
                  </a:cubicBezTo>
                  <a:cubicBezTo>
                    <a:pt x="198" y="86"/>
                    <a:pt x="192" y="91"/>
                    <a:pt x="187" y="95"/>
                  </a:cubicBezTo>
                  <a:cubicBezTo>
                    <a:pt x="173" y="104"/>
                    <a:pt x="175" y="92"/>
                    <a:pt x="175" y="80"/>
                  </a:cubicBezTo>
                  <a:cubicBezTo>
                    <a:pt x="175" y="58"/>
                    <a:pt x="170" y="6"/>
                    <a:pt x="140" y="3"/>
                  </a:cubicBezTo>
                  <a:cubicBezTo>
                    <a:pt x="109" y="0"/>
                    <a:pt x="109" y="49"/>
                    <a:pt x="108" y="68"/>
                  </a:cubicBezTo>
                  <a:cubicBezTo>
                    <a:pt x="108" y="82"/>
                    <a:pt x="103" y="100"/>
                    <a:pt x="89" y="105"/>
                  </a:cubicBezTo>
                  <a:cubicBezTo>
                    <a:pt x="74" y="110"/>
                    <a:pt x="61" y="88"/>
                    <a:pt x="55" y="79"/>
                  </a:cubicBezTo>
                  <a:cubicBezTo>
                    <a:pt x="49" y="68"/>
                    <a:pt x="39" y="58"/>
                    <a:pt x="28" y="53"/>
                  </a:cubicBezTo>
                  <a:cubicBezTo>
                    <a:pt x="0" y="40"/>
                    <a:pt x="3" y="74"/>
                    <a:pt x="9" y="90"/>
                  </a:cubicBezTo>
                  <a:cubicBezTo>
                    <a:pt x="18" y="112"/>
                    <a:pt x="32" y="132"/>
                    <a:pt x="40" y="155"/>
                  </a:cubicBezTo>
                  <a:cubicBezTo>
                    <a:pt x="48" y="178"/>
                    <a:pt x="53" y="202"/>
                    <a:pt x="57" y="226"/>
                  </a:cubicBezTo>
                  <a:cubicBezTo>
                    <a:pt x="63" y="267"/>
                    <a:pt x="64" y="309"/>
                    <a:pt x="62" y="351"/>
                  </a:cubicBezTo>
                  <a:cubicBezTo>
                    <a:pt x="61" y="362"/>
                    <a:pt x="60" y="384"/>
                    <a:pt x="59" y="391"/>
                  </a:cubicBezTo>
                  <a:cubicBezTo>
                    <a:pt x="57" y="400"/>
                    <a:pt x="70" y="403"/>
                    <a:pt x="71" y="395"/>
                  </a:cubicBezTo>
                  <a:close/>
                </a:path>
              </a:pathLst>
            </a:custGeom>
            <a:solidFill>
              <a:srgbClr val="83C3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4173158" y="5982281"/>
            <a:ext cx="781050" cy="1212850"/>
            <a:chOff x="3608316" y="2601913"/>
            <a:chExt cx="781050" cy="1212850"/>
          </a:xfrm>
        </p:grpSpPr>
        <p:sp>
          <p:nvSpPr>
            <p:cNvPr id="54" name="Freeform 51"/>
            <p:cNvSpPr>
              <a:spLocks noEditPoints="1"/>
            </p:cNvSpPr>
            <p:nvPr/>
          </p:nvSpPr>
          <p:spPr bwMode="auto">
            <a:xfrm>
              <a:off x="3608316" y="2601913"/>
              <a:ext cx="781050" cy="1212850"/>
            </a:xfrm>
            <a:custGeom>
              <a:avLst/>
              <a:gdLst>
                <a:gd name="T0" fmla="*/ 42 w 315"/>
                <a:gd name="T1" fmla="*/ 488 h 489"/>
                <a:gd name="T2" fmla="*/ 38 w 315"/>
                <a:gd name="T3" fmla="*/ 486 h 489"/>
                <a:gd name="T4" fmla="*/ 27 w 315"/>
                <a:gd name="T5" fmla="*/ 429 h 489"/>
                <a:gd name="T6" fmla="*/ 27 w 315"/>
                <a:gd name="T7" fmla="*/ 429 h 489"/>
                <a:gd name="T8" fmla="*/ 35 w 315"/>
                <a:gd name="T9" fmla="*/ 390 h 489"/>
                <a:gd name="T10" fmla="*/ 40 w 315"/>
                <a:gd name="T11" fmla="*/ 387 h 489"/>
                <a:gd name="T12" fmla="*/ 33 w 315"/>
                <a:gd name="T13" fmla="*/ 365 h 489"/>
                <a:gd name="T14" fmla="*/ 127 w 315"/>
                <a:gd name="T15" fmla="*/ 351 h 489"/>
                <a:gd name="T16" fmla="*/ 147 w 315"/>
                <a:gd name="T17" fmla="*/ 355 h 489"/>
                <a:gd name="T18" fmla="*/ 157 w 315"/>
                <a:gd name="T19" fmla="*/ 340 h 489"/>
                <a:gd name="T20" fmla="*/ 172 w 315"/>
                <a:gd name="T21" fmla="*/ 301 h 489"/>
                <a:gd name="T22" fmla="*/ 217 w 315"/>
                <a:gd name="T23" fmla="*/ 266 h 489"/>
                <a:gd name="T24" fmla="*/ 278 w 315"/>
                <a:gd name="T25" fmla="*/ 205 h 489"/>
                <a:gd name="T26" fmla="*/ 282 w 315"/>
                <a:gd name="T27" fmla="*/ 101 h 489"/>
                <a:gd name="T28" fmla="*/ 198 w 315"/>
                <a:gd name="T29" fmla="*/ 40 h 489"/>
                <a:gd name="T30" fmla="*/ 46 w 315"/>
                <a:gd name="T31" fmla="*/ 102 h 489"/>
                <a:gd name="T32" fmla="*/ 62 w 315"/>
                <a:gd name="T33" fmla="*/ 227 h 489"/>
                <a:gd name="T34" fmla="*/ 64 w 315"/>
                <a:gd name="T35" fmla="*/ 230 h 489"/>
                <a:gd name="T36" fmla="*/ 83 w 315"/>
                <a:gd name="T37" fmla="*/ 324 h 489"/>
                <a:gd name="T38" fmla="*/ 73 w 315"/>
                <a:gd name="T39" fmla="*/ 331 h 489"/>
                <a:gd name="T40" fmla="*/ 67 w 315"/>
                <a:gd name="T41" fmla="*/ 320 h 489"/>
                <a:gd name="T42" fmla="*/ 49 w 315"/>
                <a:gd name="T43" fmla="*/ 239 h 489"/>
                <a:gd name="T44" fmla="*/ 47 w 315"/>
                <a:gd name="T45" fmla="*/ 236 h 489"/>
                <a:gd name="T46" fmla="*/ 31 w 315"/>
                <a:gd name="T47" fmla="*/ 95 h 489"/>
                <a:gd name="T48" fmla="*/ 202 w 315"/>
                <a:gd name="T49" fmla="*/ 23 h 489"/>
                <a:gd name="T50" fmla="*/ 298 w 315"/>
                <a:gd name="T51" fmla="*/ 93 h 489"/>
                <a:gd name="T52" fmla="*/ 294 w 315"/>
                <a:gd name="T53" fmla="*/ 212 h 489"/>
                <a:gd name="T54" fmla="*/ 225 w 315"/>
                <a:gd name="T55" fmla="*/ 281 h 489"/>
                <a:gd name="T56" fmla="*/ 187 w 315"/>
                <a:gd name="T57" fmla="*/ 311 h 489"/>
                <a:gd name="T58" fmla="*/ 173 w 315"/>
                <a:gd name="T59" fmla="*/ 345 h 489"/>
                <a:gd name="T60" fmla="*/ 147 w 315"/>
                <a:gd name="T61" fmla="*/ 373 h 489"/>
                <a:gd name="T62" fmla="*/ 123 w 315"/>
                <a:gd name="T63" fmla="*/ 368 h 489"/>
                <a:gd name="T64" fmla="*/ 50 w 315"/>
                <a:gd name="T65" fmla="*/ 370 h 489"/>
                <a:gd name="T66" fmla="*/ 57 w 315"/>
                <a:gd name="T67" fmla="*/ 379 h 489"/>
                <a:gd name="T68" fmla="*/ 58 w 315"/>
                <a:gd name="T69" fmla="*/ 380 h 489"/>
                <a:gd name="T70" fmla="*/ 146 w 315"/>
                <a:gd name="T71" fmla="*/ 391 h 489"/>
                <a:gd name="T72" fmla="*/ 148 w 315"/>
                <a:gd name="T73" fmla="*/ 415 h 489"/>
                <a:gd name="T74" fmla="*/ 58 w 315"/>
                <a:gd name="T75" fmla="*/ 400 h 489"/>
                <a:gd name="T76" fmla="*/ 55 w 315"/>
                <a:gd name="T77" fmla="*/ 399 h 489"/>
                <a:gd name="T78" fmla="*/ 45 w 315"/>
                <a:gd name="T79" fmla="*/ 404 h 489"/>
                <a:gd name="T80" fmla="*/ 42 w 315"/>
                <a:gd name="T81" fmla="*/ 420 h 489"/>
                <a:gd name="T82" fmla="*/ 127 w 315"/>
                <a:gd name="T83" fmla="*/ 436 h 489"/>
                <a:gd name="T84" fmla="*/ 140 w 315"/>
                <a:gd name="T85" fmla="*/ 457 h 489"/>
                <a:gd name="T86" fmla="*/ 125 w 315"/>
                <a:gd name="T87" fmla="*/ 469 h 489"/>
                <a:gd name="T88" fmla="*/ 39 w 315"/>
                <a:gd name="T89" fmla="*/ 442 h 489"/>
                <a:gd name="T90" fmla="*/ 52 w 315"/>
                <a:gd name="T91" fmla="*/ 475 h 489"/>
                <a:gd name="T92" fmla="*/ 51 w 315"/>
                <a:gd name="T93" fmla="*/ 487 h 489"/>
                <a:gd name="T94" fmla="*/ 42 w 315"/>
                <a:gd name="T95" fmla="*/ 488 h 489"/>
                <a:gd name="T96" fmla="*/ 57 w 315"/>
                <a:gd name="T97" fmla="*/ 435 h 489"/>
                <a:gd name="T98" fmla="*/ 120 w 315"/>
                <a:gd name="T99" fmla="*/ 452 h 489"/>
                <a:gd name="T100" fmla="*/ 117 w 315"/>
                <a:gd name="T101" fmla="*/ 450 h 489"/>
                <a:gd name="T102" fmla="*/ 57 w 315"/>
                <a:gd name="T103" fmla="*/ 435 h 489"/>
                <a:gd name="T104" fmla="*/ 82 w 315"/>
                <a:gd name="T105" fmla="*/ 393 h 489"/>
                <a:gd name="T106" fmla="*/ 134 w 315"/>
                <a:gd name="T107" fmla="*/ 404 h 489"/>
                <a:gd name="T108" fmla="*/ 132 w 315"/>
                <a:gd name="T109" fmla="*/ 401 h 489"/>
                <a:gd name="T110" fmla="*/ 82 w 315"/>
                <a:gd name="T111" fmla="*/ 393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489">
                  <a:moveTo>
                    <a:pt x="42" y="488"/>
                  </a:moveTo>
                  <a:cubicBezTo>
                    <a:pt x="41" y="488"/>
                    <a:pt x="39" y="487"/>
                    <a:pt x="38" y="486"/>
                  </a:cubicBezTo>
                  <a:cubicBezTo>
                    <a:pt x="13" y="456"/>
                    <a:pt x="18" y="438"/>
                    <a:pt x="27" y="429"/>
                  </a:cubicBezTo>
                  <a:cubicBezTo>
                    <a:pt x="27" y="429"/>
                    <a:pt x="27" y="429"/>
                    <a:pt x="27" y="429"/>
                  </a:cubicBezTo>
                  <a:cubicBezTo>
                    <a:pt x="18" y="414"/>
                    <a:pt x="21" y="400"/>
                    <a:pt x="35" y="390"/>
                  </a:cubicBezTo>
                  <a:cubicBezTo>
                    <a:pt x="36" y="389"/>
                    <a:pt x="38" y="388"/>
                    <a:pt x="40" y="387"/>
                  </a:cubicBezTo>
                  <a:cubicBezTo>
                    <a:pt x="32" y="378"/>
                    <a:pt x="31" y="370"/>
                    <a:pt x="33" y="365"/>
                  </a:cubicBezTo>
                  <a:cubicBezTo>
                    <a:pt x="43" y="333"/>
                    <a:pt x="93" y="344"/>
                    <a:pt x="127" y="351"/>
                  </a:cubicBezTo>
                  <a:cubicBezTo>
                    <a:pt x="135" y="353"/>
                    <a:pt x="143" y="355"/>
                    <a:pt x="147" y="355"/>
                  </a:cubicBezTo>
                  <a:cubicBezTo>
                    <a:pt x="151" y="355"/>
                    <a:pt x="152" y="355"/>
                    <a:pt x="157" y="340"/>
                  </a:cubicBezTo>
                  <a:cubicBezTo>
                    <a:pt x="159" y="330"/>
                    <a:pt x="163" y="316"/>
                    <a:pt x="172" y="301"/>
                  </a:cubicBezTo>
                  <a:cubicBezTo>
                    <a:pt x="184" y="283"/>
                    <a:pt x="200" y="275"/>
                    <a:pt x="217" y="266"/>
                  </a:cubicBezTo>
                  <a:cubicBezTo>
                    <a:pt x="239" y="254"/>
                    <a:pt x="262" y="241"/>
                    <a:pt x="278" y="205"/>
                  </a:cubicBezTo>
                  <a:cubicBezTo>
                    <a:pt x="295" y="167"/>
                    <a:pt x="297" y="131"/>
                    <a:pt x="282" y="101"/>
                  </a:cubicBezTo>
                  <a:cubicBezTo>
                    <a:pt x="268" y="71"/>
                    <a:pt x="238" y="50"/>
                    <a:pt x="198" y="40"/>
                  </a:cubicBezTo>
                  <a:cubicBezTo>
                    <a:pt x="115" y="19"/>
                    <a:pt x="64" y="60"/>
                    <a:pt x="46" y="102"/>
                  </a:cubicBezTo>
                  <a:cubicBezTo>
                    <a:pt x="19" y="164"/>
                    <a:pt x="44" y="200"/>
                    <a:pt x="62" y="227"/>
                  </a:cubicBezTo>
                  <a:cubicBezTo>
                    <a:pt x="64" y="230"/>
                    <a:pt x="64" y="230"/>
                    <a:pt x="64" y="230"/>
                  </a:cubicBezTo>
                  <a:cubicBezTo>
                    <a:pt x="86" y="263"/>
                    <a:pt x="88" y="304"/>
                    <a:pt x="83" y="324"/>
                  </a:cubicBezTo>
                  <a:cubicBezTo>
                    <a:pt x="82" y="329"/>
                    <a:pt x="78" y="332"/>
                    <a:pt x="73" y="331"/>
                  </a:cubicBezTo>
                  <a:cubicBezTo>
                    <a:pt x="69" y="330"/>
                    <a:pt x="66" y="325"/>
                    <a:pt x="67" y="320"/>
                  </a:cubicBezTo>
                  <a:cubicBezTo>
                    <a:pt x="70" y="304"/>
                    <a:pt x="68" y="268"/>
                    <a:pt x="49" y="239"/>
                  </a:cubicBezTo>
                  <a:cubicBezTo>
                    <a:pt x="47" y="236"/>
                    <a:pt x="47" y="236"/>
                    <a:pt x="47" y="236"/>
                  </a:cubicBezTo>
                  <a:cubicBezTo>
                    <a:pt x="29" y="210"/>
                    <a:pt x="0" y="166"/>
                    <a:pt x="31" y="95"/>
                  </a:cubicBezTo>
                  <a:cubicBezTo>
                    <a:pt x="51" y="47"/>
                    <a:pt x="109" y="0"/>
                    <a:pt x="202" y="23"/>
                  </a:cubicBezTo>
                  <a:cubicBezTo>
                    <a:pt x="247" y="34"/>
                    <a:pt x="281" y="59"/>
                    <a:pt x="298" y="93"/>
                  </a:cubicBezTo>
                  <a:cubicBezTo>
                    <a:pt x="315" y="128"/>
                    <a:pt x="313" y="169"/>
                    <a:pt x="294" y="212"/>
                  </a:cubicBezTo>
                  <a:cubicBezTo>
                    <a:pt x="276" y="254"/>
                    <a:pt x="249" y="268"/>
                    <a:pt x="225" y="281"/>
                  </a:cubicBezTo>
                  <a:cubicBezTo>
                    <a:pt x="210" y="289"/>
                    <a:pt x="196" y="296"/>
                    <a:pt x="187" y="311"/>
                  </a:cubicBezTo>
                  <a:cubicBezTo>
                    <a:pt x="179" y="323"/>
                    <a:pt x="176" y="335"/>
                    <a:pt x="173" y="345"/>
                  </a:cubicBezTo>
                  <a:cubicBezTo>
                    <a:pt x="169" y="359"/>
                    <a:pt x="165" y="373"/>
                    <a:pt x="147" y="373"/>
                  </a:cubicBezTo>
                  <a:cubicBezTo>
                    <a:pt x="141" y="372"/>
                    <a:pt x="133" y="371"/>
                    <a:pt x="123" y="368"/>
                  </a:cubicBezTo>
                  <a:cubicBezTo>
                    <a:pt x="99" y="363"/>
                    <a:pt x="55" y="353"/>
                    <a:pt x="50" y="370"/>
                  </a:cubicBezTo>
                  <a:cubicBezTo>
                    <a:pt x="49" y="371"/>
                    <a:pt x="51" y="374"/>
                    <a:pt x="57" y="379"/>
                  </a:cubicBezTo>
                  <a:cubicBezTo>
                    <a:pt x="57" y="379"/>
                    <a:pt x="57" y="379"/>
                    <a:pt x="58" y="380"/>
                  </a:cubicBezTo>
                  <a:cubicBezTo>
                    <a:pt x="89" y="371"/>
                    <a:pt x="133" y="374"/>
                    <a:pt x="146" y="391"/>
                  </a:cubicBezTo>
                  <a:cubicBezTo>
                    <a:pt x="155" y="403"/>
                    <a:pt x="151" y="411"/>
                    <a:pt x="148" y="415"/>
                  </a:cubicBezTo>
                  <a:cubicBezTo>
                    <a:pt x="135" y="430"/>
                    <a:pt x="81" y="413"/>
                    <a:pt x="58" y="400"/>
                  </a:cubicBezTo>
                  <a:cubicBezTo>
                    <a:pt x="57" y="400"/>
                    <a:pt x="56" y="399"/>
                    <a:pt x="55" y="399"/>
                  </a:cubicBezTo>
                  <a:cubicBezTo>
                    <a:pt x="51" y="400"/>
                    <a:pt x="48" y="402"/>
                    <a:pt x="45" y="404"/>
                  </a:cubicBezTo>
                  <a:cubicBezTo>
                    <a:pt x="40" y="408"/>
                    <a:pt x="37" y="412"/>
                    <a:pt x="42" y="420"/>
                  </a:cubicBezTo>
                  <a:cubicBezTo>
                    <a:pt x="66" y="412"/>
                    <a:pt x="104" y="420"/>
                    <a:pt x="127" y="436"/>
                  </a:cubicBezTo>
                  <a:cubicBezTo>
                    <a:pt x="131" y="438"/>
                    <a:pt x="142" y="446"/>
                    <a:pt x="140" y="457"/>
                  </a:cubicBezTo>
                  <a:cubicBezTo>
                    <a:pt x="139" y="461"/>
                    <a:pt x="136" y="467"/>
                    <a:pt x="125" y="469"/>
                  </a:cubicBezTo>
                  <a:cubicBezTo>
                    <a:pt x="106" y="473"/>
                    <a:pt x="64" y="465"/>
                    <a:pt x="39" y="442"/>
                  </a:cubicBezTo>
                  <a:cubicBezTo>
                    <a:pt x="33" y="451"/>
                    <a:pt x="46" y="468"/>
                    <a:pt x="52" y="475"/>
                  </a:cubicBezTo>
                  <a:cubicBezTo>
                    <a:pt x="55" y="478"/>
                    <a:pt x="54" y="484"/>
                    <a:pt x="51" y="487"/>
                  </a:cubicBezTo>
                  <a:cubicBezTo>
                    <a:pt x="48" y="489"/>
                    <a:pt x="45" y="489"/>
                    <a:pt x="42" y="488"/>
                  </a:cubicBezTo>
                  <a:close/>
                  <a:moveTo>
                    <a:pt x="57" y="435"/>
                  </a:moveTo>
                  <a:cubicBezTo>
                    <a:pt x="78" y="449"/>
                    <a:pt x="109" y="454"/>
                    <a:pt x="120" y="452"/>
                  </a:cubicBezTo>
                  <a:cubicBezTo>
                    <a:pt x="119" y="452"/>
                    <a:pt x="118" y="451"/>
                    <a:pt x="117" y="450"/>
                  </a:cubicBezTo>
                  <a:cubicBezTo>
                    <a:pt x="100" y="438"/>
                    <a:pt x="74" y="433"/>
                    <a:pt x="57" y="435"/>
                  </a:cubicBezTo>
                  <a:close/>
                  <a:moveTo>
                    <a:pt x="82" y="393"/>
                  </a:moveTo>
                  <a:cubicBezTo>
                    <a:pt x="103" y="401"/>
                    <a:pt x="126" y="405"/>
                    <a:pt x="134" y="404"/>
                  </a:cubicBezTo>
                  <a:cubicBezTo>
                    <a:pt x="133" y="403"/>
                    <a:pt x="133" y="402"/>
                    <a:pt x="132" y="401"/>
                  </a:cubicBezTo>
                  <a:cubicBezTo>
                    <a:pt x="127" y="394"/>
                    <a:pt x="104" y="391"/>
                    <a:pt x="82" y="393"/>
                  </a:cubicBezTo>
                  <a:close/>
                </a:path>
              </a:pathLst>
            </a:cu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2"/>
            <p:cNvSpPr/>
            <p:nvPr/>
          </p:nvSpPr>
          <p:spPr bwMode="auto">
            <a:xfrm>
              <a:off x="3798816" y="2822575"/>
              <a:ext cx="447675" cy="665163"/>
            </a:xfrm>
            <a:custGeom>
              <a:avLst/>
              <a:gdLst>
                <a:gd name="T0" fmla="*/ 38 w 180"/>
                <a:gd name="T1" fmla="*/ 263 h 268"/>
                <a:gd name="T2" fmla="*/ 42 w 180"/>
                <a:gd name="T3" fmla="*/ 152 h 268"/>
                <a:gd name="T4" fmla="*/ 18 w 180"/>
                <a:gd name="T5" fmla="*/ 67 h 268"/>
                <a:gd name="T6" fmla="*/ 18 w 180"/>
                <a:gd name="T7" fmla="*/ 44 h 268"/>
                <a:gd name="T8" fmla="*/ 41 w 180"/>
                <a:gd name="T9" fmla="*/ 73 h 268"/>
                <a:gd name="T10" fmla="*/ 80 w 180"/>
                <a:gd name="T11" fmla="*/ 50 h 268"/>
                <a:gd name="T12" fmla="*/ 91 w 180"/>
                <a:gd name="T13" fmla="*/ 12 h 268"/>
                <a:gd name="T14" fmla="*/ 107 w 180"/>
                <a:gd name="T15" fmla="*/ 40 h 268"/>
                <a:gd name="T16" fmla="*/ 124 w 180"/>
                <a:gd name="T17" fmla="*/ 75 h 268"/>
                <a:gd name="T18" fmla="*/ 148 w 180"/>
                <a:gd name="T19" fmla="*/ 61 h 268"/>
                <a:gd name="T20" fmla="*/ 155 w 180"/>
                <a:gd name="T21" fmla="*/ 76 h 268"/>
                <a:gd name="T22" fmla="*/ 140 w 180"/>
                <a:gd name="T23" fmla="*/ 102 h 268"/>
                <a:gd name="T24" fmla="*/ 147 w 180"/>
                <a:gd name="T25" fmla="*/ 107 h 268"/>
                <a:gd name="T26" fmla="*/ 154 w 180"/>
                <a:gd name="T27" fmla="*/ 53 h 268"/>
                <a:gd name="T28" fmla="*/ 135 w 180"/>
                <a:gd name="T29" fmla="*/ 58 h 268"/>
                <a:gd name="T30" fmla="*/ 123 w 180"/>
                <a:gd name="T31" fmla="*/ 66 h 268"/>
                <a:gd name="T32" fmla="*/ 116 w 180"/>
                <a:gd name="T33" fmla="*/ 56 h 268"/>
                <a:gd name="T34" fmla="*/ 95 w 180"/>
                <a:gd name="T35" fmla="*/ 3 h 268"/>
                <a:gd name="T36" fmla="*/ 72 w 180"/>
                <a:gd name="T37" fmla="*/ 46 h 268"/>
                <a:gd name="T38" fmla="*/ 58 w 180"/>
                <a:gd name="T39" fmla="*/ 70 h 268"/>
                <a:gd name="T40" fmla="*/ 36 w 180"/>
                <a:gd name="T41" fmla="*/ 51 h 268"/>
                <a:gd name="T42" fmla="*/ 18 w 180"/>
                <a:gd name="T43" fmla="*/ 34 h 268"/>
                <a:gd name="T44" fmla="*/ 5 w 180"/>
                <a:gd name="T45" fmla="*/ 57 h 268"/>
                <a:gd name="T46" fmla="*/ 24 w 180"/>
                <a:gd name="T47" fmla="*/ 102 h 268"/>
                <a:gd name="T48" fmla="*/ 33 w 180"/>
                <a:gd name="T49" fmla="*/ 150 h 268"/>
                <a:gd name="T50" fmla="*/ 33 w 180"/>
                <a:gd name="T51" fmla="*/ 233 h 268"/>
                <a:gd name="T52" fmla="*/ 30 w 180"/>
                <a:gd name="T53" fmla="*/ 260 h 268"/>
                <a:gd name="T54" fmla="*/ 38 w 180"/>
                <a:gd name="T55" fmla="*/ 26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0" h="268">
                  <a:moveTo>
                    <a:pt x="38" y="263"/>
                  </a:moveTo>
                  <a:cubicBezTo>
                    <a:pt x="45" y="227"/>
                    <a:pt x="46" y="188"/>
                    <a:pt x="42" y="152"/>
                  </a:cubicBezTo>
                  <a:cubicBezTo>
                    <a:pt x="39" y="122"/>
                    <a:pt x="32" y="94"/>
                    <a:pt x="18" y="67"/>
                  </a:cubicBezTo>
                  <a:cubicBezTo>
                    <a:pt x="16" y="61"/>
                    <a:pt x="3" y="33"/>
                    <a:pt x="18" y="44"/>
                  </a:cubicBezTo>
                  <a:cubicBezTo>
                    <a:pt x="29" y="51"/>
                    <a:pt x="31" y="65"/>
                    <a:pt x="41" y="73"/>
                  </a:cubicBezTo>
                  <a:cubicBezTo>
                    <a:pt x="60" y="87"/>
                    <a:pt x="77" y="70"/>
                    <a:pt x="80" y="50"/>
                  </a:cubicBezTo>
                  <a:cubicBezTo>
                    <a:pt x="81" y="41"/>
                    <a:pt x="79" y="16"/>
                    <a:pt x="91" y="12"/>
                  </a:cubicBezTo>
                  <a:cubicBezTo>
                    <a:pt x="102" y="8"/>
                    <a:pt x="106" y="34"/>
                    <a:pt x="107" y="40"/>
                  </a:cubicBezTo>
                  <a:cubicBezTo>
                    <a:pt x="108" y="51"/>
                    <a:pt x="101" y="86"/>
                    <a:pt x="124" y="75"/>
                  </a:cubicBezTo>
                  <a:cubicBezTo>
                    <a:pt x="132" y="71"/>
                    <a:pt x="139" y="64"/>
                    <a:pt x="148" y="61"/>
                  </a:cubicBezTo>
                  <a:cubicBezTo>
                    <a:pt x="156" y="58"/>
                    <a:pt x="156" y="71"/>
                    <a:pt x="155" y="76"/>
                  </a:cubicBezTo>
                  <a:cubicBezTo>
                    <a:pt x="152" y="85"/>
                    <a:pt x="145" y="94"/>
                    <a:pt x="140" y="102"/>
                  </a:cubicBezTo>
                  <a:cubicBezTo>
                    <a:pt x="136" y="107"/>
                    <a:pt x="144" y="111"/>
                    <a:pt x="147" y="107"/>
                  </a:cubicBezTo>
                  <a:cubicBezTo>
                    <a:pt x="154" y="97"/>
                    <a:pt x="180" y="60"/>
                    <a:pt x="154" y="53"/>
                  </a:cubicBezTo>
                  <a:cubicBezTo>
                    <a:pt x="147" y="50"/>
                    <a:pt x="141" y="54"/>
                    <a:pt x="135" y="58"/>
                  </a:cubicBezTo>
                  <a:cubicBezTo>
                    <a:pt x="131" y="60"/>
                    <a:pt x="127" y="63"/>
                    <a:pt x="123" y="66"/>
                  </a:cubicBezTo>
                  <a:cubicBezTo>
                    <a:pt x="114" y="72"/>
                    <a:pt x="116" y="63"/>
                    <a:pt x="116" y="56"/>
                  </a:cubicBezTo>
                  <a:cubicBezTo>
                    <a:pt x="117" y="41"/>
                    <a:pt x="115" y="6"/>
                    <a:pt x="95" y="3"/>
                  </a:cubicBezTo>
                  <a:cubicBezTo>
                    <a:pt x="74" y="0"/>
                    <a:pt x="73" y="33"/>
                    <a:pt x="72" y="46"/>
                  </a:cubicBezTo>
                  <a:cubicBezTo>
                    <a:pt x="71" y="55"/>
                    <a:pt x="67" y="67"/>
                    <a:pt x="58" y="70"/>
                  </a:cubicBezTo>
                  <a:cubicBezTo>
                    <a:pt x="48" y="73"/>
                    <a:pt x="40" y="58"/>
                    <a:pt x="36" y="51"/>
                  </a:cubicBezTo>
                  <a:cubicBezTo>
                    <a:pt x="32" y="44"/>
                    <a:pt x="26" y="37"/>
                    <a:pt x="18" y="34"/>
                  </a:cubicBezTo>
                  <a:cubicBezTo>
                    <a:pt x="0" y="24"/>
                    <a:pt x="2" y="47"/>
                    <a:pt x="5" y="57"/>
                  </a:cubicBezTo>
                  <a:cubicBezTo>
                    <a:pt x="10" y="73"/>
                    <a:pt x="19" y="86"/>
                    <a:pt x="24" y="102"/>
                  </a:cubicBezTo>
                  <a:cubicBezTo>
                    <a:pt x="29" y="117"/>
                    <a:pt x="31" y="134"/>
                    <a:pt x="33" y="150"/>
                  </a:cubicBezTo>
                  <a:cubicBezTo>
                    <a:pt x="37" y="177"/>
                    <a:pt x="36" y="206"/>
                    <a:pt x="33" y="233"/>
                  </a:cubicBezTo>
                  <a:cubicBezTo>
                    <a:pt x="33" y="241"/>
                    <a:pt x="31" y="255"/>
                    <a:pt x="30" y="260"/>
                  </a:cubicBezTo>
                  <a:cubicBezTo>
                    <a:pt x="29" y="266"/>
                    <a:pt x="37" y="268"/>
                    <a:pt x="38" y="263"/>
                  </a:cubicBezTo>
                  <a:close/>
                </a:path>
              </a:pathLst>
            </a:cu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7938448" y="6119600"/>
            <a:ext cx="606425" cy="855663"/>
            <a:chOff x="3344791" y="3895725"/>
            <a:chExt cx="606425" cy="855663"/>
          </a:xfrm>
        </p:grpSpPr>
        <p:sp>
          <p:nvSpPr>
            <p:cNvPr id="56" name="Freeform 53"/>
            <p:cNvSpPr>
              <a:spLocks noEditPoints="1"/>
            </p:cNvSpPr>
            <p:nvPr/>
          </p:nvSpPr>
          <p:spPr bwMode="auto">
            <a:xfrm>
              <a:off x="3344791" y="3895725"/>
              <a:ext cx="606425" cy="855663"/>
            </a:xfrm>
            <a:custGeom>
              <a:avLst/>
              <a:gdLst>
                <a:gd name="T0" fmla="*/ 19 w 244"/>
                <a:gd name="T1" fmla="*/ 345 h 345"/>
                <a:gd name="T2" fmla="*/ 16 w 244"/>
                <a:gd name="T3" fmla="*/ 342 h 345"/>
                <a:gd name="T4" fmla="*/ 12 w 244"/>
                <a:gd name="T5" fmla="*/ 301 h 345"/>
                <a:gd name="T6" fmla="*/ 13 w 244"/>
                <a:gd name="T7" fmla="*/ 300 h 345"/>
                <a:gd name="T8" fmla="*/ 22 w 244"/>
                <a:gd name="T9" fmla="*/ 273 h 345"/>
                <a:gd name="T10" fmla="*/ 25 w 244"/>
                <a:gd name="T11" fmla="*/ 271 h 345"/>
                <a:gd name="T12" fmla="*/ 22 w 244"/>
                <a:gd name="T13" fmla="*/ 255 h 345"/>
                <a:gd name="T14" fmla="*/ 91 w 244"/>
                <a:gd name="T15" fmla="*/ 254 h 345"/>
                <a:gd name="T16" fmla="*/ 105 w 244"/>
                <a:gd name="T17" fmla="*/ 258 h 345"/>
                <a:gd name="T18" fmla="*/ 113 w 244"/>
                <a:gd name="T19" fmla="*/ 248 h 345"/>
                <a:gd name="T20" fmla="*/ 128 w 244"/>
                <a:gd name="T21" fmla="*/ 222 h 345"/>
                <a:gd name="T22" fmla="*/ 163 w 244"/>
                <a:gd name="T23" fmla="*/ 200 h 345"/>
                <a:gd name="T24" fmla="*/ 212 w 244"/>
                <a:gd name="T25" fmla="*/ 162 h 345"/>
                <a:gd name="T26" fmla="*/ 223 w 244"/>
                <a:gd name="T27" fmla="*/ 87 h 345"/>
                <a:gd name="T28" fmla="*/ 168 w 244"/>
                <a:gd name="T29" fmla="*/ 36 h 345"/>
                <a:gd name="T30" fmla="*/ 54 w 244"/>
                <a:gd name="T31" fmla="*/ 68 h 345"/>
                <a:gd name="T32" fmla="*/ 54 w 244"/>
                <a:gd name="T33" fmla="*/ 159 h 345"/>
                <a:gd name="T34" fmla="*/ 56 w 244"/>
                <a:gd name="T35" fmla="*/ 161 h 345"/>
                <a:gd name="T36" fmla="*/ 62 w 244"/>
                <a:gd name="T37" fmla="*/ 230 h 345"/>
                <a:gd name="T38" fmla="*/ 54 w 244"/>
                <a:gd name="T39" fmla="*/ 234 h 345"/>
                <a:gd name="T40" fmla="*/ 50 w 244"/>
                <a:gd name="T41" fmla="*/ 226 h 345"/>
                <a:gd name="T42" fmla="*/ 45 w 244"/>
                <a:gd name="T43" fmla="*/ 167 h 345"/>
                <a:gd name="T44" fmla="*/ 43 w 244"/>
                <a:gd name="T45" fmla="*/ 164 h 345"/>
                <a:gd name="T46" fmla="*/ 44 w 244"/>
                <a:gd name="T47" fmla="*/ 62 h 345"/>
                <a:gd name="T48" fmla="*/ 172 w 244"/>
                <a:gd name="T49" fmla="*/ 25 h 345"/>
                <a:gd name="T50" fmla="*/ 235 w 244"/>
                <a:gd name="T51" fmla="*/ 83 h 345"/>
                <a:gd name="T52" fmla="*/ 222 w 244"/>
                <a:gd name="T53" fmla="*/ 168 h 345"/>
                <a:gd name="T54" fmla="*/ 167 w 244"/>
                <a:gd name="T55" fmla="*/ 211 h 345"/>
                <a:gd name="T56" fmla="*/ 137 w 244"/>
                <a:gd name="T57" fmla="*/ 230 h 345"/>
                <a:gd name="T58" fmla="*/ 124 w 244"/>
                <a:gd name="T59" fmla="*/ 253 h 345"/>
                <a:gd name="T60" fmla="*/ 103 w 244"/>
                <a:gd name="T61" fmla="*/ 270 h 345"/>
                <a:gd name="T62" fmla="*/ 86 w 244"/>
                <a:gd name="T63" fmla="*/ 265 h 345"/>
                <a:gd name="T64" fmla="*/ 34 w 244"/>
                <a:gd name="T65" fmla="*/ 260 h 345"/>
                <a:gd name="T66" fmla="*/ 38 w 244"/>
                <a:gd name="T67" fmla="*/ 267 h 345"/>
                <a:gd name="T68" fmla="*/ 39 w 244"/>
                <a:gd name="T69" fmla="*/ 268 h 345"/>
                <a:gd name="T70" fmla="*/ 101 w 244"/>
                <a:gd name="T71" fmla="*/ 284 h 345"/>
                <a:gd name="T72" fmla="*/ 101 w 244"/>
                <a:gd name="T73" fmla="*/ 301 h 345"/>
                <a:gd name="T74" fmla="*/ 37 w 244"/>
                <a:gd name="T75" fmla="*/ 283 h 345"/>
                <a:gd name="T76" fmla="*/ 35 w 244"/>
                <a:gd name="T77" fmla="*/ 281 h 345"/>
                <a:gd name="T78" fmla="*/ 28 w 244"/>
                <a:gd name="T79" fmla="*/ 284 h 345"/>
                <a:gd name="T80" fmla="*/ 24 w 244"/>
                <a:gd name="T81" fmla="*/ 295 h 345"/>
                <a:gd name="T82" fmla="*/ 84 w 244"/>
                <a:gd name="T83" fmla="*/ 314 h 345"/>
                <a:gd name="T84" fmla="*/ 91 w 244"/>
                <a:gd name="T85" fmla="*/ 330 h 345"/>
                <a:gd name="T86" fmla="*/ 79 w 244"/>
                <a:gd name="T87" fmla="*/ 338 h 345"/>
                <a:gd name="T88" fmla="*/ 20 w 244"/>
                <a:gd name="T89" fmla="*/ 311 h 345"/>
                <a:gd name="T90" fmla="*/ 26 w 244"/>
                <a:gd name="T91" fmla="*/ 336 h 345"/>
                <a:gd name="T92" fmla="*/ 25 w 244"/>
                <a:gd name="T93" fmla="*/ 344 h 345"/>
                <a:gd name="T94" fmla="*/ 19 w 244"/>
                <a:gd name="T95" fmla="*/ 345 h 345"/>
                <a:gd name="T96" fmla="*/ 33 w 244"/>
                <a:gd name="T97" fmla="*/ 307 h 345"/>
                <a:gd name="T98" fmla="*/ 77 w 244"/>
                <a:gd name="T99" fmla="*/ 325 h 345"/>
                <a:gd name="T100" fmla="*/ 75 w 244"/>
                <a:gd name="T101" fmla="*/ 323 h 345"/>
                <a:gd name="T102" fmla="*/ 33 w 244"/>
                <a:gd name="T103" fmla="*/ 307 h 345"/>
                <a:gd name="T104" fmla="*/ 55 w 244"/>
                <a:gd name="T105" fmla="*/ 279 h 345"/>
                <a:gd name="T106" fmla="*/ 91 w 244"/>
                <a:gd name="T107" fmla="*/ 292 h 345"/>
                <a:gd name="T108" fmla="*/ 90 w 244"/>
                <a:gd name="T109" fmla="*/ 290 h 345"/>
                <a:gd name="T110" fmla="*/ 55 w 244"/>
                <a:gd name="T111" fmla="*/ 279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4" h="345">
                  <a:moveTo>
                    <a:pt x="19" y="345"/>
                  </a:moveTo>
                  <a:cubicBezTo>
                    <a:pt x="18" y="344"/>
                    <a:pt x="17" y="343"/>
                    <a:pt x="16" y="342"/>
                  </a:cubicBezTo>
                  <a:cubicBezTo>
                    <a:pt x="0" y="319"/>
                    <a:pt x="5" y="307"/>
                    <a:pt x="12" y="301"/>
                  </a:cubicBezTo>
                  <a:cubicBezTo>
                    <a:pt x="13" y="301"/>
                    <a:pt x="13" y="301"/>
                    <a:pt x="13" y="300"/>
                  </a:cubicBezTo>
                  <a:cubicBezTo>
                    <a:pt x="8" y="289"/>
                    <a:pt x="11" y="279"/>
                    <a:pt x="22" y="273"/>
                  </a:cubicBezTo>
                  <a:cubicBezTo>
                    <a:pt x="23" y="273"/>
                    <a:pt x="24" y="272"/>
                    <a:pt x="25" y="271"/>
                  </a:cubicBezTo>
                  <a:cubicBezTo>
                    <a:pt x="20" y="265"/>
                    <a:pt x="21" y="259"/>
                    <a:pt x="22" y="255"/>
                  </a:cubicBezTo>
                  <a:cubicBezTo>
                    <a:pt x="32" y="233"/>
                    <a:pt x="67" y="245"/>
                    <a:pt x="91" y="254"/>
                  </a:cubicBezTo>
                  <a:cubicBezTo>
                    <a:pt x="97" y="256"/>
                    <a:pt x="102" y="258"/>
                    <a:pt x="105" y="258"/>
                  </a:cubicBezTo>
                  <a:cubicBezTo>
                    <a:pt x="108" y="259"/>
                    <a:pt x="109" y="258"/>
                    <a:pt x="113" y="248"/>
                  </a:cubicBezTo>
                  <a:cubicBezTo>
                    <a:pt x="116" y="241"/>
                    <a:pt x="120" y="231"/>
                    <a:pt x="128" y="222"/>
                  </a:cubicBezTo>
                  <a:cubicBezTo>
                    <a:pt x="137" y="210"/>
                    <a:pt x="150" y="205"/>
                    <a:pt x="163" y="200"/>
                  </a:cubicBezTo>
                  <a:cubicBezTo>
                    <a:pt x="180" y="193"/>
                    <a:pt x="197" y="186"/>
                    <a:pt x="212" y="162"/>
                  </a:cubicBezTo>
                  <a:cubicBezTo>
                    <a:pt x="227" y="136"/>
                    <a:pt x="231" y="110"/>
                    <a:pt x="223" y="87"/>
                  </a:cubicBezTo>
                  <a:cubicBezTo>
                    <a:pt x="215" y="65"/>
                    <a:pt x="196" y="47"/>
                    <a:pt x="168" y="36"/>
                  </a:cubicBezTo>
                  <a:cubicBezTo>
                    <a:pt x="110" y="15"/>
                    <a:pt x="71" y="40"/>
                    <a:pt x="54" y="68"/>
                  </a:cubicBezTo>
                  <a:cubicBezTo>
                    <a:pt x="30" y="110"/>
                    <a:pt x="44" y="138"/>
                    <a:pt x="54" y="159"/>
                  </a:cubicBezTo>
                  <a:cubicBezTo>
                    <a:pt x="56" y="161"/>
                    <a:pt x="56" y="161"/>
                    <a:pt x="56" y="161"/>
                  </a:cubicBezTo>
                  <a:cubicBezTo>
                    <a:pt x="69" y="187"/>
                    <a:pt x="67" y="217"/>
                    <a:pt x="62" y="230"/>
                  </a:cubicBezTo>
                  <a:cubicBezTo>
                    <a:pt x="61" y="234"/>
                    <a:pt x="57" y="235"/>
                    <a:pt x="54" y="234"/>
                  </a:cubicBezTo>
                  <a:cubicBezTo>
                    <a:pt x="51" y="233"/>
                    <a:pt x="49" y="230"/>
                    <a:pt x="50" y="226"/>
                  </a:cubicBezTo>
                  <a:cubicBezTo>
                    <a:pt x="54" y="215"/>
                    <a:pt x="56" y="189"/>
                    <a:pt x="45" y="167"/>
                  </a:cubicBezTo>
                  <a:cubicBezTo>
                    <a:pt x="43" y="164"/>
                    <a:pt x="43" y="164"/>
                    <a:pt x="43" y="164"/>
                  </a:cubicBezTo>
                  <a:cubicBezTo>
                    <a:pt x="33" y="144"/>
                    <a:pt x="15" y="110"/>
                    <a:pt x="44" y="62"/>
                  </a:cubicBezTo>
                  <a:cubicBezTo>
                    <a:pt x="62" y="29"/>
                    <a:pt x="107" y="0"/>
                    <a:pt x="172" y="25"/>
                  </a:cubicBezTo>
                  <a:cubicBezTo>
                    <a:pt x="204" y="36"/>
                    <a:pt x="226" y="57"/>
                    <a:pt x="235" y="83"/>
                  </a:cubicBezTo>
                  <a:cubicBezTo>
                    <a:pt x="244" y="109"/>
                    <a:pt x="240" y="139"/>
                    <a:pt x="222" y="168"/>
                  </a:cubicBezTo>
                  <a:cubicBezTo>
                    <a:pt x="206" y="196"/>
                    <a:pt x="185" y="204"/>
                    <a:pt x="167" y="211"/>
                  </a:cubicBezTo>
                  <a:cubicBezTo>
                    <a:pt x="155" y="216"/>
                    <a:pt x="145" y="220"/>
                    <a:pt x="137" y="230"/>
                  </a:cubicBezTo>
                  <a:cubicBezTo>
                    <a:pt x="131" y="238"/>
                    <a:pt x="127" y="246"/>
                    <a:pt x="124" y="253"/>
                  </a:cubicBezTo>
                  <a:cubicBezTo>
                    <a:pt x="120" y="262"/>
                    <a:pt x="116" y="273"/>
                    <a:pt x="103" y="270"/>
                  </a:cubicBezTo>
                  <a:cubicBezTo>
                    <a:pt x="99" y="270"/>
                    <a:pt x="94" y="268"/>
                    <a:pt x="86" y="265"/>
                  </a:cubicBezTo>
                  <a:cubicBezTo>
                    <a:pt x="70" y="260"/>
                    <a:pt x="39" y="249"/>
                    <a:pt x="34" y="260"/>
                  </a:cubicBezTo>
                  <a:cubicBezTo>
                    <a:pt x="34" y="261"/>
                    <a:pt x="34" y="264"/>
                    <a:pt x="38" y="267"/>
                  </a:cubicBezTo>
                  <a:cubicBezTo>
                    <a:pt x="38" y="268"/>
                    <a:pt x="39" y="268"/>
                    <a:pt x="39" y="268"/>
                  </a:cubicBezTo>
                  <a:cubicBezTo>
                    <a:pt x="62" y="265"/>
                    <a:pt x="93" y="270"/>
                    <a:pt x="101" y="284"/>
                  </a:cubicBezTo>
                  <a:cubicBezTo>
                    <a:pt x="107" y="293"/>
                    <a:pt x="103" y="298"/>
                    <a:pt x="101" y="301"/>
                  </a:cubicBezTo>
                  <a:cubicBezTo>
                    <a:pt x="90" y="311"/>
                    <a:pt x="53" y="294"/>
                    <a:pt x="37" y="283"/>
                  </a:cubicBezTo>
                  <a:cubicBezTo>
                    <a:pt x="36" y="282"/>
                    <a:pt x="36" y="282"/>
                    <a:pt x="35" y="281"/>
                  </a:cubicBezTo>
                  <a:cubicBezTo>
                    <a:pt x="32" y="282"/>
                    <a:pt x="30" y="283"/>
                    <a:pt x="28" y="284"/>
                  </a:cubicBezTo>
                  <a:cubicBezTo>
                    <a:pt x="24" y="286"/>
                    <a:pt x="21" y="289"/>
                    <a:pt x="24" y="295"/>
                  </a:cubicBezTo>
                  <a:cubicBezTo>
                    <a:pt x="42" y="292"/>
                    <a:pt x="69" y="301"/>
                    <a:pt x="84" y="314"/>
                  </a:cubicBezTo>
                  <a:cubicBezTo>
                    <a:pt x="86" y="316"/>
                    <a:pt x="94" y="323"/>
                    <a:pt x="91" y="330"/>
                  </a:cubicBezTo>
                  <a:cubicBezTo>
                    <a:pt x="90" y="333"/>
                    <a:pt x="87" y="337"/>
                    <a:pt x="79" y="338"/>
                  </a:cubicBezTo>
                  <a:cubicBezTo>
                    <a:pt x="65" y="339"/>
                    <a:pt x="36" y="329"/>
                    <a:pt x="20" y="311"/>
                  </a:cubicBezTo>
                  <a:cubicBezTo>
                    <a:pt x="15" y="317"/>
                    <a:pt x="23" y="330"/>
                    <a:pt x="26" y="336"/>
                  </a:cubicBezTo>
                  <a:cubicBezTo>
                    <a:pt x="28" y="338"/>
                    <a:pt x="27" y="342"/>
                    <a:pt x="25" y="344"/>
                  </a:cubicBezTo>
                  <a:cubicBezTo>
                    <a:pt x="23" y="345"/>
                    <a:pt x="20" y="345"/>
                    <a:pt x="19" y="345"/>
                  </a:cubicBezTo>
                  <a:close/>
                  <a:moveTo>
                    <a:pt x="33" y="307"/>
                  </a:moveTo>
                  <a:cubicBezTo>
                    <a:pt x="47" y="320"/>
                    <a:pt x="69" y="326"/>
                    <a:pt x="77" y="325"/>
                  </a:cubicBezTo>
                  <a:cubicBezTo>
                    <a:pt x="77" y="325"/>
                    <a:pt x="76" y="324"/>
                    <a:pt x="75" y="323"/>
                  </a:cubicBezTo>
                  <a:cubicBezTo>
                    <a:pt x="64" y="313"/>
                    <a:pt x="46" y="307"/>
                    <a:pt x="33" y="307"/>
                  </a:cubicBezTo>
                  <a:close/>
                  <a:moveTo>
                    <a:pt x="55" y="279"/>
                  </a:moveTo>
                  <a:cubicBezTo>
                    <a:pt x="69" y="287"/>
                    <a:pt x="85" y="292"/>
                    <a:pt x="91" y="292"/>
                  </a:cubicBezTo>
                  <a:cubicBezTo>
                    <a:pt x="91" y="291"/>
                    <a:pt x="91" y="291"/>
                    <a:pt x="90" y="290"/>
                  </a:cubicBezTo>
                  <a:cubicBezTo>
                    <a:pt x="87" y="284"/>
                    <a:pt x="71" y="280"/>
                    <a:pt x="55" y="279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4"/>
            <p:cNvSpPr/>
            <p:nvPr/>
          </p:nvSpPr>
          <p:spPr bwMode="auto">
            <a:xfrm>
              <a:off x="3528941" y="4065588"/>
              <a:ext cx="314325" cy="468313"/>
            </a:xfrm>
            <a:custGeom>
              <a:avLst/>
              <a:gdLst>
                <a:gd name="T0" fmla="*/ 8 w 127"/>
                <a:gd name="T1" fmla="*/ 185 h 189"/>
                <a:gd name="T2" fmla="*/ 21 w 127"/>
                <a:gd name="T3" fmla="*/ 106 h 189"/>
                <a:gd name="T4" fmla="*/ 11 w 127"/>
                <a:gd name="T5" fmla="*/ 43 h 189"/>
                <a:gd name="T6" fmla="*/ 13 w 127"/>
                <a:gd name="T7" fmla="*/ 26 h 189"/>
                <a:gd name="T8" fmla="*/ 26 w 127"/>
                <a:gd name="T9" fmla="*/ 49 h 189"/>
                <a:gd name="T10" fmla="*/ 56 w 127"/>
                <a:gd name="T11" fmla="*/ 36 h 189"/>
                <a:gd name="T12" fmla="*/ 68 w 127"/>
                <a:gd name="T13" fmla="*/ 10 h 189"/>
                <a:gd name="T14" fmla="*/ 76 w 127"/>
                <a:gd name="T15" fmla="*/ 31 h 189"/>
                <a:gd name="T16" fmla="*/ 86 w 127"/>
                <a:gd name="T17" fmla="*/ 58 h 189"/>
                <a:gd name="T18" fmla="*/ 104 w 127"/>
                <a:gd name="T19" fmla="*/ 50 h 189"/>
                <a:gd name="T20" fmla="*/ 108 w 127"/>
                <a:gd name="T21" fmla="*/ 61 h 189"/>
                <a:gd name="T22" fmla="*/ 95 w 127"/>
                <a:gd name="T23" fmla="*/ 78 h 189"/>
                <a:gd name="T24" fmla="*/ 99 w 127"/>
                <a:gd name="T25" fmla="*/ 82 h 189"/>
                <a:gd name="T26" fmla="*/ 109 w 127"/>
                <a:gd name="T27" fmla="*/ 44 h 189"/>
                <a:gd name="T28" fmla="*/ 95 w 127"/>
                <a:gd name="T29" fmla="*/ 46 h 189"/>
                <a:gd name="T30" fmla="*/ 86 w 127"/>
                <a:gd name="T31" fmla="*/ 51 h 189"/>
                <a:gd name="T32" fmla="*/ 82 w 127"/>
                <a:gd name="T33" fmla="*/ 43 h 189"/>
                <a:gd name="T34" fmla="*/ 71 w 127"/>
                <a:gd name="T35" fmla="*/ 4 h 189"/>
                <a:gd name="T36" fmla="*/ 51 w 127"/>
                <a:gd name="T37" fmla="*/ 32 h 189"/>
                <a:gd name="T38" fmla="*/ 39 w 127"/>
                <a:gd name="T39" fmla="*/ 48 h 189"/>
                <a:gd name="T40" fmla="*/ 25 w 127"/>
                <a:gd name="T41" fmla="*/ 33 h 189"/>
                <a:gd name="T42" fmla="*/ 14 w 127"/>
                <a:gd name="T43" fmla="*/ 19 h 189"/>
                <a:gd name="T44" fmla="*/ 2 w 127"/>
                <a:gd name="T45" fmla="*/ 35 h 189"/>
                <a:gd name="T46" fmla="*/ 12 w 127"/>
                <a:gd name="T47" fmla="*/ 68 h 189"/>
                <a:gd name="T48" fmla="*/ 14 w 127"/>
                <a:gd name="T49" fmla="*/ 103 h 189"/>
                <a:gd name="T50" fmla="*/ 7 w 127"/>
                <a:gd name="T51" fmla="*/ 163 h 189"/>
                <a:gd name="T52" fmla="*/ 3 w 127"/>
                <a:gd name="T53" fmla="*/ 182 h 189"/>
                <a:gd name="T54" fmla="*/ 8 w 127"/>
                <a:gd name="T55" fmla="*/ 185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7" h="189">
                  <a:moveTo>
                    <a:pt x="8" y="185"/>
                  </a:moveTo>
                  <a:cubicBezTo>
                    <a:pt x="16" y="159"/>
                    <a:pt x="20" y="132"/>
                    <a:pt x="21" y="106"/>
                  </a:cubicBezTo>
                  <a:cubicBezTo>
                    <a:pt x="21" y="84"/>
                    <a:pt x="18" y="63"/>
                    <a:pt x="11" y="43"/>
                  </a:cubicBezTo>
                  <a:cubicBezTo>
                    <a:pt x="9" y="39"/>
                    <a:pt x="3" y="17"/>
                    <a:pt x="13" y="26"/>
                  </a:cubicBezTo>
                  <a:cubicBezTo>
                    <a:pt x="19" y="32"/>
                    <a:pt x="20" y="42"/>
                    <a:pt x="26" y="49"/>
                  </a:cubicBezTo>
                  <a:cubicBezTo>
                    <a:pt x="39" y="61"/>
                    <a:pt x="53" y="50"/>
                    <a:pt x="56" y="36"/>
                  </a:cubicBezTo>
                  <a:cubicBezTo>
                    <a:pt x="58" y="29"/>
                    <a:pt x="58" y="12"/>
                    <a:pt x="68" y="10"/>
                  </a:cubicBezTo>
                  <a:cubicBezTo>
                    <a:pt x="76" y="8"/>
                    <a:pt x="76" y="27"/>
                    <a:pt x="76" y="31"/>
                  </a:cubicBezTo>
                  <a:cubicBezTo>
                    <a:pt x="77" y="39"/>
                    <a:pt x="68" y="64"/>
                    <a:pt x="86" y="58"/>
                  </a:cubicBezTo>
                  <a:cubicBezTo>
                    <a:pt x="92" y="56"/>
                    <a:pt x="97" y="51"/>
                    <a:pt x="104" y="50"/>
                  </a:cubicBezTo>
                  <a:cubicBezTo>
                    <a:pt x="110" y="48"/>
                    <a:pt x="109" y="57"/>
                    <a:pt x="108" y="61"/>
                  </a:cubicBezTo>
                  <a:cubicBezTo>
                    <a:pt x="105" y="67"/>
                    <a:pt x="99" y="73"/>
                    <a:pt x="95" y="78"/>
                  </a:cubicBezTo>
                  <a:cubicBezTo>
                    <a:pt x="92" y="81"/>
                    <a:pt x="97" y="85"/>
                    <a:pt x="99" y="82"/>
                  </a:cubicBezTo>
                  <a:cubicBezTo>
                    <a:pt x="105" y="76"/>
                    <a:pt x="127" y="52"/>
                    <a:pt x="109" y="44"/>
                  </a:cubicBezTo>
                  <a:cubicBezTo>
                    <a:pt x="105" y="42"/>
                    <a:pt x="100" y="44"/>
                    <a:pt x="95" y="46"/>
                  </a:cubicBezTo>
                  <a:cubicBezTo>
                    <a:pt x="92" y="48"/>
                    <a:pt x="89" y="49"/>
                    <a:pt x="86" y="51"/>
                  </a:cubicBezTo>
                  <a:cubicBezTo>
                    <a:pt x="79" y="54"/>
                    <a:pt x="81" y="49"/>
                    <a:pt x="82" y="43"/>
                  </a:cubicBezTo>
                  <a:cubicBezTo>
                    <a:pt x="83" y="33"/>
                    <a:pt x="85" y="8"/>
                    <a:pt x="71" y="4"/>
                  </a:cubicBezTo>
                  <a:cubicBezTo>
                    <a:pt x="56" y="0"/>
                    <a:pt x="52" y="23"/>
                    <a:pt x="51" y="32"/>
                  </a:cubicBezTo>
                  <a:cubicBezTo>
                    <a:pt x="50" y="39"/>
                    <a:pt x="46" y="47"/>
                    <a:pt x="39" y="48"/>
                  </a:cubicBezTo>
                  <a:cubicBezTo>
                    <a:pt x="31" y="50"/>
                    <a:pt x="27" y="38"/>
                    <a:pt x="25" y="33"/>
                  </a:cubicBezTo>
                  <a:cubicBezTo>
                    <a:pt x="23" y="28"/>
                    <a:pt x="19" y="22"/>
                    <a:pt x="14" y="19"/>
                  </a:cubicBezTo>
                  <a:cubicBezTo>
                    <a:pt x="1" y="11"/>
                    <a:pt x="0" y="27"/>
                    <a:pt x="2" y="35"/>
                  </a:cubicBezTo>
                  <a:cubicBezTo>
                    <a:pt x="5" y="46"/>
                    <a:pt x="9" y="57"/>
                    <a:pt x="12" y="68"/>
                  </a:cubicBezTo>
                  <a:cubicBezTo>
                    <a:pt x="14" y="80"/>
                    <a:pt x="14" y="92"/>
                    <a:pt x="14" y="103"/>
                  </a:cubicBezTo>
                  <a:cubicBezTo>
                    <a:pt x="14" y="124"/>
                    <a:pt x="11" y="144"/>
                    <a:pt x="7" y="163"/>
                  </a:cubicBezTo>
                  <a:cubicBezTo>
                    <a:pt x="6" y="169"/>
                    <a:pt x="4" y="179"/>
                    <a:pt x="3" y="182"/>
                  </a:cubicBezTo>
                  <a:cubicBezTo>
                    <a:pt x="1" y="186"/>
                    <a:pt x="7" y="189"/>
                    <a:pt x="8" y="185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5282009" y="5987424"/>
            <a:ext cx="465138" cy="627063"/>
            <a:chOff x="3825803" y="1795463"/>
            <a:chExt cx="465138" cy="627063"/>
          </a:xfrm>
        </p:grpSpPr>
        <p:sp>
          <p:nvSpPr>
            <p:cNvPr id="62" name="Freeform 59"/>
            <p:cNvSpPr>
              <a:spLocks noEditPoints="1"/>
            </p:cNvSpPr>
            <p:nvPr/>
          </p:nvSpPr>
          <p:spPr bwMode="auto">
            <a:xfrm>
              <a:off x="3825803" y="1795463"/>
              <a:ext cx="465138" cy="627063"/>
            </a:xfrm>
            <a:custGeom>
              <a:avLst/>
              <a:gdLst>
                <a:gd name="T0" fmla="*/ 12 w 187"/>
                <a:gd name="T1" fmla="*/ 252 h 253"/>
                <a:gd name="T2" fmla="*/ 10 w 187"/>
                <a:gd name="T3" fmla="*/ 251 h 253"/>
                <a:gd name="T4" fmla="*/ 9 w 187"/>
                <a:gd name="T5" fmla="*/ 220 h 253"/>
                <a:gd name="T6" fmla="*/ 9 w 187"/>
                <a:gd name="T7" fmla="*/ 219 h 253"/>
                <a:gd name="T8" fmla="*/ 17 w 187"/>
                <a:gd name="T9" fmla="*/ 199 h 253"/>
                <a:gd name="T10" fmla="*/ 19 w 187"/>
                <a:gd name="T11" fmla="*/ 198 h 253"/>
                <a:gd name="T12" fmla="*/ 18 w 187"/>
                <a:gd name="T13" fmla="*/ 186 h 253"/>
                <a:gd name="T14" fmla="*/ 68 w 187"/>
                <a:gd name="T15" fmla="*/ 187 h 253"/>
                <a:gd name="T16" fmla="*/ 79 w 187"/>
                <a:gd name="T17" fmla="*/ 191 h 253"/>
                <a:gd name="T18" fmla="*/ 85 w 187"/>
                <a:gd name="T19" fmla="*/ 184 h 253"/>
                <a:gd name="T20" fmla="*/ 97 w 187"/>
                <a:gd name="T21" fmla="*/ 165 h 253"/>
                <a:gd name="T22" fmla="*/ 123 w 187"/>
                <a:gd name="T23" fmla="*/ 150 h 253"/>
                <a:gd name="T24" fmla="*/ 161 w 187"/>
                <a:gd name="T25" fmla="*/ 123 h 253"/>
                <a:gd name="T26" fmla="*/ 172 w 187"/>
                <a:gd name="T27" fmla="*/ 68 h 253"/>
                <a:gd name="T28" fmla="*/ 132 w 187"/>
                <a:gd name="T29" fmla="*/ 29 h 253"/>
                <a:gd name="T30" fmla="*/ 47 w 187"/>
                <a:gd name="T31" fmla="*/ 49 h 253"/>
                <a:gd name="T32" fmla="*/ 45 w 187"/>
                <a:gd name="T33" fmla="*/ 116 h 253"/>
                <a:gd name="T34" fmla="*/ 45 w 187"/>
                <a:gd name="T35" fmla="*/ 118 h 253"/>
                <a:gd name="T36" fmla="*/ 48 w 187"/>
                <a:gd name="T37" fmla="*/ 169 h 253"/>
                <a:gd name="T38" fmla="*/ 42 w 187"/>
                <a:gd name="T39" fmla="*/ 172 h 253"/>
                <a:gd name="T40" fmla="*/ 39 w 187"/>
                <a:gd name="T41" fmla="*/ 166 h 253"/>
                <a:gd name="T42" fmla="*/ 37 w 187"/>
                <a:gd name="T43" fmla="*/ 121 h 253"/>
                <a:gd name="T44" fmla="*/ 36 w 187"/>
                <a:gd name="T45" fmla="*/ 120 h 253"/>
                <a:gd name="T46" fmla="*/ 40 w 187"/>
                <a:gd name="T47" fmla="*/ 44 h 253"/>
                <a:gd name="T48" fmla="*/ 136 w 187"/>
                <a:gd name="T49" fmla="*/ 20 h 253"/>
                <a:gd name="T50" fmla="*/ 181 w 187"/>
                <a:gd name="T51" fmla="*/ 66 h 253"/>
                <a:gd name="T52" fmla="*/ 169 w 187"/>
                <a:gd name="T53" fmla="*/ 128 h 253"/>
                <a:gd name="T54" fmla="*/ 126 w 187"/>
                <a:gd name="T55" fmla="*/ 158 h 253"/>
                <a:gd name="T56" fmla="*/ 104 w 187"/>
                <a:gd name="T57" fmla="*/ 171 h 253"/>
                <a:gd name="T58" fmla="*/ 93 w 187"/>
                <a:gd name="T59" fmla="*/ 187 h 253"/>
                <a:gd name="T60" fmla="*/ 77 w 187"/>
                <a:gd name="T61" fmla="*/ 200 h 253"/>
                <a:gd name="T62" fmla="*/ 65 w 187"/>
                <a:gd name="T63" fmla="*/ 196 h 253"/>
                <a:gd name="T64" fmla="*/ 26 w 187"/>
                <a:gd name="T65" fmla="*/ 190 h 253"/>
                <a:gd name="T66" fmla="*/ 29 w 187"/>
                <a:gd name="T67" fmla="*/ 196 h 253"/>
                <a:gd name="T68" fmla="*/ 30 w 187"/>
                <a:gd name="T69" fmla="*/ 196 h 253"/>
                <a:gd name="T70" fmla="*/ 75 w 187"/>
                <a:gd name="T71" fmla="*/ 210 h 253"/>
                <a:gd name="T72" fmla="*/ 74 w 187"/>
                <a:gd name="T73" fmla="*/ 222 h 253"/>
                <a:gd name="T74" fmla="*/ 28 w 187"/>
                <a:gd name="T75" fmla="*/ 207 h 253"/>
                <a:gd name="T76" fmla="*/ 26 w 187"/>
                <a:gd name="T77" fmla="*/ 206 h 253"/>
                <a:gd name="T78" fmla="*/ 21 w 187"/>
                <a:gd name="T79" fmla="*/ 208 h 253"/>
                <a:gd name="T80" fmla="*/ 18 w 187"/>
                <a:gd name="T81" fmla="*/ 216 h 253"/>
                <a:gd name="T82" fmla="*/ 61 w 187"/>
                <a:gd name="T83" fmla="*/ 232 h 253"/>
                <a:gd name="T84" fmla="*/ 66 w 187"/>
                <a:gd name="T85" fmla="*/ 244 h 253"/>
                <a:gd name="T86" fmla="*/ 57 w 187"/>
                <a:gd name="T87" fmla="*/ 249 h 253"/>
                <a:gd name="T88" fmla="*/ 14 w 187"/>
                <a:gd name="T89" fmla="*/ 227 h 253"/>
                <a:gd name="T90" fmla="*/ 18 w 187"/>
                <a:gd name="T91" fmla="*/ 246 h 253"/>
                <a:gd name="T92" fmla="*/ 17 w 187"/>
                <a:gd name="T93" fmla="*/ 252 h 253"/>
                <a:gd name="T94" fmla="*/ 12 w 187"/>
                <a:gd name="T95" fmla="*/ 252 h 253"/>
                <a:gd name="T96" fmla="*/ 24 w 187"/>
                <a:gd name="T97" fmla="*/ 225 h 253"/>
                <a:gd name="T98" fmla="*/ 56 w 187"/>
                <a:gd name="T99" fmla="*/ 240 h 253"/>
                <a:gd name="T100" fmla="*/ 55 w 187"/>
                <a:gd name="T101" fmla="*/ 238 h 253"/>
                <a:gd name="T102" fmla="*/ 24 w 187"/>
                <a:gd name="T103" fmla="*/ 225 h 253"/>
                <a:gd name="T104" fmla="*/ 41 w 187"/>
                <a:gd name="T105" fmla="*/ 205 h 253"/>
                <a:gd name="T106" fmla="*/ 68 w 187"/>
                <a:gd name="T107" fmla="*/ 215 h 253"/>
                <a:gd name="T108" fmla="*/ 67 w 187"/>
                <a:gd name="T109" fmla="*/ 214 h 253"/>
                <a:gd name="T110" fmla="*/ 41 w 187"/>
                <a:gd name="T111" fmla="*/ 20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7" h="253">
                  <a:moveTo>
                    <a:pt x="12" y="252"/>
                  </a:moveTo>
                  <a:cubicBezTo>
                    <a:pt x="11" y="252"/>
                    <a:pt x="11" y="251"/>
                    <a:pt x="10" y="251"/>
                  </a:cubicBezTo>
                  <a:cubicBezTo>
                    <a:pt x="0" y="233"/>
                    <a:pt x="4" y="224"/>
                    <a:pt x="9" y="220"/>
                  </a:cubicBezTo>
                  <a:cubicBezTo>
                    <a:pt x="9" y="220"/>
                    <a:pt x="9" y="219"/>
                    <a:pt x="9" y="219"/>
                  </a:cubicBezTo>
                  <a:cubicBezTo>
                    <a:pt x="6" y="211"/>
                    <a:pt x="9" y="204"/>
                    <a:pt x="17" y="199"/>
                  </a:cubicBezTo>
                  <a:cubicBezTo>
                    <a:pt x="18" y="199"/>
                    <a:pt x="18" y="199"/>
                    <a:pt x="19" y="198"/>
                  </a:cubicBezTo>
                  <a:cubicBezTo>
                    <a:pt x="16" y="193"/>
                    <a:pt x="16" y="189"/>
                    <a:pt x="18" y="186"/>
                  </a:cubicBezTo>
                  <a:cubicBezTo>
                    <a:pt x="26" y="170"/>
                    <a:pt x="51" y="180"/>
                    <a:pt x="68" y="187"/>
                  </a:cubicBezTo>
                  <a:cubicBezTo>
                    <a:pt x="73" y="189"/>
                    <a:pt x="77" y="191"/>
                    <a:pt x="79" y="191"/>
                  </a:cubicBezTo>
                  <a:cubicBezTo>
                    <a:pt x="81" y="191"/>
                    <a:pt x="81" y="191"/>
                    <a:pt x="85" y="184"/>
                  </a:cubicBezTo>
                  <a:cubicBezTo>
                    <a:pt x="88" y="178"/>
                    <a:pt x="91" y="172"/>
                    <a:pt x="97" y="165"/>
                  </a:cubicBezTo>
                  <a:cubicBezTo>
                    <a:pt x="104" y="156"/>
                    <a:pt x="114" y="153"/>
                    <a:pt x="123" y="150"/>
                  </a:cubicBezTo>
                  <a:cubicBezTo>
                    <a:pt x="136" y="145"/>
                    <a:pt x="149" y="141"/>
                    <a:pt x="161" y="123"/>
                  </a:cubicBezTo>
                  <a:cubicBezTo>
                    <a:pt x="173" y="104"/>
                    <a:pt x="177" y="85"/>
                    <a:pt x="172" y="68"/>
                  </a:cubicBezTo>
                  <a:cubicBezTo>
                    <a:pt x="167" y="51"/>
                    <a:pt x="153" y="37"/>
                    <a:pt x="132" y="29"/>
                  </a:cubicBezTo>
                  <a:cubicBezTo>
                    <a:pt x="91" y="11"/>
                    <a:pt x="60" y="28"/>
                    <a:pt x="47" y="49"/>
                  </a:cubicBezTo>
                  <a:cubicBezTo>
                    <a:pt x="28" y="79"/>
                    <a:pt x="38" y="100"/>
                    <a:pt x="45" y="116"/>
                  </a:cubicBezTo>
                  <a:cubicBezTo>
                    <a:pt x="45" y="118"/>
                    <a:pt x="45" y="118"/>
                    <a:pt x="45" y="118"/>
                  </a:cubicBezTo>
                  <a:cubicBezTo>
                    <a:pt x="54" y="137"/>
                    <a:pt x="52" y="159"/>
                    <a:pt x="48" y="169"/>
                  </a:cubicBezTo>
                  <a:cubicBezTo>
                    <a:pt x="47" y="171"/>
                    <a:pt x="44" y="173"/>
                    <a:pt x="42" y="172"/>
                  </a:cubicBezTo>
                  <a:cubicBezTo>
                    <a:pt x="40" y="171"/>
                    <a:pt x="38" y="168"/>
                    <a:pt x="39" y="166"/>
                  </a:cubicBezTo>
                  <a:cubicBezTo>
                    <a:pt x="42" y="157"/>
                    <a:pt x="45" y="138"/>
                    <a:pt x="37" y="121"/>
                  </a:cubicBezTo>
                  <a:cubicBezTo>
                    <a:pt x="36" y="120"/>
                    <a:pt x="36" y="120"/>
                    <a:pt x="36" y="120"/>
                  </a:cubicBezTo>
                  <a:cubicBezTo>
                    <a:pt x="29" y="104"/>
                    <a:pt x="17" y="78"/>
                    <a:pt x="40" y="44"/>
                  </a:cubicBezTo>
                  <a:cubicBezTo>
                    <a:pt x="55" y="20"/>
                    <a:pt x="89" y="0"/>
                    <a:pt x="136" y="20"/>
                  </a:cubicBezTo>
                  <a:cubicBezTo>
                    <a:pt x="159" y="30"/>
                    <a:pt x="175" y="46"/>
                    <a:pt x="181" y="66"/>
                  </a:cubicBezTo>
                  <a:cubicBezTo>
                    <a:pt x="187" y="85"/>
                    <a:pt x="183" y="107"/>
                    <a:pt x="169" y="128"/>
                  </a:cubicBezTo>
                  <a:cubicBezTo>
                    <a:pt x="155" y="148"/>
                    <a:pt x="140" y="154"/>
                    <a:pt x="126" y="158"/>
                  </a:cubicBezTo>
                  <a:cubicBezTo>
                    <a:pt x="117" y="161"/>
                    <a:pt x="110" y="164"/>
                    <a:pt x="104" y="171"/>
                  </a:cubicBezTo>
                  <a:cubicBezTo>
                    <a:pt x="99" y="177"/>
                    <a:pt x="96" y="183"/>
                    <a:pt x="93" y="187"/>
                  </a:cubicBezTo>
                  <a:cubicBezTo>
                    <a:pt x="90" y="195"/>
                    <a:pt x="87" y="202"/>
                    <a:pt x="77" y="200"/>
                  </a:cubicBezTo>
                  <a:cubicBezTo>
                    <a:pt x="74" y="199"/>
                    <a:pt x="70" y="198"/>
                    <a:pt x="65" y="196"/>
                  </a:cubicBezTo>
                  <a:cubicBezTo>
                    <a:pt x="53" y="191"/>
                    <a:pt x="30" y="182"/>
                    <a:pt x="26" y="190"/>
                  </a:cubicBezTo>
                  <a:cubicBezTo>
                    <a:pt x="26" y="191"/>
                    <a:pt x="26" y="193"/>
                    <a:pt x="29" y="196"/>
                  </a:cubicBezTo>
                  <a:cubicBezTo>
                    <a:pt x="29" y="196"/>
                    <a:pt x="29" y="196"/>
                    <a:pt x="30" y="196"/>
                  </a:cubicBezTo>
                  <a:cubicBezTo>
                    <a:pt x="47" y="194"/>
                    <a:pt x="70" y="199"/>
                    <a:pt x="75" y="210"/>
                  </a:cubicBezTo>
                  <a:cubicBezTo>
                    <a:pt x="79" y="217"/>
                    <a:pt x="76" y="221"/>
                    <a:pt x="74" y="222"/>
                  </a:cubicBezTo>
                  <a:cubicBezTo>
                    <a:pt x="66" y="230"/>
                    <a:pt x="39" y="216"/>
                    <a:pt x="28" y="207"/>
                  </a:cubicBezTo>
                  <a:cubicBezTo>
                    <a:pt x="27" y="207"/>
                    <a:pt x="27" y="206"/>
                    <a:pt x="26" y="206"/>
                  </a:cubicBezTo>
                  <a:cubicBezTo>
                    <a:pt x="24" y="206"/>
                    <a:pt x="22" y="207"/>
                    <a:pt x="21" y="208"/>
                  </a:cubicBezTo>
                  <a:cubicBezTo>
                    <a:pt x="18" y="209"/>
                    <a:pt x="16" y="211"/>
                    <a:pt x="18" y="216"/>
                  </a:cubicBezTo>
                  <a:cubicBezTo>
                    <a:pt x="31" y="214"/>
                    <a:pt x="51" y="221"/>
                    <a:pt x="61" y="232"/>
                  </a:cubicBezTo>
                  <a:cubicBezTo>
                    <a:pt x="63" y="233"/>
                    <a:pt x="68" y="239"/>
                    <a:pt x="66" y="244"/>
                  </a:cubicBezTo>
                  <a:cubicBezTo>
                    <a:pt x="65" y="246"/>
                    <a:pt x="63" y="249"/>
                    <a:pt x="57" y="249"/>
                  </a:cubicBezTo>
                  <a:cubicBezTo>
                    <a:pt x="47" y="249"/>
                    <a:pt x="25" y="242"/>
                    <a:pt x="14" y="227"/>
                  </a:cubicBezTo>
                  <a:cubicBezTo>
                    <a:pt x="10" y="232"/>
                    <a:pt x="16" y="242"/>
                    <a:pt x="18" y="246"/>
                  </a:cubicBezTo>
                  <a:cubicBezTo>
                    <a:pt x="19" y="248"/>
                    <a:pt x="19" y="251"/>
                    <a:pt x="17" y="252"/>
                  </a:cubicBezTo>
                  <a:cubicBezTo>
                    <a:pt x="15" y="253"/>
                    <a:pt x="13" y="253"/>
                    <a:pt x="12" y="252"/>
                  </a:cubicBezTo>
                  <a:close/>
                  <a:moveTo>
                    <a:pt x="24" y="225"/>
                  </a:moveTo>
                  <a:cubicBezTo>
                    <a:pt x="34" y="235"/>
                    <a:pt x="50" y="240"/>
                    <a:pt x="56" y="240"/>
                  </a:cubicBezTo>
                  <a:cubicBezTo>
                    <a:pt x="56" y="239"/>
                    <a:pt x="55" y="239"/>
                    <a:pt x="55" y="238"/>
                  </a:cubicBezTo>
                  <a:cubicBezTo>
                    <a:pt x="47" y="230"/>
                    <a:pt x="34" y="226"/>
                    <a:pt x="24" y="225"/>
                  </a:cubicBezTo>
                  <a:close/>
                  <a:moveTo>
                    <a:pt x="41" y="205"/>
                  </a:moveTo>
                  <a:cubicBezTo>
                    <a:pt x="51" y="211"/>
                    <a:pt x="63" y="215"/>
                    <a:pt x="68" y="215"/>
                  </a:cubicBezTo>
                  <a:cubicBezTo>
                    <a:pt x="67" y="215"/>
                    <a:pt x="67" y="215"/>
                    <a:pt x="67" y="214"/>
                  </a:cubicBezTo>
                  <a:cubicBezTo>
                    <a:pt x="65" y="210"/>
                    <a:pt x="53" y="206"/>
                    <a:pt x="41" y="205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60"/>
            <p:cNvSpPr/>
            <p:nvPr/>
          </p:nvSpPr>
          <p:spPr bwMode="auto">
            <a:xfrm>
              <a:off x="3968678" y="1922463"/>
              <a:ext cx="239713" cy="341313"/>
            </a:xfrm>
            <a:custGeom>
              <a:avLst/>
              <a:gdLst>
                <a:gd name="T0" fmla="*/ 5 w 97"/>
                <a:gd name="T1" fmla="*/ 135 h 138"/>
                <a:gd name="T2" fmla="*/ 17 w 97"/>
                <a:gd name="T3" fmla="*/ 77 h 138"/>
                <a:gd name="T4" fmla="*/ 12 w 97"/>
                <a:gd name="T5" fmla="*/ 30 h 138"/>
                <a:gd name="T6" fmla="*/ 13 w 97"/>
                <a:gd name="T7" fmla="*/ 18 h 138"/>
                <a:gd name="T8" fmla="*/ 23 w 97"/>
                <a:gd name="T9" fmla="*/ 35 h 138"/>
                <a:gd name="T10" fmla="*/ 45 w 97"/>
                <a:gd name="T11" fmla="*/ 27 h 138"/>
                <a:gd name="T12" fmla="*/ 55 w 97"/>
                <a:gd name="T13" fmla="*/ 7 h 138"/>
                <a:gd name="T14" fmla="*/ 61 w 97"/>
                <a:gd name="T15" fmla="*/ 23 h 138"/>
                <a:gd name="T16" fmla="*/ 66 w 97"/>
                <a:gd name="T17" fmla="*/ 44 h 138"/>
                <a:gd name="T18" fmla="*/ 80 w 97"/>
                <a:gd name="T19" fmla="*/ 38 h 138"/>
                <a:gd name="T20" fmla="*/ 83 w 97"/>
                <a:gd name="T21" fmla="*/ 47 h 138"/>
                <a:gd name="T22" fmla="*/ 72 w 97"/>
                <a:gd name="T23" fmla="*/ 59 h 138"/>
                <a:gd name="T24" fmla="*/ 76 w 97"/>
                <a:gd name="T25" fmla="*/ 62 h 138"/>
                <a:gd name="T26" fmla="*/ 85 w 97"/>
                <a:gd name="T27" fmla="*/ 34 h 138"/>
                <a:gd name="T28" fmla="*/ 74 w 97"/>
                <a:gd name="T29" fmla="*/ 35 h 138"/>
                <a:gd name="T30" fmla="*/ 67 w 97"/>
                <a:gd name="T31" fmla="*/ 39 h 138"/>
                <a:gd name="T32" fmla="*/ 64 w 97"/>
                <a:gd name="T33" fmla="*/ 33 h 138"/>
                <a:gd name="T34" fmla="*/ 57 w 97"/>
                <a:gd name="T35" fmla="*/ 3 h 138"/>
                <a:gd name="T36" fmla="*/ 42 w 97"/>
                <a:gd name="T37" fmla="*/ 24 h 138"/>
                <a:gd name="T38" fmla="*/ 32 w 97"/>
                <a:gd name="T39" fmla="*/ 35 h 138"/>
                <a:gd name="T40" fmla="*/ 22 w 97"/>
                <a:gd name="T41" fmla="*/ 24 h 138"/>
                <a:gd name="T42" fmla="*/ 14 w 97"/>
                <a:gd name="T43" fmla="*/ 13 h 138"/>
                <a:gd name="T44" fmla="*/ 5 w 97"/>
                <a:gd name="T45" fmla="*/ 24 h 138"/>
                <a:gd name="T46" fmla="*/ 11 w 97"/>
                <a:gd name="T47" fmla="*/ 49 h 138"/>
                <a:gd name="T48" fmla="*/ 12 w 97"/>
                <a:gd name="T49" fmla="*/ 75 h 138"/>
                <a:gd name="T50" fmla="*/ 5 w 97"/>
                <a:gd name="T51" fmla="*/ 119 h 138"/>
                <a:gd name="T52" fmla="*/ 1 w 97"/>
                <a:gd name="T53" fmla="*/ 133 h 138"/>
                <a:gd name="T54" fmla="*/ 5 w 97"/>
                <a:gd name="T55" fmla="*/ 135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7" h="138">
                  <a:moveTo>
                    <a:pt x="5" y="135"/>
                  </a:moveTo>
                  <a:cubicBezTo>
                    <a:pt x="12" y="117"/>
                    <a:pt x="16" y="97"/>
                    <a:pt x="17" y="77"/>
                  </a:cubicBezTo>
                  <a:cubicBezTo>
                    <a:pt x="18" y="61"/>
                    <a:pt x="16" y="46"/>
                    <a:pt x="12" y="30"/>
                  </a:cubicBezTo>
                  <a:cubicBezTo>
                    <a:pt x="11" y="27"/>
                    <a:pt x="6" y="11"/>
                    <a:pt x="13" y="18"/>
                  </a:cubicBezTo>
                  <a:cubicBezTo>
                    <a:pt x="18" y="23"/>
                    <a:pt x="18" y="30"/>
                    <a:pt x="23" y="35"/>
                  </a:cubicBezTo>
                  <a:cubicBezTo>
                    <a:pt x="32" y="45"/>
                    <a:pt x="42" y="37"/>
                    <a:pt x="45" y="27"/>
                  </a:cubicBezTo>
                  <a:cubicBezTo>
                    <a:pt x="47" y="22"/>
                    <a:pt x="48" y="9"/>
                    <a:pt x="55" y="7"/>
                  </a:cubicBezTo>
                  <a:cubicBezTo>
                    <a:pt x="61" y="6"/>
                    <a:pt x="61" y="20"/>
                    <a:pt x="61" y="23"/>
                  </a:cubicBezTo>
                  <a:cubicBezTo>
                    <a:pt x="60" y="29"/>
                    <a:pt x="54" y="48"/>
                    <a:pt x="66" y="44"/>
                  </a:cubicBezTo>
                  <a:cubicBezTo>
                    <a:pt x="71" y="42"/>
                    <a:pt x="75" y="39"/>
                    <a:pt x="80" y="38"/>
                  </a:cubicBezTo>
                  <a:cubicBezTo>
                    <a:pt x="85" y="37"/>
                    <a:pt x="84" y="44"/>
                    <a:pt x="83" y="47"/>
                  </a:cubicBezTo>
                  <a:cubicBezTo>
                    <a:pt x="80" y="51"/>
                    <a:pt x="76" y="55"/>
                    <a:pt x="72" y="59"/>
                  </a:cubicBezTo>
                  <a:cubicBezTo>
                    <a:pt x="70" y="61"/>
                    <a:pt x="74" y="64"/>
                    <a:pt x="76" y="62"/>
                  </a:cubicBezTo>
                  <a:cubicBezTo>
                    <a:pt x="80" y="58"/>
                    <a:pt x="97" y="41"/>
                    <a:pt x="85" y="34"/>
                  </a:cubicBezTo>
                  <a:cubicBezTo>
                    <a:pt x="81" y="33"/>
                    <a:pt x="77" y="34"/>
                    <a:pt x="74" y="35"/>
                  </a:cubicBezTo>
                  <a:cubicBezTo>
                    <a:pt x="72" y="36"/>
                    <a:pt x="69" y="38"/>
                    <a:pt x="67" y="39"/>
                  </a:cubicBezTo>
                  <a:cubicBezTo>
                    <a:pt x="62" y="41"/>
                    <a:pt x="63" y="37"/>
                    <a:pt x="64" y="33"/>
                  </a:cubicBezTo>
                  <a:cubicBezTo>
                    <a:pt x="66" y="25"/>
                    <a:pt x="68" y="7"/>
                    <a:pt x="57" y="3"/>
                  </a:cubicBezTo>
                  <a:cubicBezTo>
                    <a:pt x="47" y="0"/>
                    <a:pt x="43" y="17"/>
                    <a:pt x="42" y="24"/>
                  </a:cubicBezTo>
                  <a:cubicBezTo>
                    <a:pt x="41" y="28"/>
                    <a:pt x="37" y="34"/>
                    <a:pt x="32" y="35"/>
                  </a:cubicBezTo>
                  <a:cubicBezTo>
                    <a:pt x="26" y="36"/>
                    <a:pt x="24" y="27"/>
                    <a:pt x="22" y="24"/>
                  </a:cubicBezTo>
                  <a:cubicBezTo>
                    <a:pt x="21" y="19"/>
                    <a:pt x="18" y="15"/>
                    <a:pt x="14" y="13"/>
                  </a:cubicBezTo>
                  <a:cubicBezTo>
                    <a:pt x="6" y="6"/>
                    <a:pt x="4" y="18"/>
                    <a:pt x="5" y="24"/>
                  </a:cubicBezTo>
                  <a:cubicBezTo>
                    <a:pt x="7" y="33"/>
                    <a:pt x="10" y="41"/>
                    <a:pt x="11" y="49"/>
                  </a:cubicBezTo>
                  <a:cubicBezTo>
                    <a:pt x="13" y="58"/>
                    <a:pt x="13" y="67"/>
                    <a:pt x="12" y="75"/>
                  </a:cubicBezTo>
                  <a:cubicBezTo>
                    <a:pt x="12" y="90"/>
                    <a:pt x="9" y="105"/>
                    <a:pt x="5" y="119"/>
                  </a:cubicBezTo>
                  <a:cubicBezTo>
                    <a:pt x="4" y="123"/>
                    <a:pt x="2" y="131"/>
                    <a:pt x="1" y="133"/>
                  </a:cubicBezTo>
                  <a:cubicBezTo>
                    <a:pt x="0" y="136"/>
                    <a:pt x="4" y="138"/>
                    <a:pt x="5" y="135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8722957" y="5682162"/>
            <a:ext cx="1858963" cy="1768475"/>
            <a:chOff x="1498528" y="2743200"/>
            <a:chExt cx="1858963" cy="1768475"/>
          </a:xfrm>
        </p:grpSpPr>
        <p:sp>
          <p:nvSpPr>
            <p:cNvPr id="50" name="Freeform 47"/>
            <p:cNvSpPr>
              <a:spLocks noEditPoints="1"/>
            </p:cNvSpPr>
            <p:nvPr/>
          </p:nvSpPr>
          <p:spPr bwMode="auto">
            <a:xfrm>
              <a:off x="2422453" y="2790825"/>
              <a:ext cx="935038" cy="1563688"/>
            </a:xfrm>
            <a:custGeom>
              <a:avLst/>
              <a:gdLst>
                <a:gd name="T0" fmla="*/ 188 w 377"/>
                <a:gd name="T1" fmla="*/ 631 h 631"/>
                <a:gd name="T2" fmla="*/ 182 w 377"/>
                <a:gd name="T3" fmla="*/ 629 h 631"/>
                <a:gd name="T4" fmla="*/ 144 w 377"/>
                <a:gd name="T5" fmla="*/ 567 h 631"/>
                <a:gd name="T6" fmla="*/ 145 w 377"/>
                <a:gd name="T7" fmla="*/ 566 h 631"/>
                <a:gd name="T8" fmla="*/ 138 w 377"/>
                <a:gd name="T9" fmla="*/ 516 h 631"/>
                <a:gd name="T10" fmla="*/ 142 w 377"/>
                <a:gd name="T11" fmla="*/ 510 h 631"/>
                <a:gd name="T12" fmla="*/ 125 w 377"/>
                <a:gd name="T13" fmla="*/ 487 h 631"/>
                <a:gd name="T14" fmla="*/ 231 w 377"/>
                <a:gd name="T15" fmla="*/ 431 h 631"/>
                <a:gd name="T16" fmla="*/ 258 w 377"/>
                <a:gd name="T17" fmla="*/ 427 h 631"/>
                <a:gd name="T18" fmla="*/ 262 w 377"/>
                <a:gd name="T19" fmla="*/ 404 h 631"/>
                <a:gd name="T20" fmla="*/ 265 w 377"/>
                <a:gd name="T21" fmla="*/ 352 h 631"/>
                <a:gd name="T22" fmla="*/ 303 w 377"/>
                <a:gd name="T23" fmla="*/ 290 h 631"/>
                <a:gd name="T24" fmla="*/ 351 w 377"/>
                <a:gd name="T25" fmla="*/ 191 h 631"/>
                <a:gd name="T26" fmla="*/ 311 w 377"/>
                <a:gd name="T27" fmla="*/ 65 h 631"/>
                <a:gd name="T28" fmla="*/ 184 w 377"/>
                <a:gd name="T29" fmla="*/ 27 h 631"/>
                <a:gd name="T30" fmla="*/ 29 w 377"/>
                <a:gd name="T31" fmla="*/ 166 h 631"/>
                <a:gd name="T32" fmla="*/ 100 w 377"/>
                <a:gd name="T33" fmla="*/ 309 h 631"/>
                <a:gd name="T34" fmla="*/ 104 w 377"/>
                <a:gd name="T35" fmla="*/ 312 h 631"/>
                <a:gd name="T36" fmla="*/ 168 w 377"/>
                <a:gd name="T37" fmla="*/ 417 h 631"/>
                <a:gd name="T38" fmla="*/ 158 w 377"/>
                <a:gd name="T39" fmla="*/ 429 h 631"/>
                <a:gd name="T40" fmla="*/ 146 w 377"/>
                <a:gd name="T41" fmla="*/ 419 h 631"/>
                <a:gd name="T42" fmla="*/ 91 w 377"/>
                <a:gd name="T43" fmla="*/ 330 h 631"/>
                <a:gd name="T44" fmla="*/ 87 w 377"/>
                <a:gd name="T45" fmla="*/ 327 h 631"/>
                <a:gd name="T46" fmla="*/ 7 w 377"/>
                <a:gd name="T47" fmla="*/ 165 h 631"/>
                <a:gd name="T48" fmla="*/ 182 w 377"/>
                <a:gd name="T49" fmla="*/ 5 h 631"/>
                <a:gd name="T50" fmla="*/ 327 w 377"/>
                <a:gd name="T51" fmla="*/ 49 h 631"/>
                <a:gd name="T52" fmla="*/ 373 w 377"/>
                <a:gd name="T53" fmla="*/ 193 h 631"/>
                <a:gd name="T54" fmla="*/ 319 w 377"/>
                <a:gd name="T55" fmla="*/ 304 h 631"/>
                <a:gd name="T56" fmla="*/ 286 w 377"/>
                <a:gd name="T57" fmla="*/ 356 h 631"/>
                <a:gd name="T58" fmla="*/ 284 w 377"/>
                <a:gd name="T59" fmla="*/ 403 h 631"/>
                <a:gd name="T60" fmla="*/ 264 w 377"/>
                <a:gd name="T61" fmla="*/ 448 h 631"/>
                <a:gd name="T62" fmla="*/ 234 w 377"/>
                <a:gd name="T63" fmla="*/ 453 h 631"/>
                <a:gd name="T64" fmla="*/ 147 w 377"/>
                <a:gd name="T65" fmla="*/ 486 h 631"/>
                <a:gd name="T66" fmla="*/ 159 w 377"/>
                <a:gd name="T67" fmla="*/ 494 h 631"/>
                <a:gd name="T68" fmla="*/ 160 w 377"/>
                <a:gd name="T69" fmla="*/ 494 h 631"/>
                <a:gd name="T70" fmla="*/ 271 w 377"/>
                <a:gd name="T71" fmla="*/ 470 h 631"/>
                <a:gd name="T72" fmla="*/ 284 w 377"/>
                <a:gd name="T73" fmla="*/ 497 h 631"/>
                <a:gd name="T74" fmla="*/ 169 w 377"/>
                <a:gd name="T75" fmla="*/ 519 h 631"/>
                <a:gd name="T76" fmla="*/ 165 w 377"/>
                <a:gd name="T77" fmla="*/ 518 h 631"/>
                <a:gd name="T78" fmla="*/ 156 w 377"/>
                <a:gd name="T79" fmla="*/ 528 h 631"/>
                <a:gd name="T80" fmla="*/ 159 w 377"/>
                <a:gd name="T81" fmla="*/ 549 h 631"/>
                <a:gd name="T82" fmla="*/ 267 w 377"/>
                <a:gd name="T83" fmla="*/ 532 h 631"/>
                <a:gd name="T84" fmla="*/ 292 w 377"/>
                <a:gd name="T85" fmla="*/ 552 h 631"/>
                <a:gd name="T86" fmla="*/ 279 w 377"/>
                <a:gd name="T87" fmla="*/ 573 h 631"/>
                <a:gd name="T88" fmla="*/ 164 w 377"/>
                <a:gd name="T89" fmla="*/ 577 h 631"/>
                <a:gd name="T90" fmla="*/ 194 w 377"/>
                <a:gd name="T91" fmla="*/ 611 h 631"/>
                <a:gd name="T92" fmla="*/ 197 w 377"/>
                <a:gd name="T93" fmla="*/ 626 h 631"/>
                <a:gd name="T94" fmla="*/ 188 w 377"/>
                <a:gd name="T95" fmla="*/ 631 h 631"/>
                <a:gd name="T96" fmla="*/ 183 w 377"/>
                <a:gd name="T97" fmla="*/ 560 h 631"/>
                <a:gd name="T98" fmla="*/ 266 w 377"/>
                <a:gd name="T99" fmla="*/ 555 h 631"/>
                <a:gd name="T100" fmla="*/ 261 w 377"/>
                <a:gd name="T101" fmla="*/ 553 h 631"/>
                <a:gd name="T102" fmla="*/ 183 w 377"/>
                <a:gd name="T103" fmla="*/ 560 h 631"/>
                <a:gd name="T104" fmla="*/ 196 w 377"/>
                <a:gd name="T105" fmla="*/ 499 h 631"/>
                <a:gd name="T106" fmla="*/ 262 w 377"/>
                <a:gd name="T107" fmla="*/ 490 h 631"/>
                <a:gd name="T108" fmla="*/ 259 w 377"/>
                <a:gd name="T109" fmla="*/ 489 h 631"/>
                <a:gd name="T110" fmla="*/ 196 w 377"/>
                <a:gd name="T111" fmla="*/ 499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7" h="631">
                  <a:moveTo>
                    <a:pt x="188" y="631"/>
                  </a:moveTo>
                  <a:cubicBezTo>
                    <a:pt x="186" y="631"/>
                    <a:pt x="184" y="631"/>
                    <a:pt x="182" y="629"/>
                  </a:cubicBezTo>
                  <a:cubicBezTo>
                    <a:pt x="140" y="604"/>
                    <a:pt x="138" y="581"/>
                    <a:pt x="144" y="567"/>
                  </a:cubicBezTo>
                  <a:cubicBezTo>
                    <a:pt x="145" y="566"/>
                    <a:pt x="145" y="566"/>
                    <a:pt x="145" y="566"/>
                  </a:cubicBezTo>
                  <a:cubicBezTo>
                    <a:pt x="128" y="552"/>
                    <a:pt x="125" y="533"/>
                    <a:pt x="138" y="516"/>
                  </a:cubicBezTo>
                  <a:cubicBezTo>
                    <a:pt x="139" y="514"/>
                    <a:pt x="140" y="512"/>
                    <a:pt x="142" y="510"/>
                  </a:cubicBezTo>
                  <a:cubicBezTo>
                    <a:pt x="129" y="503"/>
                    <a:pt x="125" y="494"/>
                    <a:pt x="125" y="487"/>
                  </a:cubicBezTo>
                  <a:cubicBezTo>
                    <a:pt x="123" y="444"/>
                    <a:pt x="188" y="436"/>
                    <a:pt x="231" y="431"/>
                  </a:cubicBezTo>
                  <a:cubicBezTo>
                    <a:pt x="242" y="430"/>
                    <a:pt x="253" y="428"/>
                    <a:pt x="258" y="427"/>
                  </a:cubicBezTo>
                  <a:cubicBezTo>
                    <a:pt x="262" y="425"/>
                    <a:pt x="263" y="424"/>
                    <a:pt x="262" y="404"/>
                  </a:cubicBezTo>
                  <a:cubicBezTo>
                    <a:pt x="261" y="391"/>
                    <a:pt x="260" y="373"/>
                    <a:pt x="265" y="352"/>
                  </a:cubicBezTo>
                  <a:cubicBezTo>
                    <a:pt x="271" y="325"/>
                    <a:pt x="286" y="308"/>
                    <a:pt x="303" y="290"/>
                  </a:cubicBezTo>
                  <a:cubicBezTo>
                    <a:pt x="324" y="266"/>
                    <a:pt x="347" y="241"/>
                    <a:pt x="351" y="191"/>
                  </a:cubicBezTo>
                  <a:cubicBezTo>
                    <a:pt x="355" y="138"/>
                    <a:pt x="341" y="94"/>
                    <a:pt x="311" y="65"/>
                  </a:cubicBezTo>
                  <a:cubicBezTo>
                    <a:pt x="281" y="35"/>
                    <a:pt x="236" y="22"/>
                    <a:pt x="184" y="27"/>
                  </a:cubicBezTo>
                  <a:cubicBezTo>
                    <a:pt x="76" y="38"/>
                    <a:pt x="33" y="109"/>
                    <a:pt x="29" y="166"/>
                  </a:cubicBezTo>
                  <a:cubicBezTo>
                    <a:pt x="23" y="252"/>
                    <a:pt x="68" y="285"/>
                    <a:pt x="100" y="309"/>
                  </a:cubicBezTo>
                  <a:cubicBezTo>
                    <a:pt x="104" y="312"/>
                    <a:pt x="104" y="312"/>
                    <a:pt x="104" y="312"/>
                  </a:cubicBezTo>
                  <a:cubicBezTo>
                    <a:pt x="145" y="343"/>
                    <a:pt x="164" y="391"/>
                    <a:pt x="168" y="417"/>
                  </a:cubicBezTo>
                  <a:cubicBezTo>
                    <a:pt x="169" y="423"/>
                    <a:pt x="164" y="428"/>
                    <a:pt x="158" y="429"/>
                  </a:cubicBezTo>
                  <a:cubicBezTo>
                    <a:pt x="152" y="430"/>
                    <a:pt x="147" y="425"/>
                    <a:pt x="146" y="419"/>
                  </a:cubicBezTo>
                  <a:cubicBezTo>
                    <a:pt x="143" y="399"/>
                    <a:pt x="126" y="356"/>
                    <a:pt x="91" y="330"/>
                  </a:cubicBezTo>
                  <a:cubicBezTo>
                    <a:pt x="87" y="327"/>
                    <a:pt x="87" y="327"/>
                    <a:pt x="87" y="327"/>
                  </a:cubicBezTo>
                  <a:cubicBezTo>
                    <a:pt x="55" y="303"/>
                    <a:pt x="0" y="262"/>
                    <a:pt x="7" y="165"/>
                  </a:cubicBezTo>
                  <a:cubicBezTo>
                    <a:pt x="12" y="99"/>
                    <a:pt x="60" y="18"/>
                    <a:pt x="182" y="5"/>
                  </a:cubicBezTo>
                  <a:cubicBezTo>
                    <a:pt x="241" y="0"/>
                    <a:pt x="292" y="15"/>
                    <a:pt x="327" y="49"/>
                  </a:cubicBezTo>
                  <a:cubicBezTo>
                    <a:pt x="362" y="83"/>
                    <a:pt x="377" y="133"/>
                    <a:pt x="373" y="193"/>
                  </a:cubicBezTo>
                  <a:cubicBezTo>
                    <a:pt x="368" y="251"/>
                    <a:pt x="342" y="279"/>
                    <a:pt x="319" y="304"/>
                  </a:cubicBezTo>
                  <a:cubicBezTo>
                    <a:pt x="304" y="321"/>
                    <a:pt x="291" y="336"/>
                    <a:pt x="286" y="356"/>
                  </a:cubicBezTo>
                  <a:cubicBezTo>
                    <a:pt x="282" y="375"/>
                    <a:pt x="283" y="390"/>
                    <a:pt x="284" y="403"/>
                  </a:cubicBezTo>
                  <a:cubicBezTo>
                    <a:pt x="285" y="422"/>
                    <a:pt x="286" y="441"/>
                    <a:pt x="264" y="448"/>
                  </a:cubicBezTo>
                  <a:cubicBezTo>
                    <a:pt x="257" y="450"/>
                    <a:pt x="247" y="451"/>
                    <a:pt x="234" y="453"/>
                  </a:cubicBezTo>
                  <a:cubicBezTo>
                    <a:pt x="203" y="456"/>
                    <a:pt x="146" y="463"/>
                    <a:pt x="147" y="486"/>
                  </a:cubicBezTo>
                  <a:cubicBezTo>
                    <a:pt x="147" y="487"/>
                    <a:pt x="150" y="491"/>
                    <a:pt x="159" y="494"/>
                  </a:cubicBezTo>
                  <a:cubicBezTo>
                    <a:pt x="160" y="494"/>
                    <a:pt x="160" y="494"/>
                    <a:pt x="160" y="494"/>
                  </a:cubicBezTo>
                  <a:cubicBezTo>
                    <a:pt x="194" y="471"/>
                    <a:pt x="248" y="455"/>
                    <a:pt x="271" y="470"/>
                  </a:cubicBezTo>
                  <a:cubicBezTo>
                    <a:pt x="287" y="481"/>
                    <a:pt x="286" y="492"/>
                    <a:pt x="284" y="497"/>
                  </a:cubicBezTo>
                  <a:cubicBezTo>
                    <a:pt x="274" y="522"/>
                    <a:pt x="203" y="525"/>
                    <a:pt x="169" y="519"/>
                  </a:cubicBezTo>
                  <a:cubicBezTo>
                    <a:pt x="168" y="518"/>
                    <a:pt x="167" y="518"/>
                    <a:pt x="165" y="518"/>
                  </a:cubicBezTo>
                  <a:cubicBezTo>
                    <a:pt x="161" y="521"/>
                    <a:pt x="158" y="525"/>
                    <a:pt x="156" y="528"/>
                  </a:cubicBezTo>
                  <a:cubicBezTo>
                    <a:pt x="151" y="535"/>
                    <a:pt x="150" y="541"/>
                    <a:pt x="159" y="549"/>
                  </a:cubicBezTo>
                  <a:cubicBezTo>
                    <a:pt x="185" y="529"/>
                    <a:pt x="234" y="522"/>
                    <a:pt x="267" y="532"/>
                  </a:cubicBezTo>
                  <a:cubicBezTo>
                    <a:pt x="273" y="533"/>
                    <a:pt x="290" y="538"/>
                    <a:pt x="292" y="552"/>
                  </a:cubicBezTo>
                  <a:cubicBezTo>
                    <a:pt x="292" y="557"/>
                    <a:pt x="291" y="565"/>
                    <a:pt x="279" y="573"/>
                  </a:cubicBezTo>
                  <a:cubicBezTo>
                    <a:pt x="258" y="585"/>
                    <a:pt x="204" y="594"/>
                    <a:pt x="164" y="577"/>
                  </a:cubicBezTo>
                  <a:cubicBezTo>
                    <a:pt x="161" y="590"/>
                    <a:pt x="183" y="605"/>
                    <a:pt x="194" y="611"/>
                  </a:cubicBezTo>
                  <a:cubicBezTo>
                    <a:pt x="199" y="614"/>
                    <a:pt x="201" y="620"/>
                    <a:pt x="197" y="626"/>
                  </a:cubicBezTo>
                  <a:cubicBezTo>
                    <a:pt x="195" y="629"/>
                    <a:pt x="192" y="631"/>
                    <a:pt x="188" y="631"/>
                  </a:cubicBezTo>
                  <a:close/>
                  <a:moveTo>
                    <a:pt x="183" y="560"/>
                  </a:moveTo>
                  <a:cubicBezTo>
                    <a:pt x="214" y="569"/>
                    <a:pt x="253" y="562"/>
                    <a:pt x="266" y="555"/>
                  </a:cubicBezTo>
                  <a:cubicBezTo>
                    <a:pt x="265" y="554"/>
                    <a:pt x="263" y="554"/>
                    <a:pt x="261" y="553"/>
                  </a:cubicBezTo>
                  <a:cubicBezTo>
                    <a:pt x="236" y="546"/>
                    <a:pt x="203" y="551"/>
                    <a:pt x="183" y="560"/>
                  </a:cubicBezTo>
                  <a:close/>
                  <a:moveTo>
                    <a:pt x="196" y="499"/>
                  </a:moveTo>
                  <a:cubicBezTo>
                    <a:pt x="224" y="500"/>
                    <a:pt x="253" y="496"/>
                    <a:pt x="262" y="490"/>
                  </a:cubicBezTo>
                  <a:cubicBezTo>
                    <a:pt x="261" y="490"/>
                    <a:pt x="260" y="489"/>
                    <a:pt x="259" y="489"/>
                  </a:cubicBezTo>
                  <a:cubicBezTo>
                    <a:pt x="249" y="482"/>
                    <a:pt x="221" y="488"/>
                    <a:pt x="196" y="499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8"/>
            <p:cNvSpPr/>
            <p:nvPr/>
          </p:nvSpPr>
          <p:spPr bwMode="auto">
            <a:xfrm>
              <a:off x="2598665" y="3028950"/>
              <a:ext cx="569913" cy="862013"/>
            </a:xfrm>
            <a:custGeom>
              <a:avLst/>
              <a:gdLst>
                <a:gd name="T0" fmla="*/ 147 w 230"/>
                <a:gd name="T1" fmla="*/ 340 h 348"/>
                <a:gd name="T2" fmla="*/ 104 w 230"/>
                <a:gd name="T3" fmla="*/ 205 h 348"/>
                <a:gd name="T4" fmla="*/ 40 w 230"/>
                <a:gd name="T5" fmla="*/ 114 h 348"/>
                <a:gd name="T6" fmla="*/ 30 w 230"/>
                <a:gd name="T7" fmla="*/ 86 h 348"/>
                <a:gd name="T8" fmla="*/ 69 w 230"/>
                <a:gd name="T9" fmla="*/ 111 h 348"/>
                <a:gd name="T10" fmla="*/ 106 w 230"/>
                <a:gd name="T11" fmla="*/ 68 h 348"/>
                <a:gd name="T12" fmla="*/ 103 w 230"/>
                <a:gd name="T13" fmla="*/ 17 h 348"/>
                <a:gd name="T14" fmla="*/ 134 w 230"/>
                <a:gd name="T15" fmla="*/ 44 h 348"/>
                <a:gd name="T16" fmla="*/ 170 w 230"/>
                <a:gd name="T17" fmla="*/ 79 h 348"/>
                <a:gd name="T18" fmla="*/ 192 w 230"/>
                <a:gd name="T19" fmla="*/ 52 h 348"/>
                <a:gd name="T20" fmla="*/ 207 w 230"/>
                <a:gd name="T21" fmla="*/ 66 h 348"/>
                <a:gd name="T22" fmla="*/ 200 w 230"/>
                <a:gd name="T23" fmla="*/ 105 h 348"/>
                <a:gd name="T24" fmla="*/ 210 w 230"/>
                <a:gd name="T25" fmla="*/ 107 h 348"/>
                <a:gd name="T26" fmla="*/ 197 w 230"/>
                <a:gd name="T27" fmla="*/ 39 h 348"/>
                <a:gd name="T28" fmla="*/ 176 w 230"/>
                <a:gd name="T29" fmla="*/ 54 h 348"/>
                <a:gd name="T30" fmla="*/ 165 w 230"/>
                <a:gd name="T31" fmla="*/ 68 h 348"/>
                <a:gd name="T32" fmla="*/ 152 w 230"/>
                <a:gd name="T33" fmla="*/ 59 h 348"/>
                <a:gd name="T34" fmla="*/ 104 w 230"/>
                <a:gd name="T35" fmla="*/ 5 h 348"/>
                <a:gd name="T36" fmla="*/ 95 w 230"/>
                <a:gd name="T37" fmla="*/ 66 h 348"/>
                <a:gd name="T38" fmla="*/ 88 w 230"/>
                <a:gd name="T39" fmla="*/ 101 h 348"/>
                <a:gd name="T40" fmla="*/ 54 w 230"/>
                <a:gd name="T41" fmla="*/ 88 h 348"/>
                <a:gd name="T42" fmla="*/ 25 w 230"/>
                <a:gd name="T43" fmla="*/ 74 h 348"/>
                <a:gd name="T44" fmla="*/ 20 w 230"/>
                <a:gd name="T45" fmla="*/ 108 h 348"/>
                <a:gd name="T46" fmla="*/ 61 w 230"/>
                <a:gd name="T47" fmla="*/ 154 h 348"/>
                <a:gd name="T48" fmla="*/ 93 w 230"/>
                <a:gd name="T49" fmla="*/ 207 h 348"/>
                <a:gd name="T50" fmla="*/ 128 w 230"/>
                <a:gd name="T51" fmla="*/ 307 h 348"/>
                <a:gd name="T52" fmla="*/ 136 w 230"/>
                <a:gd name="T53" fmla="*/ 341 h 348"/>
                <a:gd name="T54" fmla="*/ 147 w 230"/>
                <a:gd name="T55" fmla="*/ 34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0" h="348">
                  <a:moveTo>
                    <a:pt x="147" y="340"/>
                  </a:moveTo>
                  <a:cubicBezTo>
                    <a:pt x="139" y="294"/>
                    <a:pt x="124" y="248"/>
                    <a:pt x="104" y="205"/>
                  </a:cubicBezTo>
                  <a:cubicBezTo>
                    <a:pt x="88" y="171"/>
                    <a:pt x="67" y="140"/>
                    <a:pt x="40" y="114"/>
                  </a:cubicBezTo>
                  <a:cubicBezTo>
                    <a:pt x="34" y="108"/>
                    <a:pt x="7" y="80"/>
                    <a:pt x="30" y="86"/>
                  </a:cubicBezTo>
                  <a:cubicBezTo>
                    <a:pt x="45" y="91"/>
                    <a:pt x="54" y="106"/>
                    <a:pt x="69" y="111"/>
                  </a:cubicBezTo>
                  <a:cubicBezTo>
                    <a:pt x="98" y="121"/>
                    <a:pt x="112" y="93"/>
                    <a:pt x="106" y="68"/>
                  </a:cubicBezTo>
                  <a:cubicBezTo>
                    <a:pt x="104" y="56"/>
                    <a:pt x="91" y="28"/>
                    <a:pt x="103" y="17"/>
                  </a:cubicBezTo>
                  <a:cubicBezTo>
                    <a:pt x="115" y="8"/>
                    <a:pt x="131" y="37"/>
                    <a:pt x="134" y="44"/>
                  </a:cubicBezTo>
                  <a:cubicBezTo>
                    <a:pt x="141" y="57"/>
                    <a:pt x="147" y="102"/>
                    <a:pt x="170" y="79"/>
                  </a:cubicBezTo>
                  <a:cubicBezTo>
                    <a:pt x="178" y="71"/>
                    <a:pt x="183" y="60"/>
                    <a:pt x="192" y="52"/>
                  </a:cubicBezTo>
                  <a:cubicBezTo>
                    <a:pt x="201" y="45"/>
                    <a:pt x="207" y="60"/>
                    <a:pt x="207" y="66"/>
                  </a:cubicBezTo>
                  <a:cubicBezTo>
                    <a:pt x="207" y="79"/>
                    <a:pt x="203" y="93"/>
                    <a:pt x="200" y="105"/>
                  </a:cubicBezTo>
                  <a:cubicBezTo>
                    <a:pt x="198" y="112"/>
                    <a:pt x="209" y="114"/>
                    <a:pt x="210" y="107"/>
                  </a:cubicBezTo>
                  <a:cubicBezTo>
                    <a:pt x="214" y="92"/>
                    <a:pt x="230" y="38"/>
                    <a:pt x="197" y="39"/>
                  </a:cubicBezTo>
                  <a:cubicBezTo>
                    <a:pt x="187" y="40"/>
                    <a:pt x="181" y="47"/>
                    <a:pt x="176" y="54"/>
                  </a:cubicBezTo>
                  <a:cubicBezTo>
                    <a:pt x="172" y="58"/>
                    <a:pt x="168" y="63"/>
                    <a:pt x="165" y="68"/>
                  </a:cubicBezTo>
                  <a:cubicBezTo>
                    <a:pt x="157" y="79"/>
                    <a:pt x="155" y="68"/>
                    <a:pt x="152" y="59"/>
                  </a:cubicBezTo>
                  <a:cubicBezTo>
                    <a:pt x="146" y="41"/>
                    <a:pt x="130" y="0"/>
                    <a:pt x="104" y="5"/>
                  </a:cubicBezTo>
                  <a:cubicBezTo>
                    <a:pt x="78" y="10"/>
                    <a:pt x="90" y="50"/>
                    <a:pt x="95" y="66"/>
                  </a:cubicBezTo>
                  <a:cubicBezTo>
                    <a:pt x="98" y="77"/>
                    <a:pt x="98" y="93"/>
                    <a:pt x="88" y="101"/>
                  </a:cubicBezTo>
                  <a:cubicBezTo>
                    <a:pt x="77" y="109"/>
                    <a:pt x="62" y="94"/>
                    <a:pt x="54" y="88"/>
                  </a:cubicBezTo>
                  <a:cubicBezTo>
                    <a:pt x="47" y="81"/>
                    <a:pt x="36" y="76"/>
                    <a:pt x="25" y="74"/>
                  </a:cubicBezTo>
                  <a:cubicBezTo>
                    <a:pt x="0" y="71"/>
                    <a:pt x="11" y="97"/>
                    <a:pt x="20" y="108"/>
                  </a:cubicBezTo>
                  <a:cubicBezTo>
                    <a:pt x="33" y="124"/>
                    <a:pt x="49" y="137"/>
                    <a:pt x="61" y="154"/>
                  </a:cubicBezTo>
                  <a:cubicBezTo>
                    <a:pt x="74" y="170"/>
                    <a:pt x="84" y="188"/>
                    <a:pt x="93" y="207"/>
                  </a:cubicBezTo>
                  <a:cubicBezTo>
                    <a:pt x="108" y="239"/>
                    <a:pt x="119" y="273"/>
                    <a:pt x="128" y="307"/>
                  </a:cubicBezTo>
                  <a:cubicBezTo>
                    <a:pt x="131" y="317"/>
                    <a:pt x="135" y="335"/>
                    <a:pt x="136" y="341"/>
                  </a:cubicBezTo>
                  <a:cubicBezTo>
                    <a:pt x="137" y="348"/>
                    <a:pt x="148" y="347"/>
                    <a:pt x="147" y="340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5"/>
            <p:cNvSpPr>
              <a:spLocks noEditPoints="1"/>
            </p:cNvSpPr>
            <p:nvPr/>
          </p:nvSpPr>
          <p:spPr bwMode="auto">
            <a:xfrm>
              <a:off x="2287515" y="3867150"/>
              <a:ext cx="431800" cy="644525"/>
            </a:xfrm>
            <a:custGeom>
              <a:avLst/>
              <a:gdLst>
                <a:gd name="T0" fmla="*/ 142 w 174"/>
                <a:gd name="T1" fmla="*/ 260 h 260"/>
                <a:gd name="T2" fmla="*/ 140 w 174"/>
                <a:gd name="T3" fmla="*/ 260 h 260"/>
                <a:gd name="T4" fmla="*/ 116 w 174"/>
                <a:gd name="T5" fmla="*/ 240 h 260"/>
                <a:gd name="T6" fmla="*/ 116 w 174"/>
                <a:gd name="T7" fmla="*/ 240 h 260"/>
                <a:gd name="T8" fmla="*/ 107 w 174"/>
                <a:gd name="T9" fmla="*/ 221 h 260"/>
                <a:gd name="T10" fmla="*/ 108 w 174"/>
                <a:gd name="T11" fmla="*/ 218 h 260"/>
                <a:gd name="T12" fmla="*/ 98 w 174"/>
                <a:gd name="T13" fmla="*/ 211 h 260"/>
                <a:gd name="T14" fmla="*/ 132 w 174"/>
                <a:gd name="T15" fmla="*/ 174 h 260"/>
                <a:gd name="T16" fmla="*/ 142 w 174"/>
                <a:gd name="T17" fmla="*/ 169 h 260"/>
                <a:gd name="T18" fmla="*/ 141 w 174"/>
                <a:gd name="T19" fmla="*/ 159 h 260"/>
                <a:gd name="T20" fmla="*/ 135 w 174"/>
                <a:gd name="T21" fmla="*/ 138 h 260"/>
                <a:gd name="T22" fmla="*/ 142 w 174"/>
                <a:gd name="T23" fmla="*/ 108 h 260"/>
                <a:gd name="T24" fmla="*/ 148 w 174"/>
                <a:gd name="T25" fmla="*/ 63 h 260"/>
                <a:gd name="T26" fmla="*/ 115 w 174"/>
                <a:gd name="T27" fmla="*/ 18 h 260"/>
                <a:gd name="T28" fmla="*/ 59 w 174"/>
                <a:gd name="T29" fmla="*/ 20 h 260"/>
                <a:gd name="T30" fmla="*/ 16 w 174"/>
                <a:gd name="T31" fmla="*/ 96 h 260"/>
                <a:gd name="T32" fmla="*/ 64 w 174"/>
                <a:gd name="T33" fmla="*/ 143 h 260"/>
                <a:gd name="T34" fmla="*/ 66 w 174"/>
                <a:gd name="T35" fmla="*/ 144 h 260"/>
                <a:gd name="T36" fmla="*/ 105 w 174"/>
                <a:gd name="T37" fmla="*/ 177 h 260"/>
                <a:gd name="T38" fmla="*/ 103 w 174"/>
                <a:gd name="T39" fmla="*/ 183 h 260"/>
                <a:gd name="T40" fmla="*/ 97 w 174"/>
                <a:gd name="T41" fmla="*/ 181 h 260"/>
                <a:gd name="T42" fmla="*/ 63 w 174"/>
                <a:gd name="T43" fmla="*/ 153 h 260"/>
                <a:gd name="T44" fmla="*/ 61 w 174"/>
                <a:gd name="T45" fmla="*/ 152 h 260"/>
                <a:gd name="T46" fmla="*/ 7 w 174"/>
                <a:gd name="T47" fmla="*/ 98 h 260"/>
                <a:gd name="T48" fmla="*/ 55 w 174"/>
                <a:gd name="T49" fmla="*/ 11 h 260"/>
                <a:gd name="T50" fmla="*/ 119 w 174"/>
                <a:gd name="T51" fmla="*/ 9 h 260"/>
                <a:gd name="T52" fmla="*/ 157 w 174"/>
                <a:gd name="T53" fmla="*/ 60 h 260"/>
                <a:gd name="T54" fmla="*/ 150 w 174"/>
                <a:gd name="T55" fmla="*/ 112 h 260"/>
                <a:gd name="T56" fmla="*/ 144 w 174"/>
                <a:gd name="T57" fmla="*/ 137 h 260"/>
                <a:gd name="T58" fmla="*/ 150 w 174"/>
                <a:gd name="T59" fmla="*/ 156 h 260"/>
                <a:gd name="T60" fmla="*/ 148 w 174"/>
                <a:gd name="T61" fmla="*/ 177 h 260"/>
                <a:gd name="T62" fmla="*/ 136 w 174"/>
                <a:gd name="T63" fmla="*/ 183 h 260"/>
                <a:gd name="T64" fmla="*/ 106 w 174"/>
                <a:gd name="T65" fmla="*/ 208 h 260"/>
                <a:gd name="T66" fmla="*/ 112 w 174"/>
                <a:gd name="T67" fmla="*/ 209 h 260"/>
                <a:gd name="T68" fmla="*/ 113 w 174"/>
                <a:gd name="T69" fmla="*/ 209 h 260"/>
                <a:gd name="T70" fmla="*/ 154 w 174"/>
                <a:gd name="T71" fmla="*/ 185 h 260"/>
                <a:gd name="T72" fmla="*/ 163 w 174"/>
                <a:gd name="T73" fmla="*/ 194 h 260"/>
                <a:gd name="T74" fmla="*/ 120 w 174"/>
                <a:gd name="T75" fmla="*/ 218 h 260"/>
                <a:gd name="T76" fmla="*/ 118 w 174"/>
                <a:gd name="T77" fmla="*/ 218 h 260"/>
                <a:gd name="T78" fmla="*/ 116 w 174"/>
                <a:gd name="T79" fmla="*/ 223 h 260"/>
                <a:gd name="T80" fmla="*/ 120 w 174"/>
                <a:gd name="T81" fmla="*/ 231 h 260"/>
                <a:gd name="T82" fmla="*/ 161 w 174"/>
                <a:gd name="T83" fmla="*/ 210 h 260"/>
                <a:gd name="T84" fmla="*/ 173 w 174"/>
                <a:gd name="T85" fmla="*/ 214 h 260"/>
                <a:gd name="T86" fmla="*/ 171 w 174"/>
                <a:gd name="T87" fmla="*/ 224 h 260"/>
                <a:gd name="T88" fmla="*/ 125 w 174"/>
                <a:gd name="T89" fmla="*/ 241 h 260"/>
                <a:gd name="T90" fmla="*/ 142 w 174"/>
                <a:gd name="T91" fmla="*/ 251 h 260"/>
                <a:gd name="T92" fmla="*/ 145 w 174"/>
                <a:gd name="T93" fmla="*/ 256 h 260"/>
                <a:gd name="T94" fmla="*/ 142 w 174"/>
                <a:gd name="T95" fmla="*/ 260 h 260"/>
                <a:gd name="T96" fmla="*/ 131 w 174"/>
                <a:gd name="T97" fmla="*/ 232 h 260"/>
                <a:gd name="T98" fmla="*/ 163 w 174"/>
                <a:gd name="T99" fmla="*/ 219 h 260"/>
                <a:gd name="T100" fmla="*/ 161 w 174"/>
                <a:gd name="T101" fmla="*/ 219 h 260"/>
                <a:gd name="T102" fmla="*/ 131 w 174"/>
                <a:gd name="T103" fmla="*/ 232 h 260"/>
                <a:gd name="T104" fmla="*/ 128 w 174"/>
                <a:gd name="T105" fmla="*/ 206 h 260"/>
                <a:gd name="T106" fmla="*/ 153 w 174"/>
                <a:gd name="T107" fmla="*/ 194 h 260"/>
                <a:gd name="T108" fmla="*/ 151 w 174"/>
                <a:gd name="T109" fmla="*/ 193 h 260"/>
                <a:gd name="T110" fmla="*/ 128 w 174"/>
                <a:gd name="T111" fmla="*/ 206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4" h="260">
                  <a:moveTo>
                    <a:pt x="142" y="260"/>
                  </a:moveTo>
                  <a:cubicBezTo>
                    <a:pt x="142" y="260"/>
                    <a:pt x="141" y="260"/>
                    <a:pt x="140" y="260"/>
                  </a:cubicBezTo>
                  <a:cubicBezTo>
                    <a:pt x="119" y="256"/>
                    <a:pt x="116" y="247"/>
                    <a:pt x="116" y="240"/>
                  </a:cubicBezTo>
                  <a:cubicBezTo>
                    <a:pt x="116" y="240"/>
                    <a:pt x="116" y="240"/>
                    <a:pt x="116" y="240"/>
                  </a:cubicBezTo>
                  <a:cubicBezTo>
                    <a:pt x="108" y="236"/>
                    <a:pt x="104" y="229"/>
                    <a:pt x="107" y="221"/>
                  </a:cubicBezTo>
                  <a:cubicBezTo>
                    <a:pt x="107" y="220"/>
                    <a:pt x="107" y="219"/>
                    <a:pt x="108" y="218"/>
                  </a:cubicBezTo>
                  <a:cubicBezTo>
                    <a:pt x="101" y="217"/>
                    <a:pt x="99" y="214"/>
                    <a:pt x="98" y="211"/>
                  </a:cubicBezTo>
                  <a:cubicBezTo>
                    <a:pt x="91" y="194"/>
                    <a:pt x="116" y="182"/>
                    <a:pt x="132" y="174"/>
                  </a:cubicBezTo>
                  <a:cubicBezTo>
                    <a:pt x="137" y="172"/>
                    <a:pt x="141" y="170"/>
                    <a:pt x="142" y="169"/>
                  </a:cubicBezTo>
                  <a:cubicBezTo>
                    <a:pt x="144" y="168"/>
                    <a:pt x="144" y="167"/>
                    <a:pt x="141" y="159"/>
                  </a:cubicBezTo>
                  <a:cubicBezTo>
                    <a:pt x="139" y="154"/>
                    <a:pt x="136" y="147"/>
                    <a:pt x="135" y="138"/>
                  </a:cubicBezTo>
                  <a:cubicBezTo>
                    <a:pt x="134" y="127"/>
                    <a:pt x="138" y="118"/>
                    <a:pt x="142" y="108"/>
                  </a:cubicBezTo>
                  <a:cubicBezTo>
                    <a:pt x="147" y="96"/>
                    <a:pt x="153" y="83"/>
                    <a:pt x="148" y="63"/>
                  </a:cubicBezTo>
                  <a:cubicBezTo>
                    <a:pt x="142" y="41"/>
                    <a:pt x="131" y="25"/>
                    <a:pt x="115" y="18"/>
                  </a:cubicBezTo>
                  <a:cubicBezTo>
                    <a:pt x="99" y="10"/>
                    <a:pt x="79" y="11"/>
                    <a:pt x="59" y="20"/>
                  </a:cubicBezTo>
                  <a:cubicBezTo>
                    <a:pt x="18" y="39"/>
                    <a:pt x="10" y="73"/>
                    <a:pt x="16" y="96"/>
                  </a:cubicBezTo>
                  <a:cubicBezTo>
                    <a:pt x="25" y="131"/>
                    <a:pt x="48" y="138"/>
                    <a:pt x="64" y="143"/>
                  </a:cubicBezTo>
                  <a:cubicBezTo>
                    <a:pt x="66" y="144"/>
                    <a:pt x="66" y="144"/>
                    <a:pt x="66" y="144"/>
                  </a:cubicBezTo>
                  <a:cubicBezTo>
                    <a:pt x="86" y="151"/>
                    <a:pt x="101" y="167"/>
                    <a:pt x="105" y="177"/>
                  </a:cubicBezTo>
                  <a:cubicBezTo>
                    <a:pt x="106" y="179"/>
                    <a:pt x="105" y="182"/>
                    <a:pt x="103" y="183"/>
                  </a:cubicBezTo>
                  <a:cubicBezTo>
                    <a:pt x="101" y="184"/>
                    <a:pt x="98" y="183"/>
                    <a:pt x="97" y="181"/>
                  </a:cubicBezTo>
                  <a:cubicBezTo>
                    <a:pt x="93" y="173"/>
                    <a:pt x="80" y="159"/>
                    <a:pt x="63" y="153"/>
                  </a:cubicBezTo>
                  <a:cubicBezTo>
                    <a:pt x="61" y="152"/>
                    <a:pt x="61" y="152"/>
                    <a:pt x="61" y="152"/>
                  </a:cubicBezTo>
                  <a:cubicBezTo>
                    <a:pt x="45" y="147"/>
                    <a:pt x="18" y="138"/>
                    <a:pt x="7" y="98"/>
                  </a:cubicBezTo>
                  <a:cubicBezTo>
                    <a:pt x="0" y="72"/>
                    <a:pt x="9" y="33"/>
                    <a:pt x="55" y="11"/>
                  </a:cubicBezTo>
                  <a:cubicBezTo>
                    <a:pt x="78" y="1"/>
                    <a:pt x="101" y="0"/>
                    <a:pt x="119" y="9"/>
                  </a:cubicBezTo>
                  <a:cubicBezTo>
                    <a:pt x="137" y="18"/>
                    <a:pt x="151" y="36"/>
                    <a:pt x="157" y="60"/>
                  </a:cubicBezTo>
                  <a:cubicBezTo>
                    <a:pt x="163" y="84"/>
                    <a:pt x="156" y="99"/>
                    <a:pt x="150" y="112"/>
                  </a:cubicBezTo>
                  <a:cubicBezTo>
                    <a:pt x="147" y="121"/>
                    <a:pt x="143" y="128"/>
                    <a:pt x="144" y="137"/>
                  </a:cubicBezTo>
                  <a:cubicBezTo>
                    <a:pt x="145" y="145"/>
                    <a:pt x="148" y="151"/>
                    <a:pt x="150" y="156"/>
                  </a:cubicBezTo>
                  <a:cubicBezTo>
                    <a:pt x="153" y="163"/>
                    <a:pt x="156" y="171"/>
                    <a:pt x="148" y="177"/>
                  </a:cubicBezTo>
                  <a:cubicBezTo>
                    <a:pt x="146" y="178"/>
                    <a:pt x="142" y="180"/>
                    <a:pt x="136" y="183"/>
                  </a:cubicBezTo>
                  <a:cubicBezTo>
                    <a:pt x="125" y="188"/>
                    <a:pt x="103" y="199"/>
                    <a:pt x="106" y="208"/>
                  </a:cubicBezTo>
                  <a:cubicBezTo>
                    <a:pt x="106" y="208"/>
                    <a:pt x="108" y="209"/>
                    <a:pt x="112" y="209"/>
                  </a:cubicBezTo>
                  <a:cubicBezTo>
                    <a:pt x="112" y="209"/>
                    <a:pt x="113" y="209"/>
                    <a:pt x="113" y="209"/>
                  </a:cubicBezTo>
                  <a:cubicBezTo>
                    <a:pt x="123" y="195"/>
                    <a:pt x="142" y="182"/>
                    <a:pt x="154" y="185"/>
                  </a:cubicBezTo>
                  <a:cubicBezTo>
                    <a:pt x="162" y="187"/>
                    <a:pt x="163" y="191"/>
                    <a:pt x="163" y="194"/>
                  </a:cubicBezTo>
                  <a:cubicBezTo>
                    <a:pt x="162" y="205"/>
                    <a:pt x="134" y="215"/>
                    <a:pt x="120" y="218"/>
                  </a:cubicBezTo>
                  <a:cubicBezTo>
                    <a:pt x="119" y="218"/>
                    <a:pt x="119" y="218"/>
                    <a:pt x="118" y="218"/>
                  </a:cubicBezTo>
                  <a:cubicBezTo>
                    <a:pt x="117" y="220"/>
                    <a:pt x="116" y="221"/>
                    <a:pt x="116" y="223"/>
                  </a:cubicBezTo>
                  <a:cubicBezTo>
                    <a:pt x="115" y="227"/>
                    <a:pt x="115" y="229"/>
                    <a:pt x="120" y="231"/>
                  </a:cubicBezTo>
                  <a:cubicBezTo>
                    <a:pt x="127" y="220"/>
                    <a:pt x="146" y="210"/>
                    <a:pt x="161" y="210"/>
                  </a:cubicBezTo>
                  <a:cubicBezTo>
                    <a:pt x="163" y="209"/>
                    <a:pt x="170" y="209"/>
                    <a:pt x="173" y="214"/>
                  </a:cubicBezTo>
                  <a:cubicBezTo>
                    <a:pt x="174" y="216"/>
                    <a:pt x="174" y="220"/>
                    <a:pt x="171" y="224"/>
                  </a:cubicBezTo>
                  <a:cubicBezTo>
                    <a:pt x="164" y="232"/>
                    <a:pt x="144" y="243"/>
                    <a:pt x="125" y="241"/>
                  </a:cubicBezTo>
                  <a:cubicBezTo>
                    <a:pt x="126" y="247"/>
                    <a:pt x="137" y="250"/>
                    <a:pt x="142" y="251"/>
                  </a:cubicBezTo>
                  <a:cubicBezTo>
                    <a:pt x="144" y="251"/>
                    <a:pt x="146" y="254"/>
                    <a:pt x="145" y="256"/>
                  </a:cubicBezTo>
                  <a:cubicBezTo>
                    <a:pt x="145" y="258"/>
                    <a:pt x="144" y="259"/>
                    <a:pt x="142" y="260"/>
                  </a:cubicBezTo>
                  <a:close/>
                  <a:moveTo>
                    <a:pt x="131" y="232"/>
                  </a:moveTo>
                  <a:cubicBezTo>
                    <a:pt x="144" y="232"/>
                    <a:pt x="159" y="223"/>
                    <a:pt x="163" y="219"/>
                  </a:cubicBezTo>
                  <a:cubicBezTo>
                    <a:pt x="163" y="219"/>
                    <a:pt x="162" y="219"/>
                    <a:pt x="161" y="219"/>
                  </a:cubicBezTo>
                  <a:cubicBezTo>
                    <a:pt x="150" y="219"/>
                    <a:pt x="137" y="226"/>
                    <a:pt x="131" y="232"/>
                  </a:cubicBezTo>
                  <a:close/>
                  <a:moveTo>
                    <a:pt x="128" y="206"/>
                  </a:moveTo>
                  <a:cubicBezTo>
                    <a:pt x="139" y="203"/>
                    <a:pt x="150" y="197"/>
                    <a:pt x="153" y="194"/>
                  </a:cubicBezTo>
                  <a:cubicBezTo>
                    <a:pt x="152" y="194"/>
                    <a:pt x="152" y="194"/>
                    <a:pt x="151" y="193"/>
                  </a:cubicBezTo>
                  <a:cubicBezTo>
                    <a:pt x="147" y="192"/>
                    <a:pt x="136" y="198"/>
                    <a:pt x="128" y="206"/>
                  </a:cubicBezTo>
                  <a:close/>
                </a:path>
              </a:pathLst>
            </a:cu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56"/>
            <p:cNvSpPr/>
            <p:nvPr/>
          </p:nvSpPr>
          <p:spPr bwMode="auto">
            <a:xfrm>
              <a:off x="2370065" y="3978275"/>
              <a:ext cx="238125" cy="342900"/>
            </a:xfrm>
            <a:custGeom>
              <a:avLst/>
              <a:gdLst>
                <a:gd name="T0" fmla="*/ 95 w 96"/>
                <a:gd name="T1" fmla="*/ 133 h 138"/>
                <a:gd name="T2" fmla="*/ 60 w 96"/>
                <a:gd name="T3" fmla="*/ 85 h 138"/>
                <a:gd name="T4" fmla="*/ 22 w 96"/>
                <a:gd name="T5" fmla="*/ 57 h 138"/>
                <a:gd name="T6" fmla="*/ 14 w 96"/>
                <a:gd name="T7" fmla="*/ 48 h 138"/>
                <a:gd name="T8" fmla="*/ 33 w 96"/>
                <a:gd name="T9" fmla="*/ 52 h 138"/>
                <a:gd name="T10" fmla="*/ 42 w 96"/>
                <a:gd name="T11" fmla="*/ 30 h 138"/>
                <a:gd name="T12" fmla="*/ 34 w 96"/>
                <a:gd name="T13" fmla="*/ 10 h 138"/>
                <a:gd name="T14" fmla="*/ 50 w 96"/>
                <a:gd name="T15" fmla="*/ 17 h 138"/>
                <a:gd name="T16" fmla="*/ 69 w 96"/>
                <a:gd name="T17" fmla="*/ 26 h 138"/>
                <a:gd name="T18" fmla="*/ 74 w 96"/>
                <a:gd name="T19" fmla="*/ 12 h 138"/>
                <a:gd name="T20" fmla="*/ 82 w 96"/>
                <a:gd name="T21" fmla="*/ 16 h 138"/>
                <a:gd name="T22" fmla="*/ 84 w 96"/>
                <a:gd name="T23" fmla="*/ 32 h 138"/>
                <a:gd name="T24" fmla="*/ 89 w 96"/>
                <a:gd name="T25" fmla="*/ 32 h 138"/>
                <a:gd name="T26" fmla="*/ 74 w 96"/>
                <a:gd name="T27" fmla="*/ 7 h 138"/>
                <a:gd name="T28" fmla="*/ 68 w 96"/>
                <a:gd name="T29" fmla="*/ 15 h 138"/>
                <a:gd name="T30" fmla="*/ 65 w 96"/>
                <a:gd name="T31" fmla="*/ 22 h 138"/>
                <a:gd name="T32" fmla="*/ 59 w 96"/>
                <a:gd name="T33" fmla="*/ 21 h 138"/>
                <a:gd name="T34" fmla="*/ 33 w 96"/>
                <a:gd name="T35" fmla="*/ 6 h 138"/>
                <a:gd name="T36" fmla="*/ 37 w 96"/>
                <a:gd name="T37" fmla="*/ 31 h 138"/>
                <a:gd name="T38" fmla="*/ 39 w 96"/>
                <a:gd name="T39" fmla="*/ 46 h 138"/>
                <a:gd name="T40" fmla="*/ 24 w 96"/>
                <a:gd name="T41" fmla="*/ 45 h 138"/>
                <a:gd name="T42" fmla="*/ 11 w 96"/>
                <a:gd name="T43" fmla="*/ 44 h 138"/>
                <a:gd name="T44" fmla="*/ 13 w 96"/>
                <a:gd name="T45" fmla="*/ 58 h 138"/>
                <a:gd name="T46" fmla="*/ 36 w 96"/>
                <a:gd name="T47" fmla="*/ 70 h 138"/>
                <a:gd name="T48" fmla="*/ 55 w 96"/>
                <a:gd name="T49" fmla="*/ 87 h 138"/>
                <a:gd name="T50" fmla="*/ 83 w 96"/>
                <a:gd name="T51" fmla="*/ 122 h 138"/>
                <a:gd name="T52" fmla="*/ 91 w 96"/>
                <a:gd name="T53" fmla="*/ 135 h 138"/>
                <a:gd name="T54" fmla="*/ 95 w 96"/>
                <a:gd name="T55" fmla="*/ 13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6" h="138">
                  <a:moveTo>
                    <a:pt x="95" y="133"/>
                  </a:moveTo>
                  <a:cubicBezTo>
                    <a:pt x="85" y="116"/>
                    <a:pt x="73" y="99"/>
                    <a:pt x="60" y="85"/>
                  </a:cubicBezTo>
                  <a:cubicBezTo>
                    <a:pt x="48" y="74"/>
                    <a:pt x="36" y="64"/>
                    <a:pt x="22" y="57"/>
                  </a:cubicBezTo>
                  <a:cubicBezTo>
                    <a:pt x="19" y="56"/>
                    <a:pt x="4" y="48"/>
                    <a:pt x="14" y="48"/>
                  </a:cubicBezTo>
                  <a:cubicBezTo>
                    <a:pt x="21" y="47"/>
                    <a:pt x="26" y="52"/>
                    <a:pt x="33" y="52"/>
                  </a:cubicBezTo>
                  <a:cubicBezTo>
                    <a:pt x="46" y="52"/>
                    <a:pt x="48" y="39"/>
                    <a:pt x="42" y="30"/>
                  </a:cubicBezTo>
                  <a:cubicBezTo>
                    <a:pt x="39" y="26"/>
                    <a:pt x="30" y="16"/>
                    <a:pt x="34" y="10"/>
                  </a:cubicBezTo>
                  <a:cubicBezTo>
                    <a:pt x="37" y="5"/>
                    <a:pt x="48" y="15"/>
                    <a:pt x="50" y="17"/>
                  </a:cubicBezTo>
                  <a:cubicBezTo>
                    <a:pt x="54" y="21"/>
                    <a:pt x="63" y="38"/>
                    <a:pt x="69" y="26"/>
                  </a:cubicBezTo>
                  <a:cubicBezTo>
                    <a:pt x="71" y="22"/>
                    <a:pt x="71" y="17"/>
                    <a:pt x="74" y="12"/>
                  </a:cubicBezTo>
                  <a:cubicBezTo>
                    <a:pt x="77" y="8"/>
                    <a:pt x="81" y="13"/>
                    <a:pt x="82" y="16"/>
                  </a:cubicBezTo>
                  <a:cubicBezTo>
                    <a:pt x="84" y="21"/>
                    <a:pt x="84" y="27"/>
                    <a:pt x="84" y="32"/>
                  </a:cubicBezTo>
                  <a:cubicBezTo>
                    <a:pt x="84" y="35"/>
                    <a:pt x="89" y="35"/>
                    <a:pt x="89" y="32"/>
                  </a:cubicBezTo>
                  <a:cubicBezTo>
                    <a:pt x="88" y="25"/>
                    <a:pt x="87" y="1"/>
                    <a:pt x="74" y="7"/>
                  </a:cubicBezTo>
                  <a:cubicBezTo>
                    <a:pt x="70" y="8"/>
                    <a:pt x="69" y="12"/>
                    <a:pt x="68" y="15"/>
                  </a:cubicBezTo>
                  <a:cubicBezTo>
                    <a:pt x="67" y="17"/>
                    <a:pt x="66" y="20"/>
                    <a:pt x="65" y="22"/>
                  </a:cubicBezTo>
                  <a:cubicBezTo>
                    <a:pt x="63" y="28"/>
                    <a:pt x="61" y="24"/>
                    <a:pt x="59" y="21"/>
                  </a:cubicBezTo>
                  <a:cubicBezTo>
                    <a:pt x="54" y="14"/>
                    <a:pt x="42" y="0"/>
                    <a:pt x="33" y="6"/>
                  </a:cubicBezTo>
                  <a:cubicBezTo>
                    <a:pt x="23" y="11"/>
                    <a:pt x="33" y="25"/>
                    <a:pt x="37" y="31"/>
                  </a:cubicBezTo>
                  <a:cubicBezTo>
                    <a:pt x="40" y="35"/>
                    <a:pt x="42" y="41"/>
                    <a:pt x="39" y="46"/>
                  </a:cubicBezTo>
                  <a:cubicBezTo>
                    <a:pt x="36" y="50"/>
                    <a:pt x="28" y="47"/>
                    <a:pt x="24" y="45"/>
                  </a:cubicBezTo>
                  <a:cubicBezTo>
                    <a:pt x="20" y="43"/>
                    <a:pt x="15" y="43"/>
                    <a:pt x="11" y="44"/>
                  </a:cubicBezTo>
                  <a:cubicBezTo>
                    <a:pt x="0" y="46"/>
                    <a:pt x="8" y="55"/>
                    <a:pt x="13" y="58"/>
                  </a:cubicBezTo>
                  <a:cubicBezTo>
                    <a:pt x="20" y="63"/>
                    <a:pt x="28" y="66"/>
                    <a:pt x="36" y="70"/>
                  </a:cubicBezTo>
                  <a:cubicBezTo>
                    <a:pt x="43" y="75"/>
                    <a:pt x="49" y="81"/>
                    <a:pt x="55" y="87"/>
                  </a:cubicBezTo>
                  <a:cubicBezTo>
                    <a:pt x="66" y="98"/>
                    <a:pt x="75" y="110"/>
                    <a:pt x="83" y="122"/>
                  </a:cubicBezTo>
                  <a:cubicBezTo>
                    <a:pt x="85" y="126"/>
                    <a:pt x="89" y="133"/>
                    <a:pt x="91" y="135"/>
                  </a:cubicBezTo>
                  <a:cubicBezTo>
                    <a:pt x="92" y="138"/>
                    <a:pt x="96" y="136"/>
                    <a:pt x="95" y="133"/>
                  </a:cubicBezTo>
                  <a:close/>
                </a:path>
              </a:pathLst>
            </a:cu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1"/>
            <p:cNvSpPr>
              <a:spLocks noEditPoints="1"/>
            </p:cNvSpPr>
            <p:nvPr/>
          </p:nvSpPr>
          <p:spPr bwMode="auto">
            <a:xfrm>
              <a:off x="1498528" y="2743200"/>
              <a:ext cx="752475" cy="1120775"/>
            </a:xfrm>
            <a:custGeom>
              <a:avLst/>
              <a:gdLst>
                <a:gd name="T0" fmla="*/ 247 w 303"/>
                <a:gd name="T1" fmla="*/ 451 h 452"/>
                <a:gd name="T2" fmla="*/ 243 w 303"/>
                <a:gd name="T3" fmla="*/ 451 h 452"/>
                <a:gd name="T4" fmla="*/ 202 w 303"/>
                <a:gd name="T5" fmla="*/ 417 h 452"/>
                <a:gd name="T6" fmla="*/ 202 w 303"/>
                <a:gd name="T7" fmla="*/ 416 h 452"/>
                <a:gd name="T8" fmla="*/ 185 w 303"/>
                <a:gd name="T9" fmla="*/ 383 h 452"/>
                <a:gd name="T10" fmla="*/ 187 w 303"/>
                <a:gd name="T11" fmla="*/ 378 h 452"/>
                <a:gd name="T12" fmla="*/ 169 w 303"/>
                <a:gd name="T13" fmla="*/ 366 h 452"/>
                <a:gd name="T14" fmla="*/ 230 w 303"/>
                <a:gd name="T15" fmla="*/ 302 h 452"/>
                <a:gd name="T16" fmla="*/ 247 w 303"/>
                <a:gd name="T17" fmla="*/ 293 h 452"/>
                <a:gd name="T18" fmla="*/ 245 w 303"/>
                <a:gd name="T19" fmla="*/ 277 h 452"/>
                <a:gd name="T20" fmla="*/ 235 w 303"/>
                <a:gd name="T21" fmla="*/ 240 h 452"/>
                <a:gd name="T22" fmla="*/ 246 w 303"/>
                <a:gd name="T23" fmla="*/ 188 h 452"/>
                <a:gd name="T24" fmla="*/ 256 w 303"/>
                <a:gd name="T25" fmla="*/ 108 h 452"/>
                <a:gd name="T26" fmla="*/ 199 w 303"/>
                <a:gd name="T27" fmla="*/ 30 h 452"/>
                <a:gd name="T28" fmla="*/ 102 w 303"/>
                <a:gd name="T29" fmla="*/ 34 h 452"/>
                <a:gd name="T30" fmla="*/ 28 w 303"/>
                <a:gd name="T31" fmla="*/ 166 h 452"/>
                <a:gd name="T32" fmla="*/ 110 w 303"/>
                <a:gd name="T33" fmla="*/ 249 h 452"/>
                <a:gd name="T34" fmla="*/ 114 w 303"/>
                <a:gd name="T35" fmla="*/ 250 h 452"/>
                <a:gd name="T36" fmla="*/ 183 w 303"/>
                <a:gd name="T37" fmla="*/ 307 h 452"/>
                <a:gd name="T38" fmla="*/ 179 w 303"/>
                <a:gd name="T39" fmla="*/ 318 h 452"/>
                <a:gd name="T40" fmla="*/ 168 w 303"/>
                <a:gd name="T41" fmla="*/ 314 h 452"/>
                <a:gd name="T42" fmla="*/ 109 w 303"/>
                <a:gd name="T43" fmla="*/ 265 h 452"/>
                <a:gd name="T44" fmla="*/ 106 w 303"/>
                <a:gd name="T45" fmla="*/ 264 h 452"/>
                <a:gd name="T46" fmla="*/ 12 w 303"/>
                <a:gd name="T47" fmla="*/ 170 h 452"/>
                <a:gd name="T48" fmla="*/ 96 w 303"/>
                <a:gd name="T49" fmla="*/ 19 h 452"/>
                <a:gd name="T50" fmla="*/ 206 w 303"/>
                <a:gd name="T51" fmla="*/ 15 h 452"/>
                <a:gd name="T52" fmla="*/ 272 w 303"/>
                <a:gd name="T53" fmla="*/ 104 h 452"/>
                <a:gd name="T54" fmla="*/ 261 w 303"/>
                <a:gd name="T55" fmla="*/ 194 h 452"/>
                <a:gd name="T56" fmla="*/ 251 w 303"/>
                <a:gd name="T57" fmla="*/ 238 h 452"/>
                <a:gd name="T58" fmla="*/ 260 w 303"/>
                <a:gd name="T59" fmla="*/ 271 h 452"/>
                <a:gd name="T60" fmla="*/ 257 w 303"/>
                <a:gd name="T61" fmla="*/ 306 h 452"/>
                <a:gd name="T62" fmla="*/ 237 w 303"/>
                <a:gd name="T63" fmla="*/ 317 h 452"/>
                <a:gd name="T64" fmla="*/ 184 w 303"/>
                <a:gd name="T65" fmla="*/ 360 h 452"/>
                <a:gd name="T66" fmla="*/ 195 w 303"/>
                <a:gd name="T67" fmla="*/ 363 h 452"/>
                <a:gd name="T68" fmla="*/ 196 w 303"/>
                <a:gd name="T69" fmla="*/ 363 h 452"/>
                <a:gd name="T70" fmla="*/ 267 w 303"/>
                <a:gd name="T71" fmla="*/ 320 h 452"/>
                <a:gd name="T72" fmla="*/ 282 w 303"/>
                <a:gd name="T73" fmla="*/ 336 h 452"/>
                <a:gd name="T74" fmla="*/ 208 w 303"/>
                <a:gd name="T75" fmla="*/ 378 h 452"/>
                <a:gd name="T76" fmla="*/ 205 w 303"/>
                <a:gd name="T77" fmla="*/ 378 h 452"/>
                <a:gd name="T78" fmla="*/ 200 w 303"/>
                <a:gd name="T79" fmla="*/ 387 h 452"/>
                <a:gd name="T80" fmla="*/ 208 w 303"/>
                <a:gd name="T81" fmla="*/ 401 h 452"/>
                <a:gd name="T82" fmla="*/ 279 w 303"/>
                <a:gd name="T83" fmla="*/ 364 h 452"/>
                <a:gd name="T84" fmla="*/ 300 w 303"/>
                <a:gd name="T85" fmla="*/ 372 h 452"/>
                <a:gd name="T86" fmla="*/ 296 w 303"/>
                <a:gd name="T87" fmla="*/ 389 h 452"/>
                <a:gd name="T88" fmla="*/ 218 w 303"/>
                <a:gd name="T89" fmla="*/ 419 h 452"/>
                <a:gd name="T90" fmla="*/ 246 w 303"/>
                <a:gd name="T91" fmla="*/ 436 h 452"/>
                <a:gd name="T92" fmla="*/ 252 w 303"/>
                <a:gd name="T93" fmla="*/ 445 h 452"/>
                <a:gd name="T94" fmla="*/ 247 w 303"/>
                <a:gd name="T95" fmla="*/ 451 h 452"/>
                <a:gd name="T96" fmla="*/ 227 w 303"/>
                <a:gd name="T97" fmla="*/ 403 h 452"/>
                <a:gd name="T98" fmla="*/ 283 w 303"/>
                <a:gd name="T99" fmla="*/ 380 h 452"/>
                <a:gd name="T100" fmla="*/ 279 w 303"/>
                <a:gd name="T101" fmla="*/ 380 h 452"/>
                <a:gd name="T102" fmla="*/ 227 w 303"/>
                <a:gd name="T103" fmla="*/ 403 h 452"/>
                <a:gd name="T104" fmla="*/ 221 w 303"/>
                <a:gd name="T105" fmla="*/ 358 h 452"/>
                <a:gd name="T106" fmla="*/ 265 w 303"/>
                <a:gd name="T107" fmla="*/ 336 h 452"/>
                <a:gd name="T108" fmla="*/ 263 w 303"/>
                <a:gd name="T109" fmla="*/ 336 h 452"/>
                <a:gd name="T110" fmla="*/ 221 w 303"/>
                <a:gd name="T111" fmla="*/ 358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03" h="452">
                  <a:moveTo>
                    <a:pt x="247" y="451"/>
                  </a:moveTo>
                  <a:cubicBezTo>
                    <a:pt x="246" y="452"/>
                    <a:pt x="244" y="452"/>
                    <a:pt x="243" y="451"/>
                  </a:cubicBezTo>
                  <a:cubicBezTo>
                    <a:pt x="207" y="444"/>
                    <a:pt x="201" y="428"/>
                    <a:pt x="202" y="417"/>
                  </a:cubicBezTo>
                  <a:cubicBezTo>
                    <a:pt x="202" y="416"/>
                    <a:pt x="202" y="416"/>
                    <a:pt x="202" y="416"/>
                  </a:cubicBezTo>
                  <a:cubicBezTo>
                    <a:pt x="187" y="410"/>
                    <a:pt x="181" y="398"/>
                    <a:pt x="185" y="383"/>
                  </a:cubicBezTo>
                  <a:cubicBezTo>
                    <a:pt x="185" y="381"/>
                    <a:pt x="186" y="380"/>
                    <a:pt x="187" y="378"/>
                  </a:cubicBezTo>
                  <a:cubicBezTo>
                    <a:pt x="176" y="376"/>
                    <a:pt x="171" y="371"/>
                    <a:pt x="169" y="366"/>
                  </a:cubicBezTo>
                  <a:cubicBezTo>
                    <a:pt x="158" y="337"/>
                    <a:pt x="201" y="316"/>
                    <a:pt x="230" y="302"/>
                  </a:cubicBezTo>
                  <a:cubicBezTo>
                    <a:pt x="237" y="299"/>
                    <a:pt x="244" y="295"/>
                    <a:pt x="247" y="293"/>
                  </a:cubicBezTo>
                  <a:cubicBezTo>
                    <a:pt x="250" y="291"/>
                    <a:pt x="250" y="290"/>
                    <a:pt x="245" y="277"/>
                  </a:cubicBezTo>
                  <a:cubicBezTo>
                    <a:pt x="241" y="268"/>
                    <a:pt x="236" y="255"/>
                    <a:pt x="235" y="240"/>
                  </a:cubicBezTo>
                  <a:cubicBezTo>
                    <a:pt x="232" y="220"/>
                    <a:pt x="239" y="204"/>
                    <a:pt x="246" y="188"/>
                  </a:cubicBezTo>
                  <a:cubicBezTo>
                    <a:pt x="256" y="166"/>
                    <a:pt x="265" y="144"/>
                    <a:pt x="256" y="108"/>
                  </a:cubicBezTo>
                  <a:cubicBezTo>
                    <a:pt x="247" y="70"/>
                    <a:pt x="227" y="43"/>
                    <a:pt x="199" y="30"/>
                  </a:cubicBezTo>
                  <a:cubicBezTo>
                    <a:pt x="172" y="16"/>
                    <a:pt x="137" y="18"/>
                    <a:pt x="102" y="34"/>
                  </a:cubicBezTo>
                  <a:cubicBezTo>
                    <a:pt x="30" y="67"/>
                    <a:pt x="17" y="126"/>
                    <a:pt x="28" y="166"/>
                  </a:cubicBezTo>
                  <a:cubicBezTo>
                    <a:pt x="44" y="227"/>
                    <a:pt x="82" y="240"/>
                    <a:pt x="110" y="249"/>
                  </a:cubicBezTo>
                  <a:cubicBezTo>
                    <a:pt x="114" y="250"/>
                    <a:pt x="114" y="250"/>
                    <a:pt x="114" y="250"/>
                  </a:cubicBezTo>
                  <a:cubicBezTo>
                    <a:pt x="149" y="261"/>
                    <a:pt x="174" y="291"/>
                    <a:pt x="183" y="307"/>
                  </a:cubicBezTo>
                  <a:cubicBezTo>
                    <a:pt x="185" y="311"/>
                    <a:pt x="183" y="316"/>
                    <a:pt x="179" y="318"/>
                  </a:cubicBezTo>
                  <a:cubicBezTo>
                    <a:pt x="175" y="320"/>
                    <a:pt x="170" y="318"/>
                    <a:pt x="168" y="314"/>
                  </a:cubicBezTo>
                  <a:cubicBezTo>
                    <a:pt x="161" y="301"/>
                    <a:pt x="139" y="275"/>
                    <a:pt x="109" y="265"/>
                  </a:cubicBezTo>
                  <a:cubicBezTo>
                    <a:pt x="106" y="264"/>
                    <a:pt x="106" y="264"/>
                    <a:pt x="106" y="264"/>
                  </a:cubicBezTo>
                  <a:cubicBezTo>
                    <a:pt x="77" y="255"/>
                    <a:pt x="30" y="240"/>
                    <a:pt x="12" y="170"/>
                  </a:cubicBezTo>
                  <a:cubicBezTo>
                    <a:pt x="0" y="124"/>
                    <a:pt x="14" y="56"/>
                    <a:pt x="96" y="19"/>
                  </a:cubicBezTo>
                  <a:cubicBezTo>
                    <a:pt x="135" y="1"/>
                    <a:pt x="174" y="0"/>
                    <a:pt x="206" y="15"/>
                  </a:cubicBezTo>
                  <a:cubicBezTo>
                    <a:pt x="239" y="31"/>
                    <a:pt x="261" y="62"/>
                    <a:pt x="272" y="104"/>
                  </a:cubicBezTo>
                  <a:cubicBezTo>
                    <a:pt x="282" y="145"/>
                    <a:pt x="271" y="171"/>
                    <a:pt x="261" y="194"/>
                  </a:cubicBezTo>
                  <a:cubicBezTo>
                    <a:pt x="255" y="209"/>
                    <a:pt x="249" y="222"/>
                    <a:pt x="251" y="238"/>
                  </a:cubicBezTo>
                  <a:cubicBezTo>
                    <a:pt x="252" y="251"/>
                    <a:pt x="256" y="262"/>
                    <a:pt x="260" y="271"/>
                  </a:cubicBezTo>
                  <a:cubicBezTo>
                    <a:pt x="265" y="283"/>
                    <a:pt x="270" y="297"/>
                    <a:pt x="257" y="306"/>
                  </a:cubicBezTo>
                  <a:cubicBezTo>
                    <a:pt x="253" y="309"/>
                    <a:pt x="246" y="313"/>
                    <a:pt x="237" y="317"/>
                  </a:cubicBezTo>
                  <a:cubicBezTo>
                    <a:pt x="216" y="327"/>
                    <a:pt x="179" y="345"/>
                    <a:pt x="184" y="360"/>
                  </a:cubicBezTo>
                  <a:cubicBezTo>
                    <a:pt x="185" y="361"/>
                    <a:pt x="188" y="363"/>
                    <a:pt x="195" y="363"/>
                  </a:cubicBezTo>
                  <a:cubicBezTo>
                    <a:pt x="195" y="363"/>
                    <a:pt x="195" y="363"/>
                    <a:pt x="196" y="363"/>
                  </a:cubicBezTo>
                  <a:cubicBezTo>
                    <a:pt x="214" y="339"/>
                    <a:pt x="247" y="315"/>
                    <a:pt x="267" y="320"/>
                  </a:cubicBezTo>
                  <a:cubicBezTo>
                    <a:pt x="281" y="324"/>
                    <a:pt x="282" y="332"/>
                    <a:pt x="282" y="336"/>
                  </a:cubicBezTo>
                  <a:cubicBezTo>
                    <a:pt x="281" y="356"/>
                    <a:pt x="232" y="374"/>
                    <a:pt x="208" y="378"/>
                  </a:cubicBezTo>
                  <a:cubicBezTo>
                    <a:pt x="207" y="378"/>
                    <a:pt x="206" y="378"/>
                    <a:pt x="205" y="378"/>
                  </a:cubicBezTo>
                  <a:cubicBezTo>
                    <a:pt x="203" y="381"/>
                    <a:pt x="201" y="384"/>
                    <a:pt x="200" y="387"/>
                  </a:cubicBezTo>
                  <a:cubicBezTo>
                    <a:pt x="199" y="393"/>
                    <a:pt x="199" y="398"/>
                    <a:pt x="208" y="401"/>
                  </a:cubicBezTo>
                  <a:cubicBezTo>
                    <a:pt x="221" y="381"/>
                    <a:pt x="253" y="365"/>
                    <a:pt x="279" y="364"/>
                  </a:cubicBezTo>
                  <a:cubicBezTo>
                    <a:pt x="283" y="364"/>
                    <a:pt x="296" y="363"/>
                    <a:pt x="300" y="372"/>
                  </a:cubicBezTo>
                  <a:cubicBezTo>
                    <a:pt x="302" y="376"/>
                    <a:pt x="303" y="382"/>
                    <a:pt x="296" y="389"/>
                  </a:cubicBezTo>
                  <a:cubicBezTo>
                    <a:pt x="285" y="403"/>
                    <a:pt x="249" y="422"/>
                    <a:pt x="218" y="419"/>
                  </a:cubicBezTo>
                  <a:cubicBezTo>
                    <a:pt x="219" y="429"/>
                    <a:pt x="238" y="434"/>
                    <a:pt x="246" y="436"/>
                  </a:cubicBezTo>
                  <a:cubicBezTo>
                    <a:pt x="250" y="437"/>
                    <a:pt x="253" y="441"/>
                    <a:pt x="252" y="445"/>
                  </a:cubicBezTo>
                  <a:cubicBezTo>
                    <a:pt x="252" y="448"/>
                    <a:pt x="250" y="450"/>
                    <a:pt x="247" y="451"/>
                  </a:cubicBezTo>
                  <a:close/>
                  <a:moveTo>
                    <a:pt x="227" y="403"/>
                  </a:moveTo>
                  <a:cubicBezTo>
                    <a:pt x="251" y="402"/>
                    <a:pt x="276" y="388"/>
                    <a:pt x="283" y="380"/>
                  </a:cubicBezTo>
                  <a:cubicBezTo>
                    <a:pt x="282" y="380"/>
                    <a:pt x="281" y="380"/>
                    <a:pt x="279" y="380"/>
                  </a:cubicBezTo>
                  <a:cubicBezTo>
                    <a:pt x="260" y="381"/>
                    <a:pt x="238" y="392"/>
                    <a:pt x="227" y="403"/>
                  </a:cubicBezTo>
                  <a:close/>
                  <a:moveTo>
                    <a:pt x="221" y="358"/>
                  </a:moveTo>
                  <a:cubicBezTo>
                    <a:pt x="241" y="352"/>
                    <a:pt x="260" y="342"/>
                    <a:pt x="265" y="336"/>
                  </a:cubicBezTo>
                  <a:cubicBezTo>
                    <a:pt x="264" y="336"/>
                    <a:pt x="264" y="336"/>
                    <a:pt x="263" y="336"/>
                  </a:cubicBezTo>
                  <a:cubicBezTo>
                    <a:pt x="254" y="334"/>
                    <a:pt x="236" y="344"/>
                    <a:pt x="221" y="358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2"/>
            <p:cNvSpPr/>
            <p:nvPr/>
          </p:nvSpPr>
          <p:spPr bwMode="auto">
            <a:xfrm>
              <a:off x="1639815" y="2936875"/>
              <a:ext cx="414338" cy="592138"/>
            </a:xfrm>
            <a:custGeom>
              <a:avLst/>
              <a:gdLst>
                <a:gd name="T0" fmla="*/ 165 w 167"/>
                <a:gd name="T1" fmla="*/ 231 h 239"/>
                <a:gd name="T2" fmla="*/ 104 w 167"/>
                <a:gd name="T3" fmla="*/ 148 h 239"/>
                <a:gd name="T4" fmla="*/ 37 w 167"/>
                <a:gd name="T5" fmla="*/ 99 h 239"/>
                <a:gd name="T6" fmla="*/ 24 w 167"/>
                <a:gd name="T7" fmla="*/ 83 h 239"/>
                <a:gd name="T8" fmla="*/ 57 w 167"/>
                <a:gd name="T9" fmla="*/ 91 h 239"/>
                <a:gd name="T10" fmla="*/ 73 w 167"/>
                <a:gd name="T11" fmla="*/ 52 h 239"/>
                <a:gd name="T12" fmla="*/ 59 w 167"/>
                <a:gd name="T13" fmla="*/ 17 h 239"/>
                <a:gd name="T14" fmla="*/ 86 w 167"/>
                <a:gd name="T15" fmla="*/ 29 h 239"/>
                <a:gd name="T16" fmla="*/ 119 w 167"/>
                <a:gd name="T17" fmla="*/ 45 h 239"/>
                <a:gd name="T18" fmla="*/ 128 w 167"/>
                <a:gd name="T19" fmla="*/ 21 h 239"/>
                <a:gd name="T20" fmla="*/ 142 w 167"/>
                <a:gd name="T21" fmla="*/ 27 h 239"/>
                <a:gd name="T22" fmla="*/ 146 w 167"/>
                <a:gd name="T23" fmla="*/ 55 h 239"/>
                <a:gd name="T24" fmla="*/ 154 w 167"/>
                <a:gd name="T25" fmla="*/ 55 h 239"/>
                <a:gd name="T26" fmla="*/ 129 w 167"/>
                <a:gd name="T27" fmla="*/ 11 h 239"/>
                <a:gd name="T28" fmla="*/ 117 w 167"/>
                <a:gd name="T29" fmla="*/ 26 h 239"/>
                <a:gd name="T30" fmla="*/ 113 w 167"/>
                <a:gd name="T31" fmla="*/ 38 h 239"/>
                <a:gd name="T32" fmla="*/ 102 w 167"/>
                <a:gd name="T33" fmla="*/ 35 h 239"/>
                <a:gd name="T34" fmla="*/ 56 w 167"/>
                <a:gd name="T35" fmla="*/ 9 h 239"/>
                <a:gd name="T36" fmla="*/ 64 w 167"/>
                <a:gd name="T37" fmla="*/ 53 h 239"/>
                <a:gd name="T38" fmla="*/ 68 w 167"/>
                <a:gd name="T39" fmla="*/ 79 h 239"/>
                <a:gd name="T40" fmla="*/ 42 w 167"/>
                <a:gd name="T41" fmla="*/ 78 h 239"/>
                <a:gd name="T42" fmla="*/ 18 w 167"/>
                <a:gd name="T43" fmla="*/ 75 h 239"/>
                <a:gd name="T44" fmla="*/ 22 w 167"/>
                <a:gd name="T45" fmla="*/ 100 h 239"/>
                <a:gd name="T46" fmla="*/ 62 w 167"/>
                <a:gd name="T47" fmla="*/ 122 h 239"/>
                <a:gd name="T48" fmla="*/ 96 w 167"/>
                <a:gd name="T49" fmla="*/ 151 h 239"/>
                <a:gd name="T50" fmla="*/ 144 w 167"/>
                <a:gd name="T51" fmla="*/ 212 h 239"/>
                <a:gd name="T52" fmla="*/ 157 w 167"/>
                <a:gd name="T53" fmla="*/ 234 h 239"/>
                <a:gd name="T54" fmla="*/ 165 w 167"/>
                <a:gd name="T55" fmla="*/ 231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7" h="239">
                  <a:moveTo>
                    <a:pt x="165" y="231"/>
                  </a:moveTo>
                  <a:cubicBezTo>
                    <a:pt x="149" y="201"/>
                    <a:pt x="127" y="172"/>
                    <a:pt x="104" y="148"/>
                  </a:cubicBezTo>
                  <a:cubicBezTo>
                    <a:pt x="84" y="128"/>
                    <a:pt x="63" y="111"/>
                    <a:pt x="37" y="99"/>
                  </a:cubicBezTo>
                  <a:cubicBezTo>
                    <a:pt x="32" y="97"/>
                    <a:pt x="6" y="84"/>
                    <a:pt x="24" y="83"/>
                  </a:cubicBezTo>
                  <a:cubicBezTo>
                    <a:pt x="36" y="82"/>
                    <a:pt x="46" y="91"/>
                    <a:pt x="57" y="91"/>
                  </a:cubicBezTo>
                  <a:cubicBezTo>
                    <a:pt x="79" y="91"/>
                    <a:pt x="82" y="68"/>
                    <a:pt x="73" y="52"/>
                  </a:cubicBezTo>
                  <a:cubicBezTo>
                    <a:pt x="68" y="44"/>
                    <a:pt x="52" y="28"/>
                    <a:pt x="59" y="17"/>
                  </a:cubicBezTo>
                  <a:cubicBezTo>
                    <a:pt x="64" y="8"/>
                    <a:pt x="83" y="25"/>
                    <a:pt x="86" y="29"/>
                  </a:cubicBezTo>
                  <a:cubicBezTo>
                    <a:pt x="94" y="36"/>
                    <a:pt x="109" y="66"/>
                    <a:pt x="119" y="45"/>
                  </a:cubicBezTo>
                  <a:cubicBezTo>
                    <a:pt x="123" y="37"/>
                    <a:pt x="124" y="28"/>
                    <a:pt x="128" y="21"/>
                  </a:cubicBezTo>
                  <a:cubicBezTo>
                    <a:pt x="133" y="13"/>
                    <a:pt x="140" y="23"/>
                    <a:pt x="142" y="27"/>
                  </a:cubicBezTo>
                  <a:cubicBezTo>
                    <a:pt x="145" y="36"/>
                    <a:pt x="145" y="46"/>
                    <a:pt x="146" y="55"/>
                  </a:cubicBezTo>
                  <a:cubicBezTo>
                    <a:pt x="147" y="61"/>
                    <a:pt x="155" y="60"/>
                    <a:pt x="154" y="55"/>
                  </a:cubicBezTo>
                  <a:cubicBezTo>
                    <a:pt x="153" y="43"/>
                    <a:pt x="151" y="2"/>
                    <a:pt x="129" y="11"/>
                  </a:cubicBezTo>
                  <a:cubicBezTo>
                    <a:pt x="122" y="13"/>
                    <a:pt x="120" y="20"/>
                    <a:pt x="117" y="26"/>
                  </a:cubicBezTo>
                  <a:cubicBezTo>
                    <a:pt x="116" y="30"/>
                    <a:pt x="115" y="34"/>
                    <a:pt x="113" y="38"/>
                  </a:cubicBezTo>
                  <a:cubicBezTo>
                    <a:pt x="110" y="48"/>
                    <a:pt x="106" y="41"/>
                    <a:pt x="102" y="35"/>
                  </a:cubicBezTo>
                  <a:cubicBezTo>
                    <a:pt x="94" y="24"/>
                    <a:pt x="73" y="0"/>
                    <a:pt x="56" y="9"/>
                  </a:cubicBezTo>
                  <a:cubicBezTo>
                    <a:pt x="40" y="19"/>
                    <a:pt x="57" y="44"/>
                    <a:pt x="64" y="53"/>
                  </a:cubicBezTo>
                  <a:cubicBezTo>
                    <a:pt x="69" y="60"/>
                    <a:pt x="73" y="71"/>
                    <a:pt x="68" y="79"/>
                  </a:cubicBezTo>
                  <a:cubicBezTo>
                    <a:pt x="62" y="87"/>
                    <a:pt x="48" y="81"/>
                    <a:pt x="42" y="78"/>
                  </a:cubicBezTo>
                  <a:cubicBezTo>
                    <a:pt x="34" y="75"/>
                    <a:pt x="26" y="74"/>
                    <a:pt x="18" y="75"/>
                  </a:cubicBezTo>
                  <a:cubicBezTo>
                    <a:pt x="0" y="79"/>
                    <a:pt x="14" y="95"/>
                    <a:pt x="22" y="100"/>
                  </a:cubicBezTo>
                  <a:cubicBezTo>
                    <a:pt x="35" y="108"/>
                    <a:pt x="49" y="114"/>
                    <a:pt x="62" y="122"/>
                  </a:cubicBezTo>
                  <a:cubicBezTo>
                    <a:pt x="74" y="130"/>
                    <a:pt x="85" y="141"/>
                    <a:pt x="96" y="151"/>
                  </a:cubicBezTo>
                  <a:cubicBezTo>
                    <a:pt x="114" y="170"/>
                    <a:pt x="130" y="191"/>
                    <a:pt x="144" y="212"/>
                  </a:cubicBezTo>
                  <a:cubicBezTo>
                    <a:pt x="148" y="219"/>
                    <a:pt x="155" y="230"/>
                    <a:pt x="157" y="234"/>
                  </a:cubicBezTo>
                  <a:cubicBezTo>
                    <a:pt x="160" y="239"/>
                    <a:pt x="167" y="236"/>
                    <a:pt x="165" y="231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1789041" y="6208500"/>
            <a:ext cx="1104901" cy="869950"/>
            <a:chOff x="2322440" y="4679950"/>
            <a:chExt cx="1104901" cy="869950"/>
          </a:xfrm>
        </p:grpSpPr>
        <p:sp>
          <p:nvSpPr>
            <p:cNvPr id="66" name="Freeform 63"/>
            <p:cNvSpPr>
              <a:spLocks noEditPoints="1"/>
            </p:cNvSpPr>
            <p:nvPr/>
          </p:nvSpPr>
          <p:spPr bwMode="auto">
            <a:xfrm>
              <a:off x="2966966" y="4757738"/>
              <a:ext cx="460375" cy="733425"/>
            </a:xfrm>
            <a:custGeom>
              <a:avLst/>
              <a:gdLst>
                <a:gd name="T0" fmla="*/ 59 w 185"/>
                <a:gd name="T1" fmla="*/ 296 h 296"/>
                <a:gd name="T2" fmla="*/ 57 w 185"/>
                <a:gd name="T3" fmla="*/ 295 h 296"/>
                <a:gd name="T4" fmla="*/ 44 w 185"/>
                <a:gd name="T5" fmla="*/ 263 h 296"/>
                <a:gd name="T6" fmla="*/ 44 w 185"/>
                <a:gd name="T7" fmla="*/ 262 h 296"/>
                <a:gd name="T8" fmla="*/ 45 w 185"/>
                <a:gd name="T9" fmla="*/ 239 h 296"/>
                <a:gd name="T10" fmla="*/ 47 w 185"/>
                <a:gd name="T11" fmla="*/ 236 h 296"/>
                <a:gd name="T12" fmla="*/ 41 w 185"/>
                <a:gd name="T13" fmla="*/ 224 h 296"/>
                <a:gd name="T14" fmla="*/ 95 w 185"/>
                <a:gd name="T15" fmla="*/ 206 h 296"/>
                <a:gd name="T16" fmla="*/ 107 w 185"/>
                <a:gd name="T17" fmla="*/ 206 h 296"/>
                <a:gd name="T18" fmla="*/ 111 w 185"/>
                <a:gd name="T19" fmla="*/ 196 h 296"/>
                <a:gd name="T20" fmla="*/ 116 w 185"/>
                <a:gd name="T21" fmla="*/ 172 h 296"/>
                <a:gd name="T22" fmla="*/ 139 w 185"/>
                <a:gd name="T23" fmla="*/ 146 h 296"/>
                <a:gd name="T24" fmla="*/ 169 w 185"/>
                <a:gd name="T25" fmla="*/ 104 h 296"/>
                <a:gd name="T26" fmla="*/ 160 w 185"/>
                <a:gd name="T27" fmla="*/ 42 h 296"/>
                <a:gd name="T28" fmla="*/ 103 w 185"/>
                <a:gd name="T29" fmla="*/ 14 h 296"/>
                <a:gd name="T30" fmla="*/ 20 w 185"/>
                <a:gd name="T31" fmla="*/ 67 h 296"/>
                <a:gd name="T32" fmla="*/ 43 w 185"/>
                <a:gd name="T33" fmla="*/ 139 h 296"/>
                <a:gd name="T34" fmla="*/ 44 w 185"/>
                <a:gd name="T35" fmla="*/ 141 h 296"/>
                <a:gd name="T36" fmla="*/ 66 w 185"/>
                <a:gd name="T37" fmla="*/ 195 h 296"/>
                <a:gd name="T38" fmla="*/ 61 w 185"/>
                <a:gd name="T39" fmla="*/ 200 h 296"/>
                <a:gd name="T40" fmla="*/ 56 w 185"/>
                <a:gd name="T41" fmla="*/ 194 h 296"/>
                <a:gd name="T42" fmla="*/ 37 w 185"/>
                <a:gd name="T43" fmla="*/ 148 h 296"/>
                <a:gd name="T44" fmla="*/ 35 w 185"/>
                <a:gd name="T45" fmla="*/ 147 h 296"/>
                <a:gd name="T46" fmla="*/ 10 w 185"/>
                <a:gd name="T47" fmla="*/ 65 h 296"/>
                <a:gd name="T48" fmla="*/ 104 w 185"/>
                <a:gd name="T49" fmla="*/ 4 h 296"/>
                <a:gd name="T50" fmla="*/ 168 w 185"/>
                <a:gd name="T51" fmla="*/ 35 h 296"/>
                <a:gd name="T52" fmla="*/ 179 w 185"/>
                <a:gd name="T53" fmla="*/ 106 h 296"/>
                <a:gd name="T54" fmla="*/ 145 w 185"/>
                <a:gd name="T55" fmla="*/ 154 h 296"/>
                <a:gd name="T56" fmla="*/ 126 w 185"/>
                <a:gd name="T57" fmla="*/ 176 h 296"/>
                <a:gd name="T58" fmla="*/ 121 w 185"/>
                <a:gd name="T59" fmla="*/ 197 h 296"/>
                <a:gd name="T60" fmla="*/ 109 w 185"/>
                <a:gd name="T61" fmla="*/ 217 h 296"/>
                <a:gd name="T62" fmla="*/ 94 w 185"/>
                <a:gd name="T63" fmla="*/ 217 h 296"/>
                <a:gd name="T64" fmla="*/ 51 w 185"/>
                <a:gd name="T65" fmla="*/ 225 h 296"/>
                <a:gd name="T66" fmla="*/ 56 w 185"/>
                <a:gd name="T67" fmla="*/ 230 h 296"/>
                <a:gd name="T68" fmla="*/ 57 w 185"/>
                <a:gd name="T69" fmla="*/ 230 h 296"/>
                <a:gd name="T70" fmla="*/ 110 w 185"/>
                <a:gd name="T71" fmla="*/ 228 h 296"/>
                <a:gd name="T72" fmla="*/ 114 w 185"/>
                <a:gd name="T73" fmla="*/ 241 h 296"/>
                <a:gd name="T74" fmla="*/ 59 w 185"/>
                <a:gd name="T75" fmla="*/ 242 h 296"/>
                <a:gd name="T76" fmla="*/ 57 w 185"/>
                <a:gd name="T77" fmla="*/ 242 h 296"/>
                <a:gd name="T78" fmla="*/ 52 w 185"/>
                <a:gd name="T79" fmla="*/ 246 h 296"/>
                <a:gd name="T80" fmla="*/ 52 w 185"/>
                <a:gd name="T81" fmla="*/ 256 h 296"/>
                <a:gd name="T82" fmla="*/ 104 w 185"/>
                <a:gd name="T83" fmla="*/ 256 h 296"/>
                <a:gd name="T84" fmla="*/ 114 w 185"/>
                <a:gd name="T85" fmla="*/ 267 h 296"/>
                <a:gd name="T86" fmla="*/ 106 w 185"/>
                <a:gd name="T87" fmla="*/ 276 h 296"/>
                <a:gd name="T88" fmla="*/ 52 w 185"/>
                <a:gd name="T89" fmla="*/ 269 h 296"/>
                <a:gd name="T90" fmla="*/ 63 w 185"/>
                <a:gd name="T91" fmla="*/ 287 h 296"/>
                <a:gd name="T92" fmla="*/ 64 w 185"/>
                <a:gd name="T93" fmla="*/ 294 h 296"/>
                <a:gd name="T94" fmla="*/ 59 w 185"/>
                <a:gd name="T95" fmla="*/ 296 h 296"/>
                <a:gd name="T96" fmla="*/ 62 w 185"/>
                <a:gd name="T97" fmla="*/ 263 h 296"/>
                <a:gd name="T98" fmla="*/ 102 w 185"/>
                <a:gd name="T99" fmla="*/ 267 h 296"/>
                <a:gd name="T100" fmla="*/ 99 w 185"/>
                <a:gd name="T101" fmla="*/ 265 h 296"/>
                <a:gd name="T102" fmla="*/ 62 w 185"/>
                <a:gd name="T103" fmla="*/ 263 h 296"/>
                <a:gd name="T104" fmla="*/ 73 w 185"/>
                <a:gd name="T105" fmla="*/ 235 h 296"/>
                <a:gd name="T106" fmla="*/ 104 w 185"/>
                <a:gd name="T107" fmla="*/ 236 h 296"/>
                <a:gd name="T108" fmla="*/ 103 w 185"/>
                <a:gd name="T109" fmla="*/ 235 h 296"/>
                <a:gd name="T110" fmla="*/ 73 w 185"/>
                <a:gd name="T111" fmla="*/ 235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5" h="296">
                  <a:moveTo>
                    <a:pt x="59" y="296"/>
                  </a:moveTo>
                  <a:cubicBezTo>
                    <a:pt x="58" y="296"/>
                    <a:pt x="58" y="296"/>
                    <a:pt x="57" y="295"/>
                  </a:cubicBezTo>
                  <a:cubicBezTo>
                    <a:pt x="39" y="280"/>
                    <a:pt x="40" y="269"/>
                    <a:pt x="44" y="263"/>
                  </a:cubicBezTo>
                  <a:cubicBezTo>
                    <a:pt x="44" y="263"/>
                    <a:pt x="44" y="263"/>
                    <a:pt x="44" y="262"/>
                  </a:cubicBezTo>
                  <a:cubicBezTo>
                    <a:pt x="37" y="255"/>
                    <a:pt x="37" y="246"/>
                    <a:pt x="45" y="239"/>
                  </a:cubicBezTo>
                  <a:cubicBezTo>
                    <a:pt x="45" y="238"/>
                    <a:pt x="46" y="237"/>
                    <a:pt x="47" y="236"/>
                  </a:cubicBezTo>
                  <a:cubicBezTo>
                    <a:pt x="41" y="232"/>
                    <a:pt x="40" y="228"/>
                    <a:pt x="41" y="224"/>
                  </a:cubicBezTo>
                  <a:cubicBezTo>
                    <a:pt x="43" y="204"/>
                    <a:pt x="74" y="205"/>
                    <a:pt x="95" y="206"/>
                  </a:cubicBezTo>
                  <a:cubicBezTo>
                    <a:pt x="100" y="206"/>
                    <a:pt x="105" y="207"/>
                    <a:pt x="107" y="206"/>
                  </a:cubicBezTo>
                  <a:cubicBezTo>
                    <a:pt x="109" y="206"/>
                    <a:pt x="110" y="206"/>
                    <a:pt x="111" y="196"/>
                  </a:cubicBezTo>
                  <a:cubicBezTo>
                    <a:pt x="112" y="190"/>
                    <a:pt x="113" y="181"/>
                    <a:pt x="116" y="172"/>
                  </a:cubicBezTo>
                  <a:cubicBezTo>
                    <a:pt x="121" y="160"/>
                    <a:pt x="130" y="153"/>
                    <a:pt x="139" y="146"/>
                  </a:cubicBezTo>
                  <a:cubicBezTo>
                    <a:pt x="151" y="136"/>
                    <a:pt x="163" y="127"/>
                    <a:pt x="169" y="104"/>
                  </a:cubicBezTo>
                  <a:cubicBezTo>
                    <a:pt x="175" y="79"/>
                    <a:pt x="171" y="58"/>
                    <a:pt x="160" y="42"/>
                  </a:cubicBezTo>
                  <a:cubicBezTo>
                    <a:pt x="148" y="26"/>
                    <a:pt x="128" y="16"/>
                    <a:pt x="103" y="14"/>
                  </a:cubicBezTo>
                  <a:cubicBezTo>
                    <a:pt x="52" y="11"/>
                    <a:pt x="27" y="41"/>
                    <a:pt x="20" y="67"/>
                  </a:cubicBezTo>
                  <a:cubicBezTo>
                    <a:pt x="11" y="107"/>
                    <a:pt x="29" y="126"/>
                    <a:pt x="43" y="139"/>
                  </a:cubicBezTo>
                  <a:cubicBezTo>
                    <a:pt x="44" y="141"/>
                    <a:pt x="44" y="141"/>
                    <a:pt x="44" y="141"/>
                  </a:cubicBezTo>
                  <a:cubicBezTo>
                    <a:pt x="61" y="158"/>
                    <a:pt x="66" y="183"/>
                    <a:pt x="66" y="195"/>
                  </a:cubicBezTo>
                  <a:cubicBezTo>
                    <a:pt x="66" y="198"/>
                    <a:pt x="64" y="200"/>
                    <a:pt x="61" y="200"/>
                  </a:cubicBezTo>
                  <a:cubicBezTo>
                    <a:pt x="58" y="200"/>
                    <a:pt x="56" y="197"/>
                    <a:pt x="56" y="194"/>
                  </a:cubicBezTo>
                  <a:cubicBezTo>
                    <a:pt x="56" y="184"/>
                    <a:pt x="51" y="163"/>
                    <a:pt x="37" y="148"/>
                  </a:cubicBezTo>
                  <a:cubicBezTo>
                    <a:pt x="35" y="147"/>
                    <a:pt x="35" y="147"/>
                    <a:pt x="35" y="147"/>
                  </a:cubicBezTo>
                  <a:cubicBezTo>
                    <a:pt x="22" y="133"/>
                    <a:pt x="0" y="110"/>
                    <a:pt x="10" y="65"/>
                  </a:cubicBezTo>
                  <a:cubicBezTo>
                    <a:pt x="17" y="35"/>
                    <a:pt x="46" y="0"/>
                    <a:pt x="104" y="4"/>
                  </a:cubicBezTo>
                  <a:cubicBezTo>
                    <a:pt x="132" y="6"/>
                    <a:pt x="154" y="17"/>
                    <a:pt x="168" y="35"/>
                  </a:cubicBezTo>
                  <a:cubicBezTo>
                    <a:pt x="182" y="54"/>
                    <a:pt x="185" y="78"/>
                    <a:pt x="179" y="106"/>
                  </a:cubicBezTo>
                  <a:cubicBezTo>
                    <a:pt x="172" y="133"/>
                    <a:pt x="158" y="144"/>
                    <a:pt x="145" y="154"/>
                  </a:cubicBezTo>
                  <a:cubicBezTo>
                    <a:pt x="137" y="161"/>
                    <a:pt x="130" y="166"/>
                    <a:pt x="126" y="176"/>
                  </a:cubicBezTo>
                  <a:cubicBezTo>
                    <a:pt x="123" y="184"/>
                    <a:pt x="122" y="191"/>
                    <a:pt x="121" y="197"/>
                  </a:cubicBezTo>
                  <a:cubicBezTo>
                    <a:pt x="120" y="206"/>
                    <a:pt x="119" y="215"/>
                    <a:pt x="109" y="217"/>
                  </a:cubicBezTo>
                  <a:cubicBezTo>
                    <a:pt x="105" y="217"/>
                    <a:pt x="100" y="217"/>
                    <a:pt x="94" y="217"/>
                  </a:cubicBezTo>
                  <a:cubicBezTo>
                    <a:pt x="80" y="216"/>
                    <a:pt x="52" y="215"/>
                    <a:pt x="51" y="225"/>
                  </a:cubicBezTo>
                  <a:cubicBezTo>
                    <a:pt x="51" y="226"/>
                    <a:pt x="52" y="228"/>
                    <a:pt x="56" y="230"/>
                  </a:cubicBezTo>
                  <a:cubicBezTo>
                    <a:pt x="56" y="230"/>
                    <a:pt x="57" y="230"/>
                    <a:pt x="57" y="230"/>
                  </a:cubicBezTo>
                  <a:cubicBezTo>
                    <a:pt x="74" y="222"/>
                    <a:pt x="101" y="219"/>
                    <a:pt x="110" y="228"/>
                  </a:cubicBezTo>
                  <a:cubicBezTo>
                    <a:pt x="117" y="234"/>
                    <a:pt x="116" y="239"/>
                    <a:pt x="114" y="241"/>
                  </a:cubicBezTo>
                  <a:cubicBezTo>
                    <a:pt x="108" y="252"/>
                    <a:pt x="74" y="248"/>
                    <a:pt x="59" y="242"/>
                  </a:cubicBezTo>
                  <a:cubicBezTo>
                    <a:pt x="58" y="242"/>
                    <a:pt x="58" y="242"/>
                    <a:pt x="57" y="242"/>
                  </a:cubicBezTo>
                  <a:cubicBezTo>
                    <a:pt x="55" y="243"/>
                    <a:pt x="53" y="244"/>
                    <a:pt x="52" y="246"/>
                  </a:cubicBezTo>
                  <a:cubicBezTo>
                    <a:pt x="49" y="249"/>
                    <a:pt x="48" y="251"/>
                    <a:pt x="52" y="256"/>
                  </a:cubicBezTo>
                  <a:cubicBezTo>
                    <a:pt x="65" y="248"/>
                    <a:pt x="89" y="249"/>
                    <a:pt x="104" y="256"/>
                  </a:cubicBezTo>
                  <a:cubicBezTo>
                    <a:pt x="106" y="257"/>
                    <a:pt x="114" y="261"/>
                    <a:pt x="114" y="267"/>
                  </a:cubicBezTo>
                  <a:cubicBezTo>
                    <a:pt x="114" y="270"/>
                    <a:pt x="112" y="273"/>
                    <a:pt x="106" y="276"/>
                  </a:cubicBezTo>
                  <a:cubicBezTo>
                    <a:pt x="95" y="280"/>
                    <a:pt x="69" y="280"/>
                    <a:pt x="52" y="269"/>
                  </a:cubicBezTo>
                  <a:cubicBezTo>
                    <a:pt x="50" y="275"/>
                    <a:pt x="59" y="284"/>
                    <a:pt x="63" y="287"/>
                  </a:cubicBezTo>
                  <a:cubicBezTo>
                    <a:pt x="66" y="289"/>
                    <a:pt x="66" y="292"/>
                    <a:pt x="64" y="294"/>
                  </a:cubicBezTo>
                  <a:cubicBezTo>
                    <a:pt x="63" y="296"/>
                    <a:pt x="61" y="296"/>
                    <a:pt x="59" y="296"/>
                  </a:cubicBezTo>
                  <a:close/>
                  <a:moveTo>
                    <a:pt x="62" y="263"/>
                  </a:moveTo>
                  <a:cubicBezTo>
                    <a:pt x="76" y="269"/>
                    <a:pt x="95" y="269"/>
                    <a:pt x="102" y="267"/>
                  </a:cubicBezTo>
                  <a:cubicBezTo>
                    <a:pt x="101" y="266"/>
                    <a:pt x="100" y="266"/>
                    <a:pt x="99" y="265"/>
                  </a:cubicBezTo>
                  <a:cubicBezTo>
                    <a:pt x="88" y="260"/>
                    <a:pt x="72" y="260"/>
                    <a:pt x="62" y="263"/>
                  </a:cubicBezTo>
                  <a:close/>
                  <a:moveTo>
                    <a:pt x="73" y="235"/>
                  </a:moveTo>
                  <a:cubicBezTo>
                    <a:pt x="86" y="238"/>
                    <a:pt x="100" y="238"/>
                    <a:pt x="104" y="236"/>
                  </a:cubicBezTo>
                  <a:cubicBezTo>
                    <a:pt x="104" y="236"/>
                    <a:pt x="104" y="236"/>
                    <a:pt x="103" y="235"/>
                  </a:cubicBezTo>
                  <a:cubicBezTo>
                    <a:pt x="99" y="231"/>
                    <a:pt x="85" y="232"/>
                    <a:pt x="73" y="235"/>
                  </a:cubicBezTo>
                  <a:close/>
                </a:path>
              </a:pathLst>
            </a:custGeom>
            <a:solidFill>
              <a:srgbClr val="99DD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4"/>
            <p:cNvSpPr/>
            <p:nvPr/>
          </p:nvSpPr>
          <p:spPr bwMode="auto">
            <a:xfrm>
              <a:off x="3066978" y="4876800"/>
              <a:ext cx="273050" cy="403225"/>
            </a:xfrm>
            <a:custGeom>
              <a:avLst/>
              <a:gdLst>
                <a:gd name="T0" fmla="*/ 48 w 110"/>
                <a:gd name="T1" fmla="*/ 160 h 163"/>
                <a:gd name="T2" fmla="*/ 38 w 110"/>
                <a:gd name="T3" fmla="*/ 93 h 163"/>
                <a:gd name="T4" fmla="*/ 15 w 110"/>
                <a:gd name="T5" fmla="*/ 46 h 163"/>
                <a:gd name="T6" fmla="*/ 13 w 110"/>
                <a:gd name="T7" fmla="*/ 32 h 163"/>
                <a:gd name="T8" fmla="*/ 29 w 110"/>
                <a:gd name="T9" fmla="*/ 47 h 163"/>
                <a:gd name="T10" fmla="*/ 50 w 110"/>
                <a:gd name="T11" fmla="*/ 30 h 163"/>
                <a:gd name="T12" fmla="*/ 52 w 110"/>
                <a:gd name="T13" fmla="*/ 6 h 163"/>
                <a:gd name="T14" fmla="*/ 64 w 110"/>
                <a:gd name="T15" fmla="*/ 21 h 163"/>
                <a:gd name="T16" fmla="*/ 78 w 110"/>
                <a:gd name="T17" fmla="*/ 40 h 163"/>
                <a:gd name="T18" fmla="*/ 91 w 110"/>
                <a:gd name="T19" fmla="*/ 29 h 163"/>
                <a:gd name="T20" fmla="*/ 97 w 110"/>
                <a:gd name="T21" fmla="*/ 37 h 163"/>
                <a:gd name="T22" fmla="*/ 90 w 110"/>
                <a:gd name="T23" fmla="*/ 54 h 163"/>
                <a:gd name="T24" fmla="*/ 95 w 110"/>
                <a:gd name="T25" fmla="*/ 56 h 163"/>
                <a:gd name="T26" fmla="*/ 94 w 110"/>
                <a:gd name="T27" fmla="*/ 23 h 163"/>
                <a:gd name="T28" fmla="*/ 83 w 110"/>
                <a:gd name="T29" fmla="*/ 28 h 163"/>
                <a:gd name="T30" fmla="*/ 77 w 110"/>
                <a:gd name="T31" fmla="*/ 34 h 163"/>
                <a:gd name="T32" fmla="*/ 72 w 110"/>
                <a:gd name="T33" fmla="*/ 29 h 163"/>
                <a:gd name="T34" fmla="*/ 53 w 110"/>
                <a:gd name="T35" fmla="*/ 0 h 163"/>
                <a:gd name="T36" fmla="*/ 44 w 110"/>
                <a:gd name="T37" fmla="*/ 28 h 163"/>
                <a:gd name="T38" fmla="*/ 39 w 110"/>
                <a:gd name="T39" fmla="*/ 44 h 163"/>
                <a:gd name="T40" fmla="*/ 24 w 110"/>
                <a:gd name="T41" fmla="*/ 35 h 163"/>
                <a:gd name="T42" fmla="*/ 12 w 110"/>
                <a:gd name="T43" fmla="*/ 26 h 163"/>
                <a:gd name="T44" fmla="*/ 6 w 110"/>
                <a:gd name="T45" fmla="*/ 42 h 163"/>
                <a:gd name="T46" fmla="*/ 22 w 110"/>
                <a:gd name="T47" fmla="*/ 66 h 163"/>
                <a:gd name="T48" fmla="*/ 33 w 110"/>
                <a:gd name="T49" fmla="*/ 93 h 163"/>
                <a:gd name="T50" fmla="*/ 42 w 110"/>
                <a:gd name="T51" fmla="*/ 143 h 163"/>
                <a:gd name="T52" fmla="*/ 43 w 110"/>
                <a:gd name="T53" fmla="*/ 159 h 163"/>
                <a:gd name="T54" fmla="*/ 48 w 110"/>
                <a:gd name="T55" fmla="*/ 16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0" h="163">
                  <a:moveTo>
                    <a:pt x="48" y="160"/>
                  </a:moveTo>
                  <a:cubicBezTo>
                    <a:pt x="48" y="138"/>
                    <a:pt x="44" y="115"/>
                    <a:pt x="38" y="93"/>
                  </a:cubicBezTo>
                  <a:cubicBezTo>
                    <a:pt x="33" y="76"/>
                    <a:pt x="26" y="60"/>
                    <a:pt x="15" y="46"/>
                  </a:cubicBezTo>
                  <a:cubicBezTo>
                    <a:pt x="13" y="43"/>
                    <a:pt x="2" y="28"/>
                    <a:pt x="13" y="32"/>
                  </a:cubicBezTo>
                  <a:cubicBezTo>
                    <a:pt x="20" y="36"/>
                    <a:pt x="22" y="43"/>
                    <a:pt x="29" y="47"/>
                  </a:cubicBezTo>
                  <a:cubicBezTo>
                    <a:pt x="42" y="54"/>
                    <a:pt x="50" y="42"/>
                    <a:pt x="50" y="30"/>
                  </a:cubicBezTo>
                  <a:cubicBezTo>
                    <a:pt x="49" y="24"/>
                    <a:pt x="45" y="10"/>
                    <a:pt x="52" y="6"/>
                  </a:cubicBezTo>
                  <a:cubicBezTo>
                    <a:pt x="58" y="2"/>
                    <a:pt x="63" y="17"/>
                    <a:pt x="64" y="21"/>
                  </a:cubicBezTo>
                  <a:cubicBezTo>
                    <a:pt x="67" y="27"/>
                    <a:pt x="66" y="49"/>
                    <a:pt x="78" y="40"/>
                  </a:cubicBezTo>
                  <a:cubicBezTo>
                    <a:pt x="83" y="37"/>
                    <a:pt x="86" y="32"/>
                    <a:pt x="91" y="29"/>
                  </a:cubicBezTo>
                  <a:cubicBezTo>
                    <a:pt x="96" y="26"/>
                    <a:pt x="97" y="33"/>
                    <a:pt x="97" y="37"/>
                  </a:cubicBezTo>
                  <a:cubicBezTo>
                    <a:pt x="96" y="42"/>
                    <a:pt x="93" y="48"/>
                    <a:pt x="90" y="54"/>
                  </a:cubicBezTo>
                  <a:cubicBezTo>
                    <a:pt x="89" y="57"/>
                    <a:pt x="94" y="59"/>
                    <a:pt x="95" y="56"/>
                  </a:cubicBezTo>
                  <a:cubicBezTo>
                    <a:pt x="98" y="49"/>
                    <a:pt x="110" y="25"/>
                    <a:pt x="94" y="23"/>
                  </a:cubicBezTo>
                  <a:cubicBezTo>
                    <a:pt x="90" y="23"/>
                    <a:pt x="86" y="25"/>
                    <a:pt x="83" y="28"/>
                  </a:cubicBezTo>
                  <a:cubicBezTo>
                    <a:pt x="81" y="30"/>
                    <a:pt x="79" y="32"/>
                    <a:pt x="77" y="34"/>
                  </a:cubicBezTo>
                  <a:cubicBezTo>
                    <a:pt x="72" y="39"/>
                    <a:pt x="72" y="34"/>
                    <a:pt x="72" y="29"/>
                  </a:cubicBezTo>
                  <a:cubicBezTo>
                    <a:pt x="70" y="20"/>
                    <a:pt x="66" y="0"/>
                    <a:pt x="53" y="0"/>
                  </a:cubicBezTo>
                  <a:cubicBezTo>
                    <a:pt x="41" y="1"/>
                    <a:pt x="44" y="20"/>
                    <a:pt x="44" y="28"/>
                  </a:cubicBezTo>
                  <a:cubicBezTo>
                    <a:pt x="45" y="33"/>
                    <a:pt x="44" y="41"/>
                    <a:pt x="39" y="44"/>
                  </a:cubicBezTo>
                  <a:cubicBezTo>
                    <a:pt x="33" y="46"/>
                    <a:pt x="27" y="39"/>
                    <a:pt x="24" y="35"/>
                  </a:cubicBezTo>
                  <a:cubicBezTo>
                    <a:pt x="21" y="31"/>
                    <a:pt x="16" y="28"/>
                    <a:pt x="12" y="26"/>
                  </a:cubicBezTo>
                  <a:cubicBezTo>
                    <a:pt x="0" y="23"/>
                    <a:pt x="3" y="36"/>
                    <a:pt x="6" y="42"/>
                  </a:cubicBezTo>
                  <a:cubicBezTo>
                    <a:pt x="11" y="50"/>
                    <a:pt x="18" y="58"/>
                    <a:pt x="22" y="66"/>
                  </a:cubicBezTo>
                  <a:cubicBezTo>
                    <a:pt x="27" y="75"/>
                    <a:pt x="30" y="84"/>
                    <a:pt x="33" y="93"/>
                  </a:cubicBezTo>
                  <a:cubicBezTo>
                    <a:pt x="38" y="109"/>
                    <a:pt x="40" y="126"/>
                    <a:pt x="42" y="143"/>
                  </a:cubicBezTo>
                  <a:cubicBezTo>
                    <a:pt x="42" y="147"/>
                    <a:pt x="43" y="156"/>
                    <a:pt x="43" y="159"/>
                  </a:cubicBezTo>
                  <a:cubicBezTo>
                    <a:pt x="43" y="162"/>
                    <a:pt x="48" y="163"/>
                    <a:pt x="48" y="160"/>
                  </a:cubicBezTo>
                  <a:close/>
                </a:path>
              </a:pathLst>
            </a:custGeom>
            <a:solidFill>
              <a:srgbClr val="99DD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5"/>
            <p:cNvSpPr>
              <a:spLocks noEditPoints="1"/>
            </p:cNvSpPr>
            <p:nvPr/>
          </p:nvSpPr>
          <p:spPr bwMode="auto">
            <a:xfrm>
              <a:off x="2322440" y="4679950"/>
              <a:ext cx="582613" cy="869950"/>
            </a:xfrm>
            <a:custGeom>
              <a:avLst/>
              <a:gdLst>
                <a:gd name="T0" fmla="*/ 192 w 235"/>
                <a:gd name="T1" fmla="*/ 350 h 351"/>
                <a:gd name="T2" fmla="*/ 189 w 235"/>
                <a:gd name="T3" fmla="*/ 350 h 351"/>
                <a:gd name="T4" fmla="*/ 157 w 235"/>
                <a:gd name="T5" fmla="*/ 324 h 351"/>
                <a:gd name="T6" fmla="*/ 157 w 235"/>
                <a:gd name="T7" fmla="*/ 323 h 351"/>
                <a:gd name="T8" fmla="*/ 144 w 235"/>
                <a:gd name="T9" fmla="*/ 297 h 351"/>
                <a:gd name="T10" fmla="*/ 145 w 235"/>
                <a:gd name="T11" fmla="*/ 294 h 351"/>
                <a:gd name="T12" fmla="*/ 132 w 235"/>
                <a:gd name="T13" fmla="*/ 284 h 351"/>
                <a:gd name="T14" fmla="*/ 179 w 235"/>
                <a:gd name="T15" fmla="*/ 235 h 351"/>
                <a:gd name="T16" fmla="*/ 192 w 235"/>
                <a:gd name="T17" fmla="*/ 228 h 351"/>
                <a:gd name="T18" fmla="*/ 191 w 235"/>
                <a:gd name="T19" fmla="*/ 215 h 351"/>
                <a:gd name="T20" fmla="*/ 183 w 235"/>
                <a:gd name="T21" fmla="*/ 186 h 351"/>
                <a:gd name="T22" fmla="*/ 192 w 235"/>
                <a:gd name="T23" fmla="*/ 146 h 351"/>
                <a:gd name="T24" fmla="*/ 199 w 235"/>
                <a:gd name="T25" fmla="*/ 84 h 351"/>
                <a:gd name="T26" fmla="*/ 155 w 235"/>
                <a:gd name="T27" fmla="*/ 23 h 351"/>
                <a:gd name="T28" fmla="*/ 80 w 235"/>
                <a:gd name="T29" fmla="*/ 27 h 351"/>
                <a:gd name="T30" fmla="*/ 22 w 235"/>
                <a:gd name="T31" fmla="*/ 129 h 351"/>
                <a:gd name="T32" fmla="*/ 86 w 235"/>
                <a:gd name="T33" fmla="*/ 193 h 351"/>
                <a:gd name="T34" fmla="*/ 89 w 235"/>
                <a:gd name="T35" fmla="*/ 194 h 351"/>
                <a:gd name="T36" fmla="*/ 142 w 235"/>
                <a:gd name="T37" fmla="*/ 239 h 351"/>
                <a:gd name="T38" fmla="*/ 139 w 235"/>
                <a:gd name="T39" fmla="*/ 247 h 351"/>
                <a:gd name="T40" fmla="*/ 131 w 235"/>
                <a:gd name="T41" fmla="*/ 244 h 351"/>
                <a:gd name="T42" fmla="*/ 85 w 235"/>
                <a:gd name="T43" fmla="*/ 206 h 351"/>
                <a:gd name="T44" fmla="*/ 82 w 235"/>
                <a:gd name="T45" fmla="*/ 205 h 351"/>
                <a:gd name="T46" fmla="*/ 10 w 235"/>
                <a:gd name="T47" fmla="*/ 132 h 351"/>
                <a:gd name="T48" fmla="*/ 75 w 235"/>
                <a:gd name="T49" fmla="*/ 15 h 351"/>
                <a:gd name="T50" fmla="*/ 161 w 235"/>
                <a:gd name="T51" fmla="*/ 12 h 351"/>
                <a:gd name="T52" fmla="*/ 212 w 235"/>
                <a:gd name="T53" fmla="*/ 81 h 351"/>
                <a:gd name="T54" fmla="*/ 203 w 235"/>
                <a:gd name="T55" fmla="*/ 151 h 351"/>
                <a:gd name="T56" fmla="*/ 195 w 235"/>
                <a:gd name="T57" fmla="*/ 185 h 351"/>
                <a:gd name="T58" fmla="*/ 202 w 235"/>
                <a:gd name="T59" fmla="*/ 210 h 351"/>
                <a:gd name="T60" fmla="*/ 200 w 235"/>
                <a:gd name="T61" fmla="*/ 238 h 351"/>
                <a:gd name="T62" fmla="*/ 184 w 235"/>
                <a:gd name="T63" fmla="*/ 246 h 351"/>
                <a:gd name="T64" fmla="*/ 144 w 235"/>
                <a:gd name="T65" fmla="*/ 280 h 351"/>
                <a:gd name="T66" fmla="*/ 152 w 235"/>
                <a:gd name="T67" fmla="*/ 282 h 351"/>
                <a:gd name="T68" fmla="*/ 152 w 235"/>
                <a:gd name="T69" fmla="*/ 282 h 351"/>
                <a:gd name="T70" fmla="*/ 207 w 235"/>
                <a:gd name="T71" fmla="*/ 249 h 351"/>
                <a:gd name="T72" fmla="*/ 219 w 235"/>
                <a:gd name="T73" fmla="*/ 261 h 351"/>
                <a:gd name="T74" fmla="*/ 162 w 235"/>
                <a:gd name="T75" fmla="*/ 293 h 351"/>
                <a:gd name="T76" fmla="*/ 159 w 235"/>
                <a:gd name="T77" fmla="*/ 294 h 351"/>
                <a:gd name="T78" fmla="*/ 156 w 235"/>
                <a:gd name="T79" fmla="*/ 301 h 351"/>
                <a:gd name="T80" fmla="*/ 162 w 235"/>
                <a:gd name="T81" fmla="*/ 311 h 351"/>
                <a:gd name="T82" fmla="*/ 217 w 235"/>
                <a:gd name="T83" fmla="*/ 282 h 351"/>
                <a:gd name="T84" fmla="*/ 233 w 235"/>
                <a:gd name="T85" fmla="*/ 289 h 351"/>
                <a:gd name="T86" fmla="*/ 230 w 235"/>
                <a:gd name="T87" fmla="*/ 302 h 351"/>
                <a:gd name="T88" fmla="*/ 169 w 235"/>
                <a:gd name="T89" fmla="*/ 325 h 351"/>
                <a:gd name="T90" fmla="*/ 191 w 235"/>
                <a:gd name="T91" fmla="*/ 338 h 351"/>
                <a:gd name="T92" fmla="*/ 196 w 235"/>
                <a:gd name="T93" fmla="*/ 346 h 351"/>
                <a:gd name="T94" fmla="*/ 192 w 235"/>
                <a:gd name="T95" fmla="*/ 350 h 351"/>
                <a:gd name="T96" fmla="*/ 176 w 235"/>
                <a:gd name="T97" fmla="*/ 313 h 351"/>
                <a:gd name="T98" fmla="*/ 220 w 235"/>
                <a:gd name="T99" fmla="*/ 295 h 351"/>
                <a:gd name="T100" fmla="*/ 217 w 235"/>
                <a:gd name="T101" fmla="*/ 295 h 351"/>
                <a:gd name="T102" fmla="*/ 176 w 235"/>
                <a:gd name="T103" fmla="*/ 313 h 351"/>
                <a:gd name="T104" fmla="*/ 172 w 235"/>
                <a:gd name="T105" fmla="*/ 278 h 351"/>
                <a:gd name="T106" fmla="*/ 206 w 235"/>
                <a:gd name="T107" fmla="*/ 261 h 351"/>
                <a:gd name="T108" fmla="*/ 204 w 235"/>
                <a:gd name="T109" fmla="*/ 261 h 351"/>
                <a:gd name="T110" fmla="*/ 172 w 235"/>
                <a:gd name="T111" fmla="*/ 278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35" h="351">
                  <a:moveTo>
                    <a:pt x="192" y="350"/>
                  </a:moveTo>
                  <a:cubicBezTo>
                    <a:pt x="191" y="351"/>
                    <a:pt x="190" y="351"/>
                    <a:pt x="189" y="350"/>
                  </a:cubicBezTo>
                  <a:cubicBezTo>
                    <a:pt x="161" y="345"/>
                    <a:pt x="156" y="333"/>
                    <a:pt x="157" y="324"/>
                  </a:cubicBezTo>
                  <a:cubicBezTo>
                    <a:pt x="157" y="323"/>
                    <a:pt x="157" y="323"/>
                    <a:pt x="157" y="323"/>
                  </a:cubicBezTo>
                  <a:cubicBezTo>
                    <a:pt x="146" y="319"/>
                    <a:pt x="141" y="309"/>
                    <a:pt x="144" y="297"/>
                  </a:cubicBezTo>
                  <a:cubicBezTo>
                    <a:pt x="144" y="296"/>
                    <a:pt x="145" y="295"/>
                    <a:pt x="145" y="294"/>
                  </a:cubicBezTo>
                  <a:cubicBezTo>
                    <a:pt x="137" y="292"/>
                    <a:pt x="133" y="288"/>
                    <a:pt x="132" y="284"/>
                  </a:cubicBezTo>
                  <a:cubicBezTo>
                    <a:pt x="123" y="262"/>
                    <a:pt x="157" y="245"/>
                    <a:pt x="179" y="235"/>
                  </a:cubicBezTo>
                  <a:cubicBezTo>
                    <a:pt x="185" y="232"/>
                    <a:pt x="190" y="229"/>
                    <a:pt x="192" y="228"/>
                  </a:cubicBezTo>
                  <a:cubicBezTo>
                    <a:pt x="194" y="226"/>
                    <a:pt x="195" y="225"/>
                    <a:pt x="191" y="215"/>
                  </a:cubicBezTo>
                  <a:cubicBezTo>
                    <a:pt x="188" y="208"/>
                    <a:pt x="184" y="198"/>
                    <a:pt x="183" y="186"/>
                  </a:cubicBezTo>
                  <a:cubicBezTo>
                    <a:pt x="181" y="171"/>
                    <a:pt x="186" y="159"/>
                    <a:pt x="192" y="146"/>
                  </a:cubicBezTo>
                  <a:cubicBezTo>
                    <a:pt x="199" y="129"/>
                    <a:pt x="206" y="112"/>
                    <a:pt x="199" y="84"/>
                  </a:cubicBezTo>
                  <a:cubicBezTo>
                    <a:pt x="192" y="55"/>
                    <a:pt x="177" y="34"/>
                    <a:pt x="155" y="23"/>
                  </a:cubicBezTo>
                  <a:cubicBezTo>
                    <a:pt x="134" y="13"/>
                    <a:pt x="107" y="14"/>
                    <a:pt x="80" y="27"/>
                  </a:cubicBezTo>
                  <a:cubicBezTo>
                    <a:pt x="24" y="52"/>
                    <a:pt x="14" y="98"/>
                    <a:pt x="22" y="129"/>
                  </a:cubicBezTo>
                  <a:cubicBezTo>
                    <a:pt x="34" y="176"/>
                    <a:pt x="64" y="186"/>
                    <a:pt x="86" y="193"/>
                  </a:cubicBezTo>
                  <a:cubicBezTo>
                    <a:pt x="89" y="194"/>
                    <a:pt x="89" y="194"/>
                    <a:pt x="89" y="194"/>
                  </a:cubicBezTo>
                  <a:cubicBezTo>
                    <a:pt x="116" y="203"/>
                    <a:pt x="136" y="226"/>
                    <a:pt x="142" y="239"/>
                  </a:cubicBezTo>
                  <a:cubicBezTo>
                    <a:pt x="144" y="242"/>
                    <a:pt x="142" y="245"/>
                    <a:pt x="139" y="247"/>
                  </a:cubicBezTo>
                  <a:cubicBezTo>
                    <a:pt x="136" y="249"/>
                    <a:pt x="133" y="247"/>
                    <a:pt x="131" y="244"/>
                  </a:cubicBezTo>
                  <a:cubicBezTo>
                    <a:pt x="126" y="234"/>
                    <a:pt x="109" y="214"/>
                    <a:pt x="85" y="206"/>
                  </a:cubicBezTo>
                  <a:cubicBezTo>
                    <a:pt x="82" y="205"/>
                    <a:pt x="82" y="205"/>
                    <a:pt x="82" y="205"/>
                  </a:cubicBezTo>
                  <a:cubicBezTo>
                    <a:pt x="61" y="198"/>
                    <a:pt x="24" y="186"/>
                    <a:pt x="10" y="132"/>
                  </a:cubicBezTo>
                  <a:cubicBezTo>
                    <a:pt x="0" y="96"/>
                    <a:pt x="12" y="44"/>
                    <a:pt x="75" y="15"/>
                  </a:cubicBezTo>
                  <a:cubicBezTo>
                    <a:pt x="105" y="1"/>
                    <a:pt x="136" y="0"/>
                    <a:pt x="161" y="12"/>
                  </a:cubicBezTo>
                  <a:cubicBezTo>
                    <a:pt x="186" y="24"/>
                    <a:pt x="203" y="48"/>
                    <a:pt x="212" y="81"/>
                  </a:cubicBezTo>
                  <a:cubicBezTo>
                    <a:pt x="220" y="113"/>
                    <a:pt x="211" y="133"/>
                    <a:pt x="203" y="151"/>
                  </a:cubicBezTo>
                  <a:cubicBezTo>
                    <a:pt x="198" y="163"/>
                    <a:pt x="194" y="173"/>
                    <a:pt x="195" y="185"/>
                  </a:cubicBezTo>
                  <a:cubicBezTo>
                    <a:pt x="196" y="195"/>
                    <a:pt x="199" y="204"/>
                    <a:pt x="202" y="210"/>
                  </a:cubicBezTo>
                  <a:cubicBezTo>
                    <a:pt x="206" y="220"/>
                    <a:pt x="210" y="230"/>
                    <a:pt x="200" y="238"/>
                  </a:cubicBezTo>
                  <a:cubicBezTo>
                    <a:pt x="196" y="240"/>
                    <a:pt x="191" y="243"/>
                    <a:pt x="184" y="246"/>
                  </a:cubicBezTo>
                  <a:cubicBezTo>
                    <a:pt x="168" y="254"/>
                    <a:pt x="139" y="268"/>
                    <a:pt x="144" y="280"/>
                  </a:cubicBezTo>
                  <a:cubicBezTo>
                    <a:pt x="144" y="280"/>
                    <a:pt x="146" y="282"/>
                    <a:pt x="152" y="282"/>
                  </a:cubicBezTo>
                  <a:cubicBezTo>
                    <a:pt x="152" y="282"/>
                    <a:pt x="152" y="282"/>
                    <a:pt x="152" y="282"/>
                  </a:cubicBezTo>
                  <a:cubicBezTo>
                    <a:pt x="166" y="263"/>
                    <a:pt x="192" y="245"/>
                    <a:pt x="207" y="249"/>
                  </a:cubicBezTo>
                  <a:cubicBezTo>
                    <a:pt x="218" y="251"/>
                    <a:pt x="220" y="258"/>
                    <a:pt x="219" y="261"/>
                  </a:cubicBezTo>
                  <a:cubicBezTo>
                    <a:pt x="219" y="276"/>
                    <a:pt x="181" y="290"/>
                    <a:pt x="162" y="293"/>
                  </a:cubicBezTo>
                  <a:cubicBezTo>
                    <a:pt x="161" y="293"/>
                    <a:pt x="160" y="293"/>
                    <a:pt x="159" y="294"/>
                  </a:cubicBezTo>
                  <a:cubicBezTo>
                    <a:pt x="158" y="296"/>
                    <a:pt x="157" y="298"/>
                    <a:pt x="156" y="301"/>
                  </a:cubicBezTo>
                  <a:cubicBezTo>
                    <a:pt x="155" y="305"/>
                    <a:pt x="155" y="309"/>
                    <a:pt x="162" y="311"/>
                  </a:cubicBezTo>
                  <a:cubicBezTo>
                    <a:pt x="172" y="296"/>
                    <a:pt x="197" y="284"/>
                    <a:pt x="217" y="282"/>
                  </a:cubicBezTo>
                  <a:cubicBezTo>
                    <a:pt x="220" y="282"/>
                    <a:pt x="230" y="282"/>
                    <a:pt x="233" y="289"/>
                  </a:cubicBezTo>
                  <a:cubicBezTo>
                    <a:pt x="235" y="292"/>
                    <a:pt x="235" y="296"/>
                    <a:pt x="230" y="302"/>
                  </a:cubicBezTo>
                  <a:cubicBezTo>
                    <a:pt x="221" y="313"/>
                    <a:pt x="194" y="327"/>
                    <a:pt x="169" y="325"/>
                  </a:cubicBezTo>
                  <a:cubicBezTo>
                    <a:pt x="170" y="333"/>
                    <a:pt x="185" y="337"/>
                    <a:pt x="191" y="338"/>
                  </a:cubicBezTo>
                  <a:cubicBezTo>
                    <a:pt x="195" y="339"/>
                    <a:pt x="197" y="342"/>
                    <a:pt x="196" y="346"/>
                  </a:cubicBezTo>
                  <a:cubicBezTo>
                    <a:pt x="196" y="348"/>
                    <a:pt x="194" y="349"/>
                    <a:pt x="192" y="350"/>
                  </a:cubicBezTo>
                  <a:close/>
                  <a:moveTo>
                    <a:pt x="176" y="313"/>
                  </a:moveTo>
                  <a:cubicBezTo>
                    <a:pt x="195" y="312"/>
                    <a:pt x="214" y="301"/>
                    <a:pt x="220" y="295"/>
                  </a:cubicBezTo>
                  <a:cubicBezTo>
                    <a:pt x="219" y="295"/>
                    <a:pt x="219" y="295"/>
                    <a:pt x="217" y="295"/>
                  </a:cubicBezTo>
                  <a:cubicBezTo>
                    <a:pt x="202" y="296"/>
                    <a:pt x="186" y="304"/>
                    <a:pt x="176" y="313"/>
                  </a:cubicBezTo>
                  <a:close/>
                  <a:moveTo>
                    <a:pt x="172" y="278"/>
                  </a:moveTo>
                  <a:cubicBezTo>
                    <a:pt x="187" y="274"/>
                    <a:pt x="202" y="266"/>
                    <a:pt x="206" y="261"/>
                  </a:cubicBezTo>
                  <a:cubicBezTo>
                    <a:pt x="206" y="261"/>
                    <a:pt x="205" y="261"/>
                    <a:pt x="204" y="261"/>
                  </a:cubicBezTo>
                  <a:cubicBezTo>
                    <a:pt x="198" y="259"/>
                    <a:pt x="184" y="267"/>
                    <a:pt x="172" y="278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6"/>
            <p:cNvSpPr/>
            <p:nvPr/>
          </p:nvSpPr>
          <p:spPr bwMode="auto">
            <a:xfrm>
              <a:off x="2433565" y="4830763"/>
              <a:ext cx="320675" cy="458788"/>
            </a:xfrm>
            <a:custGeom>
              <a:avLst/>
              <a:gdLst>
                <a:gd name="T0" fmla="*/ 128 w 129"/>
                <a:gd name="T1" fmla="*/ 179 h 185"/>
                <a:gd name="T2" fmla="*/ 80 w 129"/>
                <a:gd name="T3" fmla="*/ 114 h 185"/>
                <a:gd name="T4" fmla="*/ 29 w 129"/>
                <a:gd name="T5" fmla="*/ 77 h 185"/>
                <a:gd name="T6" fmla="*/ 18 w 129"/>
                <a:gd name="T7" fmla="*/ 64 h 185"/>
                <a:gd name="T8" fmla="*/ 44 w 129"/>
                <a:gd name="T9" fmla="*/ 70 h 185"/>
                <a:gd name="T10" fmla="*/ 56 w 129"/>
                <a:gd name="T11" fmla="*/ 40 h 185"/>
                <a:gd name="T12" fmla="*/ 45 w 129"/>
                <a:gd name="T13" fmla="*/ 13 h 185"/>
                <a:gd name="T14" fmla="*/ 67 w 129"/>
                <a:gd name="T15" fmla="*/ 22 h 185"/>
                <a:gd name="T16" fmla="*/ 92 w 129"/>
                <a:gd name="T17" fmla="*/ 35 h 185"/>
                <a:gd name="T18" fmla="*/ 99 w 129"/>
                <a:gd name="T19" fmla="*/ 16 h 185"/>
                <a:gd name="T20" fmla="*/ 110 w 129"/>
                <a:gd name="T21" fmla="*/ 21 h 185"/>
                <a:gd name="T22" fmla="*/ 113 w 129"/>
                <a:gd name="T23" fmla="*/ 43 h 185"/>
                <a:gd name="T24" fmla="*/ 119 w 129"/>
                <a:gd name="T25" fmla="*/ 42 h 185"/>
                <a:gd name="T26" fmla="*/ 100 w 129"/>
                <a:gd name="T27" fmla="*/ 8 h 185"/>
                <a:gd name="T28" fmla="*/ 91 w 129"/>
                <a:gd name="T29" fmla="*/ 20 h 185"/>
                <a:gd name="T30" fmla="*/ 88 w 129"/>
                <a:gd name="T31" fmla="*/ 30 h 185"/>
                <a:gd name="T32" fmla="*/ 79 w 129"/>
                <a:gd name="T33" fmla="*/ 27 h 185"/>
                <a:gd name="T34" fmla="*/ 44 w 129"/>
                <a:gd name="T35" fmla="*/ 7 h 185"/>
                <a:gd name="T36" fmla="*/ 50 w 129"/>
                <a:gd name="T37" fmla="*/ 41 h 185"/>
                <a:gd name="T38" fmla="*/ 52 w 129"/>
                <a:gd name="T39" fmla="*/ 61 h 185"/>
                <a:gd name="T40" fmla="*/ 32 w 129"/>
                <a:gd name="T41" fmla="*/ 60 h 185"/>
                <a:gd name="T42" fmla="*/ 14 w 129"/>
                <a:gd name="T43" fmla="*/ 58 h 185"/>
                <a:gd name="T44" fmla="*/ 17 w 129"/>
                <a:gd name="T45" fmla="*/ 78 h 185"/>
                <a:gd name="T46" fmla="*/ 48 w 129"/>
                <a:gd name="T47" fmla="*/ 94 h 185"/>
                <a:gd name="T48" fmla="*/ 74 w 129"/>
                <a:gd name="T49" fmla="*/ 117 h 185"/>
                <a:gd name="T50" fmla="*/ 112 w 129"/>
                <a:gd name="T51" fmla="*/ 165 h 185"/>
                <a:gd name="T52" fmla="*/ 122 w 129"/>
                <a:gd name="T53" fmla="*/ 181 h 185"/>
                <a:gd name="T54" fmla="*/ 128 w 129"/>
                <a:gd name="T55" fmla="*/ 179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9" h="185">
                  <a:moveTo>
                    <a:pt x="128" y="179"/>
                  </a:moveTo>
                  <a:cubicBezTo>
                    <a:pt x="115" y="156"/>
                    <a:pt x="99" y="133"/>
                    <a:pt x="80" y="114"/>
                  </a:cubicBezTo>
                  <a:cubicBezTo>
                    <a:pt x="65" y="99"/>
                    <a:pt x="48" y="86"/>
                    <a:pt x="29" y="77"/>
                  </a:cubicBezTo>
                  <a:cubicBezTo>
                    <a:pt x="25" y="75"/>
                    <a:pt x="5" y="65"/>
                    <a:pt x="18" y="64"/>
                  </a:cubicBezTo>
                  <a:cubicBezTo>
                    <a:pt x="28" y="63"/>
                    <a:pt x="35" y="70"/>
                    <a:pt x="44" y="70"/>
                  </a:cubicBezTo>
                  <a:cubicBezTo>
                    <a:pt x="61" y="70"/>
                    <a:pt x="64" y="53"/>
                    <a:pt x="56" y="40"/>
                  </a:cubicBezTo>
                  <a:cubicBezTo>
                    <a:pt x="53" y="34"/>
                    <a:pt x="40" y="21"/>
                    <a:pt x="45" y="13"/>
                  </a:cubicBezTo>
                  <a:cubicBezTo>
                    <a:pt x="50" y="6"/>
                    <a:pt x="64" y="19"/>
                    <a:pt x="67" y="22"/>
                  </a:cubicBezTo>
                  <a:cubicBezTo>
                    <a:pt x="73" y="28"/>
                    <a:pt x="84" y="51"/>
                    <a:pt x="92" y="35"/>
                  </a:cubicBezTo>
                  <a:cubicBezTo>
                    <a:pt x="95" y="29"/>
                    <a:pt x="96" y="22"/>
                    <a:pt x="99" y="16"/>
                  </a:cubicBezTo>
                  <a:cubicBezTo>
                    <a:pt x="103" y="10"/>
                    <a:pt x="109" y="17"/>
                    <a:pt x="110" y="21"/>
                  </a:cubicBezTo>
                  <a:cubicBezTo>
                    <a:pt x="113" y="28"/>
                    <a:pt x="113" y="36"/>
                    <a:pt x="113" y="43"/>
                  </a:cubicBezTo>
                  <a:cubicBezTo>
                    <a:pt x="113" y="47"/>
                    <a:pt x="120" y="46"/>
                    <a:pt x="119" y="42"/>
                  </a:cubicBezTo>
                  <a:cubicBezTo>
                    <a:pt x="119" y="34"/>
                    <a:pt x="117" y="1"/>
                    <a:pt x="100" y="8"/>
                  </a:cubicBezTo>
                  <a:cubicBezTo>
                    <a:pt x="95" y="10"/>
                    <a:pt x="93" y="15"/>
                    <a:pt x="91" y="20"/>
                  </a:cubicBezTo>
                  <a:cubicBezTo>
                    <a:pt x="90" y="23"/>
                    <a:pt x="89" y="26"/>
                    <a:pt x="88" y="30"/>
                  </a:cubicBezTo>
                  <a:cubicBezTo>
                    <a:pt x="85" y="37"/>
                    <a:pt x="82" y="32"/>
                    <a:pt x="79" y="27"/>
                  </a:cubicBezTo>
                  <a:cubicBezTo>
                    <a:pt x="73" y="19"/>
                    <a:pt x="56" y="0"/>
                    <a:pt x="44" y="7"/>
                  </a:cubicBezTo>
                  <a:cubicBezTo>
                    <a:pt x="30" y="14"/>
                    <a:pt x="44" y="34"/>
                    <a:pt x="50" y="41"/>
                  </a:cubicBezTo>
                  <a:cubicBezTo>
                    <a:pt x="53" y="47"/>
                    <a:pt x="57" y="55"/>
                    <a:pt x="52" y="61"/>
                  </a:cubicBezTo>
                  <a:cubicBezTo>
                    <a:pt x="48" y="67"/>
                    <a:pt x="37" y="62"/>
                    <a:pt x="32" y="60"/>
                  </a:cubicBezTo>
                  <a:cubicBezTo>
                    <a:pt x="27" y="58"/>
                    <a:pt x="20" y="57"/>
                    <a:pt x="14" y="58"/>
                  </a:cubicBezTo>
                  <a:cubicBezTo>
                    <a:pt x="0" y="61"/>
                    <a:pt x="10" y="73"/>
                    <a:pt x="17" y="78"/>
                  </a:cubicBezTo>
                  <a:cubicBezTo>
                    <a:pt x="27" y="84"/>
                    <a:pt x="38" y="88"/>
                    <a:pt x="48" y="94"/>
                  </a:cubicBezTo>
                  <a:cubicBezTo>
                    <a:pt x="57" y="101"/>
                    <a:pt x="66" y="109"/>
                    <a:pt x="74" y="117"/>
                  </a:cubicBezTo>
                  <a:cubicBezTo>
                    <a:pt x="88" y="132"/>
                    <a:pt x="101" y="148"/>
                    <a:pt x="112" y="165"/>
                  </a:cubicBezTo>
                  <a:cubicBezTo>
                    <a:pt x="115" y="169"/>
                    <a:pt x="120" y="178"/>
                    <a:pt x="122" y="181"/>
                  </a:cubicBezTo>
                  <a:cubicBezTo>
                    <a:pt x="124" y="185"/>
                    <a:pt x="129" y="183"/>
                    <a:pt x="128" y="179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6009620" y="5763207"/>
            <a:ext cx="1666876" cy="1622425"/>
            <a:chOff x="880990" y="1222375"/>
            <a:chExt cx="1666876" cy="1622425"/>
          </a:xfrm>
        </p:grpSpPr>
        <p:sp>
          <p:nvSpPr>
            <p:cNvPr id="60" name="Freeform 57"/>
            <p:cNvSpPr>
              <a:spLocks noEditPoints="1"/>
            </p:cNvSpPr>
            <p:nvPr/>
          </p:nvSpPr>
          <p:spPr bwMode="auto">
            <a:xfrm>
              <a:off x="880990" y="1420813"/>
              <a:ext cx="660400" cy="842963"/>
            </a:xfrm>
            <a:custGeom>
              <a:avLst/>
              <a:gdLst>
                <a:gd name="T0" fmla="*/ 231 w 266"/>
                <a:gd name="T1" fmla="*/ 339 h 340"/>
                <a:gd name="T2" fmla="*/ 228 w 266"/>
                <a:gd name="T3" fmla="*/ 340 h 340"/>
                <a:gd name="T4" fmla="*/ 192 w 266"/>
                <a:gd name="T5" fmla="*/ 318 h 340"/>
                <a:gd name="T6" fmla="*/ 192 w 266"/>
                <a:gd name="T7" fmla="*/ 318 h 340"/>
                <a:gd name="T8" fmla="*/ 175 w 266"/>
                <a:gd name="T9" fmla="*/ 294 h 340"/>
                <a:gd name="T10" fmla="*/ 175 w 266"/>
                <a:gd name="T11" fmla="*/ 290 h 340"/>
                <a:gd name="T12" fmla="*/ 161 w 266"/>
                <a:gd name="T13" fmla="*/ 283 h 340"/>
                <a:gd name="T14" fmla="*/ 199 w 266"/>
                <a:gd name="T15" fmla="*/ 227 h 340"/>
                <a:gd name="T16" fmla="*/ 212 w 266"/>
                <a:gd name="T17" fmla="*/ 217 h 340"/>
                <a:gd name="T18" fmla="*/ 208 w 266"/>
                <a:gd name="T19" fmla="*/ 205 h 340"/>
                <a:gd name="T20" fmla="*/ 195 w 266"/>
                <a:gd name="T21" fmla="*/ 177 h 340"/>
                <a:gd name="T22" fmla="*/ 198 w 266"/>
                <a:gd name="T23" fmla="*/ 136 h 340"/>
                <a:gd name="T24" fmla="*/ 196 w 266"/>
                <a:gd name="T25" fmla="*/ 73 h 340"/>
                <a:gd name="T26" fmla="*/ 142 w 266"/>
                <a:gd name="T27" fmla="*/ 20 h 340"/>
                <a:gd name="T28" fmla="*/ 68 w 266"/>
                <a:gd name="T29" fmla="*/ 35 h 340"/>
                <a:gd name="T30" fmla="*/ 27 w 266"/>
                <a:gd name="T31" fmla="*/ 147 h 340"/>
                <a:gd name="T32" fmla="*/ 101 w 266"/>
                <a:gd name="T33" fmla="*/ 200 h 340"/>
                <a:gd name="T34" fmla="*/ 103 w 266"/>
                <a:gd name="T35" fmla="*/ 200 h 340"/>
                <a:gd name="T36" fmla="*/ 164 w 266"/>
                <a:gd name="T37" fmla="*/ 236 h 340"/>
                <a:gd name="T38" fmla="*/ 162 w 266"/>
                <a:gd name="T39" fmla="*/ 245 h 340"/>
                <a:gd name="T40" fmla="*/ 153 w 266"/>
                <a:gd name="T41" fmla="*/ 243 h 340"/>
                <a:gd name="T42" fmla="*/ 101 w 266"/>
                <a:gd name="T43" fmla="*/ 213 h 340"/>
                <a:gd name="T44" fmla="*/ 99 w 266"/>
                <a:gd name="T45" fmla="*/ 212 h 340"/>
                <a:gd name="T46" fmla="*/ 15 w 266"/>
                <a:gd name="T47" fmla="*/ 152 h 340"/>
                <a:gd name="T48" fmla="*/ 61 w 266"/>
                <a:gd name="T49" fmla="*/ 25 h 340"/>
                <a:gd name="T50" fmla="*/ 146 w 266"/>
                <a:gd name="T51" fmla="*/ 8 h 340"/>
                <a:gd name="T52" fmla="*/ 208 w 266"/>
                <a:gd name="T53" fmla="*/ 69 h 340"/>
                <a:gd name="T54" fmla="*/ 210 w 266"/>
                <a:gd name="T55" fmla="*/ 139 h 340"/>
                <a:gd name="T56" fmla="*/ 207 w 266"/>
                <a:gd name="T57" fmla="*/ 174 h 340"/>
                <a:gd name="T58" fmla="*/ 219 w 266"/>
                <a:gd name="T59" fmla="*/ 198 h 340"/>
                <a:gd name="T60" fmla="*/ 221 w 266"/>
                <a:gd name="T61" fmla="*/ 226 h 340"/>
                <a:gd name="T62" fmla="*/ 207 w 266"/>
                <a:gd name="T63" fmla="*/ 237 h 340"/>
                <a:gd name="T64" fmla="*/ 171 w 266"/>
                <a:gd name="T65" fmla="*/ 277 h 340"/>
                <a:gd name="T66" fmla="*/ 180 w 266"/>
                <a:gd name="T67" fmla="*/ 277 h 340"/>
                <a:gd name="T68" fmla="*/ 181 w 266"/>
                <a:gd name="T69" fmla="*/ 277 h 340"/>
                <a:gd name="T70" fmla="*/ 230 w 266"/>
                <a:gd name="T71" fmla="*/ 236 h 340"/>
                <a:gd name="T72" fmla="*/ 244 w 266"/>
                <a:gd name="T73" fmla="*/ 246 h 340"/>
                <a:gd name="T74" fmla="*/ 192 w 266"/>
                <a:gd name="T75" fmla="*/ 287 h 340"/>
                <a:gd name="T76" fmla="*/ 189 w 266"/>
                <a:gd name="T77" fmla="*/ 288 h 340"/>
                <a:gd name="T78" fmla="*/ 187 w 266"/>
                <a:gd name="T79" fmla="*/ 296 h 340"/>
                <a:gd name="T80" fmla="*/ 194 w 266"/>
                <a:gd name="T81" fmla="*/ 305 h 340"/>
                <a:gd name="T82" fmla="*/ 245 w 266"/>
                <a:gd name="T83" fmla="*/ 268 h 340"/>
                <a:gd name="T84" fmla="*/ 262 w 266"/>
                <a:gd name="T85" fmla="*/ 271 h 340"/>
                <a:gd name="T86" fmla="*/ 261 w 266"/>
                <a:gd name="T87" fmla="*/ 285 h 340"/>
                <a:gd name="T88" fmla="*/ 205 w 266"/>
                <a:gd name="T89" fmla="*/ 318 h 340"/>
                <a:gd name="T90" fmla="*/ 228 w 266"/>
                <a:gd name="T91" fmla="*/ 327 h 340"/>
                <a:gd name="T92" fmla="*/ 234 w 266"/>
                <a:gd name="T93" fmla="*/ 334 h 340"/>
                <a:gd name="T94" fmla="*/ 231 w 266"/>
                <a:gd name="T95" fmla="*/ 339 h 340"/>
                <a:gd name="T96" fmla="*/ 209 w 266"/>
                <a:gd name="T97" fmla="*/ 305 h 340"/>
                <a:gd name="T98" fmla="*/ 250 w 266"/>
                <a:gd name="T99" fmla="*/ 280 h 340"/>
                <a:gd name="T100" fmla="*/ 247 w 266"/>
                <a:gd name="T101" fmla="*/ 280 h 340"/>
                <a:gd name="T102" fmla="*/ 209 w 266"/>
                <a:gd name="T103" fmla="*/ 305 h 340"/>
                <a:gd name="T104" fmla="*/ 200 w 266"/>
                <a:gd name="T105" fmla="*/ 271 h 340"/>
                <a:gd name="T106" fmla="*/ 231 w 266"/>
                <a:gd name="T107" fmla="*/ 248 h 340"/>
                <a:gd name="T108" fmla="*/ 229 w 266"/>
                <a:gd name="T109" fmla="*/ 248 h 340"/>
                <a:gd name="T110" fmla="*/ 200 w 266"/>
                <a:gd name="T111" fmla="*/ 27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6" h="340">
                  <a:moveTo>
                    <a:pt x="231" y="339"/>
                  </a:moveTo>
                  <a:cubicBezTo>
                    <a:pt x="230" y="340"/>
                    <a:pt x="229" y="340"/>
                    <a:pt x="228" y="340"/>
                  </a:cubicBezTo>
                  <a:cubicBezTo>
                    <a:pt x="199" y="339"/>
                    <a:pt x="193" y="327"/>
                    <a:pt x="192" y="318"/>
                  </a:cubicBezTo>
                  <a:cubicBezTo>
                    <a:pt x="192" y="318"/>
                    <a:pt x="192" y="318"/>
                    <a:pt x="192" y="318"/>
                  </a:cubicBezTo>
                  <a:cubicBezTo>
                    <a:pt x="180" y="315"/>
                    <a:pt x="173" y="307"/>
                    <a:pt x="175" y="294"/>
                  </a:cubicBezTo>
                  <a:cubicBezTo>
                    <a:pt x="175" y="293"/>
                    <a:pt x="175" y="292"/>
                    <a:pt x="175" y="290"/>
                  </a:cubicBezTo>
                  <a:cubicBezTo>
                    <a:pt x="167" y="290"/>
                    <a:pt x="163" y="287"/>
                    <a:pt x="161" y="283"/>
                  </a:cubicBezTo>
                  <a:cubicBezTo>
                    <a:pt x="148" y="262"/>
                    <a:pt x="179" y="241"/>
                    <a:pt x="199" y="227"/>
                  </a:cubicBezTo>
                  <a:cubicBezTo>
                    <a:pt x="205" y="223"/>
                    <a:pt x="210" y="219"/>
                    <a:pt x="212" y="217"/>
                  </a:cubicBezTo>
                  <a:cubicBezTo>
                    <a:pt x="214" y="216"/>
                    <a:pt x="214" y="215"/>
                    <a:pt x="208" y="205"/>
                  </a:cubicBezTo>
                  <a:cubicBezTo>
                    <a:pt x="204" y="198"/>
                    <a:pt x="199" y="189"/>
                    <a:pt x="195" y="177"/>
                  </a:cubicBezTo>
                  <a:cubicBezTo>
                    <a:pt x="191" y="163"/>
                    <a:pt x="195" y="150"/>
                    <a:pt x="198" y="136"/>
                  </a:cubicBezTo>
                  <a:cubicBezTo>
                    <a:pt x="203" y="118"/>
                    <a:pt x="207" y="100"/>
                    <a:pt x="196" y="73"/>
                  </a:cubicBezTo>
                  <a:cubicBezTo>
                    <a:pt x="184" y="45"/>
                    <a:pt x="165" y="27"/>
                    <a:pt x="142" y="20"/>
                  </a:cubicBezTo>
                  <a:cubicBezTo>
                    <a:pt x="119" y="13"/>
                    <a:pt x="93" y="18"/>
                    <a:pt x="68" y="35"/>
                  </a:cubicBezTo>
                  <a:cubicBezTo>
                    <a:pt x="16" y="69"/>
                    <a:pt x="13" y="116"/>
                    <a:pt x="27" y="147"/>
                  </a:cubicBezTo>
                  <a:cubicBezTo>
                    <a:pt x="46" y="191"/>
                    <a:pt x="78" y="196"/>
                    <a:pt x="101" y="200"/>
                  </a:cubicBezTo>
                  <a:cubicBezTo>
                    <a:pt x="103" y="200"/>
                    <a:pt x="103" y="200"/>
                    <a:pt x="103" y="200"/>
                  </a:cubicBezTo>
                  <a:cubicBezTo>
                    <a:pt x="132" y="205"/>
                    <a:pt x="155" y="224"/>
                    <a:pt x="164" y="236"/>
                  </a:cubicBezTo>
                  <a:cubicBezTo>
                    <a:pt x="166" y="239"/>
                    <a:pt x="165" y="243"/>
                    <a:pt x="162" y="245"/>
                  </a:cubicBezTo>
                  <a:cubicBezTo>
                    <a:pt x="159" y="247"/>
                    <a:pt x="155" y="246"/>
                    <a:pt x="153" y="243"/>
                  </a:cubicBezTo>
                  <a:cubicBezTo>
                    <a:pt x="146" y="234"/>
                    <a:pt x="126" y="217"/>
                    <a:pt x="101" y="213"/>
                  </a:cubicBezTo>
                  <a:cubicBezTo>
                    <a:pt x="99" y="212"/>
                    <a:pt x="99" y="212"/>
                    <a:pt x="99" y="212"/>
                  </a:cubicBezTo>
                  <a:cubicBezTo>
                    <a:pt x="76" y="209"/>
                    <a:pt x="38" y="203"/>
                    <a:pt x="15" y="152"/>
                  </a:cubicBezTo>
                  <a:cubicBezTo>
                    <a:pt x="0" y="117"/>
                    <a:pt x="3" y="63"/>
                    <a:pt x="61" y="25"/>
                  </a:cubicBezTo>
                  <a:cubicBezTo>
                    <a:pt x="89" y="6"/>
                    <a:pt x="119" y="0"/>
                    <a:pt x="146" y="8"/>
                  </a:cubicBezTo>
                  <a:cubicBezTo>
                    <a:pt x="173" y="16"/>
                    <a:pt x="194" y="37"/>
                    <a:pt x="208" y="69"/>
                  </a:cubicBezTo>
                  <a:cubicBezTo>
                    <a:pt x="221" y="99"/>
                    <a:pt x="215" y="120"/>
                    <a:pt x="210" y="139"/>
                  </a:cubicBezTo>
                  <a:cubicBezTo>
                    <a:pt x="207" y="152"/>
                    <a:pt x="204" y="162"/>
                    <a:pt x="207" y="174"/>
                  </a:cubicBezTo>
                  <a:cubicBezTo>
                    <a:pt x="210" y="184"/>
                    <a:pt x="215" y="192"/>
                    <a:pt x="219" y="198"/>
                  </a:cubicBezTo>
                  <a:cubicBezTo>
                    <a:pt x="224" y="208"/>
                    <a:pt x="230" y="217"/>
                    <a:pt x="221" y="226"/>
                  </a:cubicBezTo>
                  <a:cubicBezTo>
                    <a:pt x="218" y="229"/>
                    <a:pt x="213" y="233"/>
                    <a:pt x="207" y="237"/>
                  </a:cubicBezTo>
                  <a:cubicBezTo>
                    <a:pt x="192" y="247"/>
                    <a:pt x="165" y="266"/>
                    <a:pt x="171" y="277"/>
                  </a:cubicBezTo>
                  <a:cubicBezTo>
                    <a:pt x="172" y="278"/>
                    <a:pt x="174" y="278"/>
                    <a:pt x="180" y="277"/>
                  </a:cubicBezTo>
                  <a:cubicBezTo>
                    <a:pt x="180" y="277"/>
                    <a:pt x="180" y="277"/>
                    <a:pt x="181" y="277"/>
                  </a:cubicBezTo>
                  <a:cubicBezTo>
                    <a:pt x="191" y="257"/>
                    <a:pt x="214" y="234"/>
                    <a:pt x="230" y="236"/>
                  </a:cubicBezTo>
                  <a:cubicBezTo>
                    <a:pt x="241" y="237"/>
                    <a:pt x="244" y="243"/>
                    <a:pt x="244" y="246"/>
                  </a:cubicBezTo>
                  <a:cubicBezTo>
                    <a:pt x="246" y="261"/>
                    <a:pt x="210" y="281"/>
                    <a:pt x="192" y="287"/>
                  </a:cubicBezTo>
                  <a:cubicBezTo>
                    <a:pt x="191" y="288"/>
                    <a:pt x="190" y="288"/>
                    <a:pt x="189" y="288"/>
                  </a:cubicBezTo>
                  <a:cubicBezTo>
                    <a:pt x="188" y="291"/>
                    <a:pt x="188" y="293"/>
                    <a:pt x="187" y="296"/>
                  </a:cubicBezTo>
                  <a:cubicBezTo>
                    <a:pt x="187" y="301"/>
                    <a:pt x="188" y="304"/>
                    <a:pt x="194" y="305"/>
                  </a:cubicBezTo>
                  <a:cubicBezTo>
                    <a:pt x="202" y="289"/>
                    <a:pt x="225" y="272"/>
                    <a:pt x="245" y="268"/>
                  </a:cubicBezTo>
                  <a:cubicBezTo>
                    <a:pt x="248" y="267"/>
                    <a:pt x="258" y="265"/>
                    <a:pt x="262" y="271"/>
                  </a:cubicBezTo>
                  <a:cubicBezTo>
                    <a:pt x="264" y="274"/>
                    <a:pt x="266" y="279"/>
                    <a:pt x="261" y="285"/>
                  </a:cubicBezTo>
                  <a:cubicBezTo>
                    <a:pt x="254" y="297"/>
                    <a:pt x="229" y="316"/>
                    <a:pt x="205" y="318"/>
                  </a:cubicBezTo>
                  <a:cubicBezTo>
                    <a:pt x="206" y="326"/>
                    <a:pt x="222" y="327"/>
                    <a:pt x="228" y="327"/>
                  </a:cubicBezTo>
                  <a:cubicBezTo>
                    <a:pt x="232" y="328"/>
                    <a:pt x="235" y="331"/>
                    <a:pt x="234" y="334"/>
                  </a:cubicBezTo>
                  <a:cubicBezTo>
                    <a:pt x="234" y="336"/>
                    <a:pt x="233" y="338"/>
                    <a:pt x="231" y="339"/>
                  </a:cubicBezTo>
                  <a:close/>
                  <a:moveTo>
                    <a:pt x="209" y="305"/>
                  </a:moveTo>
                  <a:cubicBezTo>
                    <a:pt x="228" y="301"/>
                    <a:pt x="245" y="287"/>
                    <a:pt x="250" y="280"/>
                  </a:cubicBezTo>
                  <a:cubicBezTo>
                    <a:pt x="249" y="280"/>
                    <a:pt x="248" y="280"/>
                    <a:pt x="247" y="280"/>
                  </a:cubicBezTo>
                  <a:cubicBezTo>
                    <a:pt x="233" y="283"/>
                    <a:pt x="217" y="295"/>
                    <a:pt x="209" y="305"/>
                  </a:cubicBezTo>
                  <a:close/>
                  <a:moveTo>
                    <a:pt x="200" y="271"/>
                  </a:moveTo>
                  <a:cubicBezTo>
                    <a:pt x="214" y="264"/>
                    <a:pt x="228" y="254"/>
                    <a:pt x="231" y="248"/>
                  </a:cubicBezTo>
                  <a:cubicBezTo>
                    <a:pt x="230" y="248"/>
                    <a:pt x="230" y="248"/>
                    <a:pt x="229" y="248"/>
                  </a:cubicBezTo>
                  <a:cubicBezTo>
                    <a:pt x="222" y="248"/>
                    <a:pt x="209" y="258"/>
                    <a:pt x="200" y="271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8"/>
            <p:cNvSpPr/>
            <p:nvPr/>
          </p:nvSpPr>
          <p:spPr bwMode="auto">
            <a:xfrm>
              <a:off x="1000053" y="1565275"/>
              <a:ext cx="369888" cy="449263"/>
            </a:xfrm>
            <a:custGeom>
              <a:avLst/>
              <a:gdLst>
                <a:gd name="T0" fmla="*/ 146 w 149"/>
                <a:gd name="T1" fmla="*/ 175 h 181"/>
                <a:gd name="T2" fmla="*/ 88 w 149"/>
                <a:gd name="T3" fmla="*/ 118 h 181"/>
                <a:gd name="T4" fmla="*/ 32 w 149"/>
                <a:gd name="T5" fmla="*/ 89 h 181"/>
                <a:gd name="T6" fmla="*/ 19 w 149"/>
                <a:gd name="T7" fmla="*/ 78 h 181"/>
                <a:gd name="T8" fmla="*/ 46 w 149"/>
                <a:gd name="T9" fmla="*/ 80 h 181"/>
                <a:gd name="T10" fmla="*/ 53 w 149"/>
                <a:gd name="T11" fmla="*/ 48 h 181"/>
                <a:gd name="T12" fmla="*/ 38 w 149"/>
                <a:gd name="T13" fmla="*/ 23 h 181"/>
                <a:gd name="T14" fmla="*/ 61 w 149"/>
                <a:gd name="T15" fmla="*/ 28 h 181"/>
                <a:gd name="T16" fmla="*/ 88 w 149"/>
                <a:gd name="T17" fmla="*/ 37 h 181"/>
                <a:gd name="T18" fmla="*/ 92 w 149"/>
                <a:gd name="T19" fmla="*/ 17 h 181"/>
                <a:gd name="T20" fmla="*/ 103 w 149"/>
                <a:gd name="T21" fmla="*/ 20 h 181"/>
                <a:gd name="T22" fmla="*/ 110 w 149"/>
                <a:gd name="T23" fmla="*/ 42 h 181"/>
                <a:gd name="T24" fmla="*/ 116 w 149"/>
                <a:gd name="T25" fmla="*/ 40 h 181"/>
                <a:gd name="T26" fmla="*/ 91 w 149"/>
                <a:gd name="T27" fmla="*/ 9 h 181"/>
                <a:gd name="T28" fmla="*/ 84 w 149"/>
                <a:gd name="T29" fmla="*/ 22 h 181"/>
                <a:gd name="T30" fmla="*/ 83 w 149"/>
                <a:gd name="T31" fmla="*/ 32 h 181"/>
                <a:gd name="T32" fmla="*/ 74 w 149"/>
                <a:gd name="T33" fmla="*/ 31 h 181"/>
                <a:gd name="T34" fmla="*/ 35 w 149"/>
                <a:gd name="T35" fmla="*/ 17 h 181"/>
                <a:gd name="T36" fmla="*/ 47 w 149"/>
                <a:gd name="T37" fmla="*/ 50 h 181"/>
                <a:gd name="T38" fmla="*/ 52 w 149"/>
                <a:gd name="T39" fmla="*/ 69 h 181"/>
                <a:gd name="T40" fmla="*/ 32 w 149"/>
                <a:gd name="T41" fmla="*/ 72 h 181"/>
                <a:gd name="T42" fmla="*/ 14 w 149"/>
                <a:gd name="T43" fmla="*/ 73 h 181"/>
                <a:gd name="T44" fmla="*/ 20 w 149"/>
                <a:gd name="T45" fmla="*/ 91 h 181"/>
                <a:gd name="T46" fmla="*/ 53 w 149"/>
                <a:gd name="T47" fmla="*/ 103 h 181"/>
                <a:gd name="T48" fmla="*/ 83 w 149"/>
                <a:gd name="T49" fmla="*/ 122 h 181"/>
                <a:gd name="T50" fmla="*/ 128 w 149"/>
                <a:gd name="T51" fmla="*/ 163 h 181"/>
                <a:gd name="T52" fmla="*/ 141 w 149"/>
                <a:gd name="T53" fmla="*/ 178 h 181"/>
                <a:gd name="T54" fmla="*/ 146 w 149"/>
                <a:gd name="T55" fmla="*/ 17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9" h="181">
                  <a:moveTo>
                    <a:pt x="146" y="175"/>
                  </a:moveTo>
                  <a:cubicBezTo>
                    <a:pt x="130" y="154"/>
                    <a:pt x="110" y="134"/>
                    <a:pt x="88" y="118"/>
                  </a:cubicBezTo>
                  <a:cubicBezTo>
                    <a:pt x="71" y="105"/>
                    <a:pt x="52" y="95"/>
                    <a:pt x="32" y="89"/>
                  </a:cubicBezTo>
                  <a:cubicBezTo>
                    <a:pt x="27" y="88"/>
                    <a:pt x="6" y="80"/>
                    <a:pt x="19" y="78"/>
                  </a:cubicBezTo>
                  <a:cubicBezTo>
                    <a:pt x="28" y="76"/>
                    <a:pt x="37" y="81"/>
                    <a:pt x="46" y="80"/>
                  </a:cubicBezTo>
                  <a:cubicBezTo>
                    <a:pt x="63" y="77"/>
                    <a:pt x="62" y="59"/>
                    <a:pt x="53" y="48"/>
                  </a:cubicBezTo>
                  <a:cubicBezTo>
                    <a:pt x="48" y="42"/>
                    <a:pt x="34" y="32"/>
                    <a:pt x="38" y="23"/>
                  </a:cubicBezTo>
                  <a:cubicBezTo>
                    <a:pt x="41" y="15"/>
                    <a:pt x="57" y="26"/>
                    <a:pt x="61" y="28"/>
                  </a:cubicBezTo>
                  <a:cubicBezTo>
                    <a:pt x="67" y="33"/>
                    <a:pt x="83" y="54"/>
                    <a:pt x="88" y="37"/>
                  </a:cubicBezTo>
                  <a:cubicBezTo>
                    <a:pt x="90" y="30"/>
                    <a:pt x="89" y="23"/>
                    <a:pt x="92" y="17"/>
                  </a:cubicBezTo>
                  <a:cubicBezTo>
                    <a:pt x="95" y="11"/>
                    <a:pt x="101" y="17"/>
                    <a:pt x="103" y="20"/>
                  </a:cubicBezTo>
                  <a:cubicBezTo>
                    <a:pt x="107" y="27"/>
                    <a:pt x="108" y="35"/>
                    <a:pt x="110" y="42"/>
                  </a:cubicBezTo>
                  <a:cubicBezTo>
                    <a:pt x="111" y="45"/>
                    <a:pt x="117" y="44"/>
                    <a:pt x="116" y="40"/>
                  </a:cubicBezTo>
                  <a:cubicBezTo>
                    <a:pt x="114" y="31"/>
                    <a:pt x="107" y="0"/>
                    <a:pt x="91" y="9"/>
                  </a:cubicBezTo>
                  <a:cubicBezTo>
                    <a:pt x="86" y="12"/>
                    <a:pt x="85" y="17"/>
                    <a:pt x="84" y="22"/>
                  </a:cubicBezTo>
                  <a:cubicBezTo>
                    <a:pt x="83" y="25"/>
                    <a:pt x="83" y="29"/>
                    <a:pt x="83" y="32"/>
                  </a:cubicBezTo>
                  <a:cubicBezTo>
                    <a:pt x="81" y="40"/>
                    <a:pt x="77" y="35"/>
                    <a:pt x="74" y="31"/>
                  </a:cubicBezTo>
                  <a:cubicBezTo>
                    <a:pt x="66" y="24"/>
                    <a:pt x="47" y="8"/>
                    <a:pt x="35" y="17"/>
                  </a:cubicBezTo>
                  <a:cubicBezTo>
                    <a:pt x="23" y="26"/>
                    <a:pt x="40" y="43"/>
                    <a:pt x="47" y="50"/>
                  </a:cubicBezTo>
                  <a:cubicBezTo>
                    <a:pt x="51" y="55"/>
                    <a:pt x="56" y="63"/>
                    <a:pt x="52" y="69"/>
                  </a:cubicBezTo>
                  <a:cubicBezTo>
                    <a:pt x="49" y="76"/>
                    <a:pt x="37" y="73"/>
                    <a:pt x="32" y="72"/>
                  </a:cubicBezTo>
                  <a:cubicBezTo>
                    <a:pt x="26" y="70"/>
                    <a:pt x="19" y="71"/>
                    <a:pt x="14" y="73"/>
                  </a:cubicBezTo>
                  <a:cubicBezTo>
                    <a:pt x="0" y="78"/>
                    <a:pt x="13" y="88"/>
                    <a:pt x="20" y="91"/>
                  </a:cubicBezTo>
                  <a:cubicBezTo>
                    <a:pt x="31" y="96"/>
                    <a:pt x="42" y="98"/>
                    <a:pt x="53" y="103"/>
                  </a:cubicBezTo>
                  <a:cubicBezTo>
                    <a:pt x="64" y="108"/>
                    <a:pt x="74" y="115"/>
                    <a:pt x="83" y="122"/>
                  </a:cubicBezTo>
                  <a:cubicBezTo>
                    <a:pt x="100" y="134"/>
                    <a:pt x="114" y="148"/>
                    <a:pt x="128" y="163"/>
                  </a:cubicBezTo>
                  <a:cubicBezTo>
                    <a:pt x="132" y="167"/>
                    <a:pt x="138" y="175"/>
                    <a:pt x="141" y="178"/>
                  </a:cubicBezTo>
                  <a:cubicBezTo>
                    <a:pt x="143" y="181"/>
                    <a:pt x="149" y="178"/>
                    <a:pt x="146" y="175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7"/>
            <p:cNvSpPr>
              <a:spLocks noEditPoints="1"/>
            </p:cNvSpPr>
            <p:nvPr/>
          </p:nvSpPr>
          <p:spPr bwMode="auto">
            <a:xfrm>
              <a:off x="1530278" y="1222375"/>
              <a:ext cx="1017588" cy="1622425"/>
            </a:xfrm>
            <a:custGeom>
              <a:avLst/>
              <a:gdLst>
                <a:gd name="T0" fmla="*/ 324 w 410"/>
                <a:gd name="T1" fmla="*/ 653 h 654"/>
                <a:gd name="T2" fmla="*/ 318 w 410"/>
                <a:gd name="T3" fmla="*/ 654 h 654"/>
                <a:gd name="T4" fmla="*/ 262 w 410"/>
                <a:gd name="T5" fmla="*/ 600 h 654"/>
                <a:gd name="T6" fmla="*/ 262 w 410"/>
                <a:gd name="T7" fmla="*/ 599 h 654"/>
                <a:gd name="T8" fmla="*/ 241 w 410"/>
                <a:gd name="T9" fmla="*/ 550 h 654"/>
                <a:gd name="T10" fmla="*/ 244 w 410"/>
                <a:gd name="T11" fmla="*/ 544 h 654"/>
                <a:gd name="T12" fmla="*/ 220 w 410"/>
                <a:gd name="T13" fmla="*/ 525 h 654"/>
                <a:gd name="T14" fmla="*/ 313 w 410"/>
                <a:gd name="T15" fmla="*/ 439 h 654"/>
                <a:gd name="T16" fmla="*/ 339 w 410"/>
                <a:gd name="T17" fmla="*/ 428 h 654"/>
                <a:gd name="T18" fmla="*/ 337 w 410"/>
                <a:gd name="T19" fmla="*/ 404 h 654"/>
                <a:gd name="T20" fmla="*/ 325 w 410"/>
                <a:gd name="T21" fmla="*/ 350 h 654"/>
                <a:gd name="T22" fmla="*/ 347 w 410"/>
                <a:gd name="T23" fmla="*/ 276 h 654"/>
                <a:gd name="T24" fmla="*/ 369 w 410"/>
                <a:gd name="T25" fmla="*/ 164 h 654"/>
                <a:gd name="T26" fmla="*/ 294 w 410"/>
                <a:gd name="T27" fmla="*/ 46 h 654"/>
                <a:gd name="T28" fmla="*/ 155 w 410"/>
                <a:gd name="T29" fmla="*/ 43 h 654"/>
                <a:gd name="T30" fmla="*/ 36 w 410"/>
                <a:gd name="T31" fmla="*/ 226 h 654"/>
                <a:gd name="T32" fmla="*/ 147 w 410"/>
                <a:gd name="T33" fmla="*/ 352 h 654"/>
                <a:gd name="T34" fmla="*/ 152 w 410"/>
                <a:gd name="T35" fmla="*/ 353 h 654"/>
                <a:gd name="T36" fmla="*/ 245 w 410"/>
                <a:gd name="T37" fmla="*/ 442 h 654"/>
                <a:gd name="T38" fmla="*/ 239 w 410"/>
                <a:gd name="T39" fmla="*/ 457 h 654"/>
                <a:gd name="T40" fmla="*/ 223 w 410"/>
                <a:gd name="T41" fmla="*/ 451 h 654"/>
                <a:gd name="T42" fmla="*/ 143 w 410"/>
                <a:gd name="T43" fmla="*/ 375 h 654"/>
                <a:gd name="T44" fmla="*/ 138 w 410"/>
                <a:gd name="T45" fmla="*/ 373 h 654"/>
                <a:gd name="T46" fmla="*/ 13 w 410"/>
                <a:gd name="T47" fmla="*/ 230 h 654"/>
                <a:gd name="T48" fmla="*/ 146 w 410"/>
                <a:gd name="T49" fmla="*/ 22 h 654"/>
                <a:gd name="T50" fmla="*/ 305 w 410"/>
                <a:gd name="T51" fmla="*/ 26 h 654"/>
                <a:gd name="T52" fmla="*/ 391 w 410"/>
                <a:gd name="T53" fmla="*/ 160 h 654"/>
                <a:gd name="T54" fmla="*/ 367 w 410"/>
                <a:gd name="T55" fmla="*/ 287 h 654"/>
                <a:gd name="T56" fmla="*/ 348 w 410"/>
                <a:gd name="T57" fmla="*/ 349 h 654"/>
                <a:gd name="T58" fmla="*/ 359 w 410"/>
                <a:gd name="T59" fmla="*/ 396 h 654"/>
                <a:gd name="T60" fmla="*/ 351 w 410"/>
                <a:gd name="T61" fmla="*/ 447 h 654"/>
                <a:gd name="T62" fmla="*/ 321 w 410"/>
                <a:gd name="T63" fmla="*/ 460 h 654"/>
                <a:gd name="T64" fmla="*/ 242 w 410"/>
                <a:gd name="T65" fmla="*/ 518 h 654"/>
                <a:gd name="T66" fmla="*/ 257 w 410"/>
                <a:gd name="T67" fmla="*/ 522 h 654"/>
                <a:gd name="T68" fmla="*/ 258 w 410"/>
                <a:gd name="T69" fmla="*/ 522 h 654"/>
                <a:gd name="T70" fmla="*/ 364 w 410"/>
                <a:gd name="T71" fmla="*/ 468 h 654"/>
                <a:gd name="T72" fmla="*/ 385 w 410"/>
                <a:gd name="T73" fmla="*/ 492 h 654"/>
                <a:gd name="T74" fmla="*/ 274 w 410"/>
                <a:gd name="T75" fmla="*/ 545 h 654"/>
                <a:gd name="T76" fmla="*/ 270 w 410"/>
                <a:gd name="T77" fmla="*/ 545 h 654"/>
                <a:gd name="T78" fmla="*/ 263 w 410"/>
                <a:gd name="T79" fmla="*/ 558 h 654"/>
                <a:gd name="T80" fmla="*/ 272 w 410"/>
                <a:gd name="T81" fmla="*/ 578 h 654"/>
                <a:gd name="T82" fmla="*/ 377 w 410"/>
                <a:gd name="T83" fmla="*/ 531 h 654"/>
                <a:gd name="T84" fmla="*/ 407 w 410"/>
                <a:gd name="T85" fmla="*/ 545 h 654"/>
                <a:gd name="T86" fmla="*/ 400 w 410"/>
                <a:gd name="T87" fmla="*/ 570 h 654"/>
                <a:gd name="T88" fmla="*/ 285 w 410"/>
                <a:gd name="T89" fmla="*/ 605 h 654"/>
                <a:gd name="T90" fmla="*/ 324 w 410"/>
                <a:gd name="T91" fmla="*/ 631 h 654"/>
                <a:gd name="T92" fmla="*/ 332 w 410"/>
                <a:gd name="T93" fmla="*/ 646 h 654"/>
                <a:gd name="T94" fmla="*/ 324 w 410"/>
                <a:gd name="T95" fmla="*/ 653 h 654"/>
                <a:gd name="T96" fmla="*/ 299 w 410"/>
                <a:gd name="T97" fmla="*/ 583 h 654"/>
                <a:gd name="T98" fmla="*/ 382 w 410"/>
                <a:gd name="T99" fmla="*/ 555 h 654"/>
                <a:gd name="T100" fmla="*/ 377 w 410"/>
                <a:gd name="T101" fmla="*/ 554 h 654"/>
                <a:gd name="T102" fmla="*/ 299 w 410"/>
                <a:gd name="T103" fmla="*/ 583 h 654"/>
                <a:gd name="T104" fmla="*/ 296 w 410"/>
                <a:gd name="T105" fmla="*/ 518 h 654"/>
                <a:gd name="T106" fmla="*/ 360 w 410"/>
                <a:gd name="T107" fmla="*/ 491 h 654"/>
                <a:gd name="T108" fmla="*/ 357 w 410"/>
                <a:gd name="T109" fmla="*/ 490 h 654"/>
                <a:gd name="T110" fmla="*/ 296 w 410"/>
                <a:gd name="T111" fmla="*/ 518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10" h="654">
                  <a:moveTo>
                    <a:pt x="324" y="653"/>
                  </a:moveTo>
                  <a:cubicBezTo>
                    <a:pt x="322" y="654"/>
                    <a:pt x="320" y="654"/>
                    <a:pt x="318" y="654"/>
                  </a:cubicBezTo>
                  <a:cubicBezTo>
                    <a:pt x="267" y="640"/>
                    <a:pt x="260" y="617"/>
                    <a:pt x="262" y="600"/>
                  </a:cubicBezTo>
                  <a:cubicBezTo>
                    <a:pt x="262" y="600"/>
                    <a:pt x="262" y="599"/>
                    <a:pt x="262" y="599"/>
                  </a:cubicBezTo>
                  <a:cubicBezTo>
                    <a:pt x="242" y="590"/>
                    <a:pt x="234" y="572"/>
                    <a:pt x="241" y="550"/>
                  </a:cubicBezTo>
                  <a:cubicBezTo>
                    <a:pt x="242" y="548"/>
                    <a:pt x="243" y="546"/>
                    <a:pt x="244" y="544"/>
                  </a:cubicBezTo>
                  <a:cubicBezTo>
                    <a:pt x="229" y="540"/>
                    <a:pt x="223" y="532"/>
                    <a:pt x="220" y="525"/>
                  </a:cubicBezTo>
                  <a:cubicBezTo>
                    <a:pt x="207" y="482"/>
                    <a:pt x="271" y="456"/>
                    <a:pt x="313" y="439"/>
                  </a:cubicBezTo>
                  <a:cubicBezTo>
                    <a:pt x="324" y="435"/>
                    <a:pt x="334" y="430"/>
                    <a:pt x="339" y="428"/>
                  </a:cubicBezTo>
                  <a:cubicBezTo>
                    <a:pt x="343" y="425"/>
                    <a:pt x="343" y="424"/>
                    <a:pt x="337" y="404"/>
                  </a:cubicBezTo>
                  <a:cubicBezTo>
                    <a:pt x="332" y="390"/>
                    <a:pt x="326" y="372"/>
                    <a:pt x="325" y="350"/>
                  </a:cubicBezTo>
                  <a:cubicBezTo>
                    <a:pt x="324" y="321"/>
                    <a:pt x="335" y="299"/>
                    <a:pt x="347" y="276"/>
                  </a:cubicBezTo>
                  <a:cubicBezTo>
                    <a:pt x="362" y="246"/>
                    <a:pt x="378" y="215"/>
                    <a:pt x="369" y="164"/>
                  </a:cubicBezTo>
                  <a:cubicBezTo>
                    <a:pt x="358" y="109"/>
                    <a:pt x="333" y="68"/>
                    <a:pt x="294" y="46"/>
                  </a:cubicBezTo>
                  <a:cubicBezTo>
                    <a:pt x="256" y="25"/>
                    <a:pt x="206" y="24"/>
                    <a:pt x="155" y="43"/>
                  </a:cubicBezTo>
                  <a:cubicBezTo>
                    <a:pt x="48" y="83"/>
                    <a:pt x="24" y="167"/>
                    <a:pt x="36" y="226"/>
                  </a:cubicBezTo>
                  <a:cubicBezTo>
                    <a:pt x="53" y="314"/>
                    <a:pt x="107" y="336"/>
                    <a:pt x="147" y="352"/>
                  </a:cubicBezTo>
                  <a:cubicBezTo>
                    <a:pt x="152" y="353"/>
                    <a:pt x="152" y="353"/>
                    <a:pt x="152" y="353"/>
                  </a:cubicBezTo>
                  <a:cubicBezTo>
                    <a:pt x="201" y="373"/>
                    <a:pt x="234" y="417"/>
                    <a:pt x="245" y="442"/>
                  </a:cubicBezTo>
                  <a:cubicBezTo>
                    <a:pt x="247" y="448"/>
                    <a:pt x="244" y="454"/>
                    <a:pt x="239" y="457"/>
                  </a:cubicBezTo>
                  <a:cubicBezTo>
                    <a:pt x="233" y="459"/>
                    <a:pt x="226" y="457"/>
                    <a:pt x="223" y="451"/>
                  </a:cubicBezTo>
                  <a:cubicBezTo>
                    <a:pt x="215" y="430"/>
                    <a:pt x="186" y="392"/>
                    <a:pt x="143" y="375"/>
                  </a:cubicBezTo>
                  <a:cubicBezTo>
                    <a:pt x="138" y="373"/>
                    <a:pt x="138" y="373"/>
                    <a:pt x="138" y="373"/>
                  </a:cubicBezTo>
                  <a:cubicBezTo>
                    <a:pt x="99" y="357"/>
                    <a:pt x="33" y="331"/>
                    <a:pt x="13" y="230"/>
                  </a:cubicBezTo>
                  <a:cubicBezTo>
                    <a:pt x="0" y="162"/>
                    <a:pt x="27" y="67"/>
                    <a:pt x="146" y="22"/>
                  </a:cubicBezTo>
                  <a:cubicBezTo>
                    <a:pt x="205" y="0"/>
                    <a:pt x="261" y="1"/>
                    <a:pt x="305" y="26"/>
                  </a:cubicBezTo>
                  <a:cubicBezTo>
                    <a:pt x="350" y="51"/>
                    <a:pt x="380" y="97"/>
                    <a:pt x="391" y="160"/>
                  </a:cubicBezTo>
                  <a:cubicBezTo>
                    <a:pt x="402" y="219"/>
                    <a:pt x="384" y="255"/>
                    <a:pt x="367" y="287"/>
                  </a:cubicBezTo>
                  <a:cubicBezTo>
                    <a:pt x="357" y="308"/>
                    <a:pt x="347" y="326"/>
                    <a:pt x="348" y="349"/>
                  </a:cubicBezTo>
                  <a:cubicBezTo>
                    <a:pt x="349" y="368"/>
                    <a:pt x="354" y="384"/>
                    <a:pt x="359" y="396"/>
                  </a:cubicBezTo>
                  <a:cubicBezTo>
                    <a:pt x="365" y="415"/>
                    <a:pt x="371" y="434"/>
                    <a:pt x="351" y="447"/>
                  </a:cubicBezTo>
                  <a:cubicBezTo>
                    <a:pt x="345" y="451"/>
                    <a:pt x="334" y="455"/>
                    <a:pt x="321" y="460"/>
                  </a:cubicBezTo>
                  <a:cubicBezTo>
                    <a:pt x="291" y="473"/>
                    <a:pt x="235" y="495"/>
                    <a:pt x="242" y="518"/>
                  </a:cubicBezTo>
                  <a:cubicBezTo>
                    <a:pt x="243" y="519"/>
                    <a:pt x="247" y="522"/>
                    <a:pt x="257" y="522"/>
                  </a:cubicBezTo>
                  <a:cubicBezTo>
                    <a:pt x="258" y="522"/>
                    <a:pt x="258" y="522"/>
                    <a:pt x="258" y="522"/>
                  </a:cubicBezTo>
                  <a:cubicBezTo>
                    <a:pt x="286" y="490"/>
                    <a:pt x="337" y="459"/>
                    <a:pt x="364" y="468"/>
                  </a:cubicBezTo>
                  <a:cubicBezTo>
                    <a:pt x="384" y="474"/>
                    <a:pt x="385" y="486"/>
                    <a:pt x="385" y="492"/>
                  </a:cubicBezTo>
                  <a:cubicBezTo>
                    <a:pt x="381" y="520"/>
                    <a:pt x="310" y="542"/>
                    <a:pt x="274" y="545"/>
                  </a:cubicBezTo>
                  <a:cubicBezTo>
                    <a:pt x="273" y="545"/>
                    <a:pt x="271" y="545"/>
                    <a:pt x="270" y="545"/>
                  </a:cubicBezTo>
                  <a:cubicBezTo>
                    <a:pt x="267" y="550"/>
                    <a:pt x="264" y="554"/>
                    <a:pt x="263" y="558"/>
                  </a:cubicBezTo>
                  <a:cubicBezTo>
                    <a:pt x="260" y="567"/>
                    <a:pt x="260" y="573"/>
                    <a:pt x="272" y="578"/>
                  </a:cubicBezTo>
                  <a:cubicBezTo>
                    <a:pt x="293" y="551"/>
                    <a:pt x="340" y="531"/>
                    <a:pt x="377" y="531"/>
                  </a:cubicBezTo>
                  <a:cubicBezTo>
                    <a:pt x="383" y="532"/>
                    <a:pt x="402" y="532"/>
                    <a:pt x="407" y="545"/>
                  </a:cubicBezTo>
                  <a:cubicBezTo>
                    <a:pt x="409" y="550"/>
                    <a:pt x="410" y="559"/>
                    <a:pt x="400" y="570"/>
                  </a:cubicBezTo>
                  <a:cubicBezTo>
                    <a:pt x="382" y="588"/>
                    <a:pt x="329" y="611"/>
                    <a:pt x="285" y="605"/>
                  </a:cubicBezTo>
                  <a:cubicBezTo>
                    <a:pt x="285" y="619"/>
                    <a:pt x="312" y="628"/>
                    <a:pt x="324" y="631"/>
                  </a:cubicBezTo>
                  <a:cubicBezTo>
                    <a:pt x="330" y="633"/>
                    <a:pt x="334" y="639"/>
                    <a:pt x="332" y="646"/>
                  </a:cubicBezTo>
                  <a:cubicBezTo>
                    <a:pt x="331" y="649"/>
                    <a:pt x="328" y="652"/>
                    <a:pt x="324" y="653"/>
                  </a:cubicBezTo>
                  <a:close/>
                  <a:moveTo>
                    <a:pt x="299" y="583"/>
                  </a:moveTo>
                  <a:cubicBezTo>
                    <a:pt x="333" y="584"/>
                    <a:pt x="371" y="565"/>
                    <a:pt x="382" y="555"/>
                  </a:cubicBezTo>
                  <a:cubicBezTo>
                    <a:pt x="381" y="555"/>
                    <a:pt x="379" y="555"/>
                    <a:pt x="377" y="554"/>
                  </a:cubicBezTo>
                  <a:cubicBezTo>
                    <a:pt x="349" y="554"/>
                    <a:pt x="317" y="568"/>
                    <a:pt x="299" y="583"/>
                  </a:cubicBezTo>
                  <a:close/>
                  <a:moveTo>
                    <a:pt x="296" y="518"/>
                  </a:moveTo>
                  <a:cubicBezTo>
                    <a:pt x="324" y="512"/>
                    <a:pt x="352" y="499"/>
                    <a:pt x="360" y="491"/>
                  </a:cubicBezTo>
                  <a:cubicBezTo>
                    <a:pt x="359" y="491"/>
                    <a:pt x="358" y="490"/>
                    <a:pt x="357" y="490"/>
                  </a:cubicBezTo>
                  <a:cubicBezTo>
                    <a:pt x="345" y="486"/>
                    <a:pt x="318" y="500"/>
                    <a:pt x="296" y="518"/>
                  </a:cubicBezTo>
                  <a:close/>
                </a:path>
              </a:pathLst>
            </a:custGeom>
            <a:solidFill>
              <a:srgbClr val="BB2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68"/>
            <p:cNvSpPr/>
            <p:nvPr/>
          </p:nvSpPr>
          <p:spPr bwMode="auto">
            <a:xfrm>
              <a:off x="1723953" y="1492250"/>
              <a:ext cx="561975" cy="866775"/>
            </a:xfrm>
            <a:custGeom>
              <a:avLst/>
              <a:gdLst>
                <a:gd name="T0" fmla="*/ 223 w 226"/>
                <a:gd name="T1" fmla="*/ 339 h 349"/>
                <a:gd name="T2" fmla="*/ 143 w 226"/>
                <a:gd name="T3" fmla="*/ 214 h 349"/>
                <a:gd name="T4" fmla="*/ 52 w 226"/>
                <a:gd name="T5" fmla="*/ 139 h 349"/>
                <a:gd name="T6" fmla="*/ 35 w 226"/>
                <a:gd name="T7" fmla="*/ 114 h 349"/>
                <a:gd name="T8" fmla="*/ 81 w 226"/>
                <a:gd name="T9" fmla="*/ 128 h 349"/>
                <a:gd name="T10" fmla="*/ 107 w 226"/>
                <a:gd name="T11" fmla="*/ 74 h 349"/>
                <a:gd name="T12" fmla="*/ 91 w 226"/>
                <a:gd name="T13" fmla="*/ 24 h 349"/>
                <a:gd name="T14" fmla="*/ 129 w 226"/>
                <a:gd name="T15" fmla="*/ 42 h 349"/>
                <a:gd name="T16" fmla="*/ 175 w 226"/>
                <a:gd name="T17" fmla="*/ 69 h 349"/>
                <a:gd name="T18" fmla="*/ 190 w 226"/>
                <a:gd name="T19" fmla="*/ 35 h 349"/>
                <a:gd name="T20" fmla="*/ 209 w 226"/>
                <a:gd name="T21" fmla="*/ 45 h 349"/>
                <a:gd name="T22" fmla="*/ 212 w 226"/>
                <a:gd name="T23" fmla="*/ 86 h 349"/>
                <a:gd name="T24" fmla="*/ 224 w 226"/>
                <a:gd name="T25" fmla="*/ 86 h 349"/>
                <a:gd name="T26" fmla="*/ 191 w 226"/>
                <a:gd name="T27" fmla="*/ 21 h 349"/>
                <a:gd name="T28" fmla="*/ 174 w 226"/>
                <a:gd name="T29" fmla="*/ 41 h 349"/>
                <a:gd name="T30" fmla="*/ 167 w 226"/>
                <a:gd name="T31" fmla="*/ 58 h 349"/>
                <a:gd name="T32" fmla="*/ 151 w 226"/>
                <a:gd name="T33" fmla="*/ 53 h 349"/>
                <a:gd name="T34" fmla="*/ 88 w 226"/>
                <a:gd name="T35" fmla="*/ 12 h 349"/>
                <a:gd name="T36" fmla="*/ 95 w 226"/>
                <a:gd name="T37" fmla="*/ 75 h 349"/>
                <a:gd name="T38" fmla="*/ 98 w 226"/>
                <a:gd name="T39" fmla="*/ 113 h 349"/>
                <a:gd name="T40" fmla="*/ 60 w 226"/>
                <a:gd name="T41" fmla="*/ 109 h 349"/>
                <a:gd name="T42" fmla="*/ 27 w 226"/>
                <a:gd name="T43" fmla="*/ 103 h 349"/>
                <a:gd name="T44" fmla="*/ 31 w 226"/>
                <a:gd name="T45" fmla="*/ 139 h 349"/>
                <a:gd name="T46" fmla="*/ 85 w 226"/>
                <a:gd name="T47" fmla="*/ 174 h 349"/>
                <a:gd name="T48" fmla="*/ 132 w 226"/>
                <a:gd name="T49" fmla="*/ 219 h 349"/>
                <a:gd name="T50" fmla="*/ 195 w 226"/>
                <a:gd name="T51" fmla="*/ 310 h 349"/>
                <a:gd name="T52" fmla="*/ 212 w 226"/>
                <a:gd name="T53" fmla="*/ 343 h 349"/>
                <a:gd name="T54" fmla="*/ 223 w 226"/>
                <a:gd name="T55" fmla="*/ 339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6" h="349">
                  <a:moveTo>
                    <a:pt x="223" y="339"/>
                  </a:moveTo>
                  <a:cubicBezTo>
                    <a:pt x="202" y="295"/>
                    <a:pt x="175" y="252"/>
                    <a:pt x="143" y="214"/>
                  </a:cubicBezTo>
                  <a:cubicBezTo>
                    <a:pt x="117" y="184"/>
                    <a:pt x="88" y="158"/>
                    <a:pt x="52" y="139"/>
                  </a:cubicBezTo>
                  <a:cubicBezTo>
                    <a:pt x="45" y="135"/>
                    <a:pt x="10" y="114"/>
                    <a:pt x="35" y="114"/>
                  </a:cubicBezTo>
                  <a:cubicBezTo>
                    <a:pt x="52" y="114"/>
                    <a:pt x="65" y="127"/>
                    <a:pt x="81" y="128"/>
                  </a:cubicBezTo>
                  <a:cubicBezTo>
                    <a:pt x="113" y="130"/>
                    <a:pt x="120" y="98"/>
                    <a:pt x="107" y="74"/>
                  </a:cubicBezTo>
                  <a:cubicBezTo>
                    <a:pt x="101" y="63"/>
                    <a:pt x="80" y="38"/>
                    <a:pt x="91" y="24"/>
                  </a:cubicBezTo>
                  <a:cubicBezTo>
                    <a:pt x="99" y="11"/>
                    <a:pt x="124" y="37"/>
                    <a:pt x="129" y="42"/>
                  </a:cubicBezTo>
                  <a:cubicBezTo>
                    <a:pt x="139" y="53"/>
                    <a:pt x="158" y="98"/>
                    <a:pt x="175" y="69"/>
                  </a:cubicBezTo>
                  <a:cubicBezTo>
                    <a:pt x="181" y="58"/>
                    <a:pt x="182" y="45"/>
                    <a:pt x="190" y="35"/>
                  </a:cubicBezTo>
                  <a:cubicBezTo>
                    <a:pt x="197" y="25"/>
                    <a:pt x="207" y="39"/>
                    <a:pt x="209" y="45"/>
                  </a:cubicBezTo>
                  <a:cubicBezTo>
                    <a:pt x="213" y="58"/>
                    <a:pt x="212" y="73"/>
                    <a:pt x="212" y="86"/>
                  </a:cubicBezTo>
                  <a:cubicBezTo>
                    <a:pt x="212" y="93"/>
                    <a:pt x="224" y="93"/>
                    <a:pt x="224" y="86"/>
                  </a:cubicBezTo>
                  <a:cubicBezTo>
                    <a:pt x="223" y="70"/>
                    <a:pt x="224" y="10"/>
                    <a:pt x="191" y="21"/>
                  </a:cubicBezTo>
                  <a:cubicBezTo>
                    <a:pt x="182" y="24"/>
                    <a:pt x="177" y="32"/>
                    <a:pt x="174" y="41"/>
                  </a:cubicBezTo>
                  <a:cubicBezTo>
                    <a:pt x="171" y="47"/>
                    <a:pt x="169" y="53"/>
                    <a:pt x="167" y="58"/>
                  </a:cubicBezTo>
                  <a:cubicBezTo>
                    <a:pt x="161" y="72"/>
                    <a:pt x="156" y="62"/>
                    <a:pt x="151" y="53"/>
                  </a:cubicBezTo>
                  <a:cubicBezTo>
                    <a:pt x="141" y="36"/>
                    <a:pt x="112" y="0"/>
                    <a:pt x="88" y="12"/>
                  </a:cubicBezTo>
                  <a:cubicBezTo>
                    <a:pt x="63" y="24"/>
                    <a:pt x="86" y="61"/>
                    <a:pt x="95" y="75"/>
                  </a:cubicBezTo>
                  <a:cubicBezTo>
                    <a:pt x="101" y="86"/>
                    <a:pt x="106" y="102"/>
                    <a:pt x="98" y="113"/>
                  </a:cubicBezTo>
                  <a:cubicBezTo>
                    <a:pt x="89" y="124"/>
                    <a:pt x="69" y="113"/>
                    <a:pt x="60" y="109"/>
                  </a:cubicBezTo>
                  <a:cubicBezTo>
                    <a:pt x="50" y="104"/>
                    <a:pt x="38" y="101"/>
                    <a:pt x="27" y="103"/>
                  </a:cubicBezTo>
                  <a:cubicBezTo>
                    <a:pt x="0" y="106"/>
                    <a:pt x="19" y="130"/>
                    <a:pt x="31" y="139"/>
                  </a:cubicBezTo>
                  <a:cubicBezTo>
                    <a:pt x="48" y="152"/>
                    <a:pt x="68" y="160"/>
                    <a:pt x="85" y="174"/>
                  </a:cubicBezTo>
                  <a:cubicBezTo>
                    <a:pt x="102" y="187"/>
                    <a:pt x="117" y="202"/>
                    <a:pt x="132" y="219"/>
                  </a:cubicBezTo>
                  <a:cubicBezTo>
                    <a:pt x="156" y="247"/>
                    <a:pt x="177" y="278"/>
                    <a:pt x="195" y="310"/>
                  </a:cubicBezTo>
                  <a:cubicBezTo>
                    <a:pt x="200" y="320"/>
                    <a:pt x="209" y="337"/>
                    <a:pt x="212" y="343"/>
                  </a:cubicBezTo>
                  <a:cubicBezTo>
                    <a:pt x="215" y="349"/>
                    <a:pt x="226" y="346"/>
                    <a:pt x="223" y="339"/>
                  </a:cubicBezTo>
                  <a:close/>
                </a:path>
              </a:pathLst>
            </a:custGeom>
            <a:solidFill>
              <a:srgbClr val="BB2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10" name="组合 109"/>
          <p:cNvGrpSpPr/>
          <p:nvPr/>
        </p:nvGrpSpPr>
        <p:grpSpPr>
          <a:xfrm flipH="1" flipV="1">
            <a:off x="1732244" y="-220573"/>
            <a:ext cx="8792879" cy="2208213"/>
            <a:chOff x="2143124" y="2690292"/>
            <a:chExt cx="8792879" cy="2208213"/>
          </a:xfrm>
        </p:grpSpPr>
        <p:grpSp>
          <p:nvGrpSpPr>
            <p:cNvPr id="81" name="组合 80"/>
            <p:cNvGrpSpPr/>
            <p:nvPr/>
          </p:nvGrpSpPr>
          <p:grpSpPr>
            <a:xfrm>
              <a:off x="3408362" y="2690292"/>
              <a:ext cx="1163638" cy="1822450"/>
              <a:chOff x="2854253" y="600075"/>
              <a:chExt cx="1163638" cy="1822450"/>
            </a:xfrm>
          </p:grpSpPr>
          <p:sp>
            <p:nvSpPr>
              <p:cNvPr id="82" name="Freeform 49"/>
              <p:cNvSpPr>
                <a:spLocks noEditPoints="1"/>
              </p:cNvSpPr>
              <p:nvPr/>
            </p:nvSpPr>
            <p:spPr bwMode="auto">
              <a:xfrm>
                <a:off x="2854253" y="600075"/>
                <a:ext cx="1163638" cy="1822450"/>
              </a:xfrm>
              <a:custGeom>
                <a:avLst/>
                <a:gdLst>
                  <a:gd name="T0" fmla="*/ 83 w 469"/>
                  <a:gd name="T1" fmla="*/ 734 h 735"/>
                  <a:gd name="T2" fmla="*/ 77 w 469"/>
                  <a:gd name="T3" fmla="*/ 731 h 735"/>
                  <a:gd name="T4" fmla="*/ 56 w 469"/>
                  <a:gd name="T5" fmla="*/ 647 h 735"/>
                  <a:gd name="T6" fmla="*/ 57 w 469"/>
                  <a:gd name="T7" fmla="*/ 646 h 735"/>
                  <a:gd name="T8" fmla="*/ 67 w 469"/>
                  <a:gd name="T9" fmla="*/ 587 h 735"/>
                  <a:gd name="T10" fmla="*/ 73 w 469"/>
                  <a:gd name="T11" fmla="*/ 582 h 735"/>
                  <a:gd name="T12" fmla="*/ 62 w 469"/>
                  <a:gd name="T13" fmla="*/ 550 h 735"/>
                  <a:gd name="T14" fmla="*/ 201 w 469"/>
                  <a:gd name="T15" fmla="*/ 524 h 735"/>
                  <a:gd name="T16" fmla="*/ 232 w 469"/>
                  <a:gd name="T17" fmla="*/ 529 h 735"/>
                  <a:gd name="T18" fmla="*/ 245 w 469"/>
                  <a:gd name="T19" fmla="*/ 505 h 735"/>
                  <a:gd name="T20" fmla="*/ 267 w 469"/>
                  <a:gd name="T21" fmla="*/ 447 h 735"/>
                  <a:gd name="T22" fmla="*/ 331 w 469"/>
                  <a:gd name="T23" fmla="*/ 390 h 735"/>
                  <a:gd name="T24" fmla="*/ 419 w 469"/>
                  <a:gd name="T25" fmla="*/ 297 h 735"/>
                  <a:gd name="T26" fmla="*/ 419 w 469"/>
                  <a:gd name="T27" fmla="*/ 140 h 735"/>
                  <a:gd name="T28" fmla="*/ 289 w 469"/>
                  <a:gd name="T29" fmla="*/ 54 h 735"/>
                  <a:gd name="T30" fmla="*/ 66 w 469"/>
                  <a:gd name="T31" fmla="*/ 156 h 735"/>
                  <a:gd name="T32" fmla="*/ 96 w 469"/>
                  <a:gd name="T33" fmla="*/ 342 h 735"/>
                  <a:gd name="T34" fmla="*/ 100 w 469"/>
                  <a:gd name="T35" fmla="*/ 346 h 735"/>
                  <a:gd name="T36" fmla="*/ 135 w 469"/>
                  <a:gd name="T37" fmla="*/ 486 h 735"/>
                  <a:gd name="T38" fmla="*/ 120 w 469"/>
                  <a:gd name="T39" fmla="*/ 497 h 735"/>
                  <a:gd name="T40" fmla="*/ 109 w 469"/>
                  <a:gd name="T41" fmla="*/ 482 h 735"/>
                  <a:gd name="T42" fmla="*/ 79 w 469"/>
                  <a:gd name="T43" fmla="*/ 362 h 735"/>
                  <a:gd name="T44" fmla="*/ 75 w 469"/>
                  <a:gd name="T45" fmla="*/ 357 h 735"/>
                  <a:gd name="T46" fmla="*/ 42 w 469"/>
                  <a:gd name="T47" fmla="*/ 147 h 735"/>
                  <a:gd name="T48" fmla="*/ 294 w 469"/>
                  <a:gd name="T49" fmla="*/ 29 h 735"/>
                  <a:gd name="T50" fmla="*/ 442 w 469"/>
                  <a:gd name="T51" fmla="*/ 128 h 735"/>
                  <a:gd name="T52" fmla="*/ 443 w 469"/>
                  <a:gd name="T53" fmla="*/ 306 h 735"/>
                  <a:gd name="T54" fmla="*/ 344 w 469"/>
                  <a:gd name="T55" fmla="*/ 413 h 735"/>
                  <a:gd name="T56" fmla="*/ 289 w 469"/>
                  <a:gd name="T57" fmla="*/ 460 h 735"/>
                  <a:gd name="T58" fmla="*/ 270 w 469"/>
                  <a:gd name="T59" fmla="*/ 511 h 735"/>
                  <a:gd name="T60" fmla="*/ 232 w 469"/>
                  <a:gd name="T61" fmla="*/ 555 h 735"/>
                  <a:gd name="T62" fmla="*/ 197 w 469"/>
                  <a:gd name="T63" fmla="*/ 550 h 735"/>
                  <a:gd name="T64" fmla="*/ 87 w 469"/>
                  <a:gd name="T65" fmla="*/ 557 h 735"/>
                  <a:gd name="T66" fmla="*/ 99 w 469"/>
                  <a:gd name="T67" fmla="*/ 570 h 735"/>
                  <a:gd name="T68" fmla="*/ 100 w 469"/>
                  <a:gd name="T69" fmla="*/ 571 h 735"/>
                  <a:gd name="T70" fmla="*/ 232 w 469"/>
                  <a:gd name="T71" fmla="*/ 582 h 735"/>
                  <a:gd name="T72" fmla="*/ 237 w 469"/>
                  <a:gd name="T73" fmla="*/ 617 h 735"/>
                  <a:gd name="T74" fmla="*/ 101 w 469"/>
                  <a:gd name="T75" fmla="*/ 601 h 735"/>
                  <a:gd name="T76" fmla="*/ 97 w 469"/>
                  <a:gd name="T77" fmla="*/ 599 h 735"/>
                  <a:gd name="T78" fmla="*/ 83 w 469"/>
                  <a:gd name="T79" fmla="*/ 607 h 735"/>
                  <a:gd name="T80" fmla="*/ 79 w 469"/>
                  <a:gd name="T81" fmla="*/ 632 h 735"/>
                  <a:gd name="T82" fmla="*/ 207 w 469"/>
                  <a:gd name="T83" fmla="*/ 650 h 735"/>
                  <a:gd name="T84" fmla="*/ 227 w 469"/>
                  <a:gd name="T85" fmla="*/ 681 h 735"/>
                  <a:gd name="T86" fmla="*/ 205 w 469"/>
                  <a:gd name="T87" fmla="*/ 700 h 735"/>
                  <a:gd name="T88" fmla="*/ 75 w 469"/>
                  <a:gd name="T89" fmla="*/ 665 h 735"/>
                  <a:gd name="T90" fmla="*/ 96 w 469"/>
                  <a:gd name="T91" fmla="*/ 713 h 735"/>
                  <a:gd name="T92" fmla="*/ 95 w 469"/>
                  <a:gd name="T93" fmla="*/ 731 h 735"/>
                  <a:gd name="T94" fmla="*/ 83 w 469"/>
                  <a:gd name="T95" fmla="*/ 734 h 735"/>
                  <a:gd name="T96" fmla="*/ 102 w 469"/>
                  <a:gd name="T97" fmla="*/ 653 h 735"/>
                  <a:gd name="T98" fmla="*/ 198 w 469"/>
                  <a:gd name="T99" fmla="*/ 676 h 735"/>
                  <a:gd name="T100" fmla="*/ 193 w 469"/>
                  <a:gd name="T101" fmla="*/ 672 h 735"/>
                  <a:gd name="T102" fmla="*/ 102 w 469"/>
                  <a:gd name="T103" fmla="*/ 653 h 735"/>
                  <a:gd name="T104" fmla="*/ 137 w 469"/>
                  <a:gd name="T105" fmla="*/ 589 h 735"/>
                  <a:gd name="T106" fmla="*/ 215 w 469"/>
                  <a:gd name="T107" fmla="*/ 602 h 735"/>
                  <a:gd name="T108" fmla="*/ 212 w 469"/>
                  <a:gd name="T109" fmla="*/ 599 h 735"/>
                  <a:gd name="T110" fmla="*/ 137 w 469"/>
                  <a:gd name="T111" fmla="*/ 589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69" h="735">
                    <a:moveTo>
                      <a:pt x="83" y="734"/>
                    </a:moveTo>
                    <a:cubicBezTo>
                      <a:pt x="81" y="734"/>
                      <a:pt x="79" y="732"/>
                      <a:pt x="77" y="731"/>
                    </a:cubicBezTo>
                    <a:cubicBezTo>
                      <a:pt x="38" y="687"/>
                      <a:pt x="44" y="661"/>
                      <a:pt x="56" y="647"/>
                    </a:cubicBezTo>
                    <a:cubicBezTo>
                      <a:pt x="57" y="646"/>
                      <a:pt x="57" y="646"/>
                      <a:pt x="57" y="646"/>
                    </a:cubicBezTo>
                    <a:cubicBezTo>
                      <a:pt x="43" y="624"/>
                      <a:pt x="46" y="603"/>
                      <a:pt x="67" y="587"/>
                    </a:cubicBezTo>
                    <a:cubicBezTo>
                      <a:pt x="69" y="585"/>
                      <a:pt x="71" y="584"/>
                      <a:pt x="73" y="582"/>
                    </a:cubicBezTo>
                    <a:cubicBezTo>
                      <a:pt x="61" y="570"/>
                      <a:pt x="60" y="558"/>
                      <a:pt x="62" y="550"/>
                    </a:cubicBezTo>
                    <a:cubicBezTo>
                      <a:pt x="75" y="502"/>
                      <a:pt x="151" y="515"/>
                      <a:pt x="201" y="524"/>
                    </a:cubicBezTo>
                    <a:cubicBezTo>
                      <a:pt x="214" y="527"/>
                      <a:pt x="227" y="529"/>
                      <a:pt x="232" y="529"/>
                    </a:cubicBezTo>
                    <a:cubicBezTo>
                      <a:pt x="238" y="529"/>
                      <a:pt x="239" y="528"/>
                      <a:pt x="245" y="505"/>
                    </a:cubicBezTo>
                    <a:cubicBezTo>
                      <a:pt x="249" y="490"/>
                      <a:pt x="254" y="469"/>
                      <a:pt x="267" y="447"/>
                    </a:cubicBezTo>
                    <a:cubicBezTo>
                      <a:pt x="282" y="419"/>
                      <a:pt x="306" y="405"/>
                      <a:pt x="331" y="390"/>
                    </a:cubicBezTo>
                    <a:cubicBezTo>
                      <a:pt x="364" y="371"/>
                      <a:pt x="397" y="351"/>
                      <a:pt x="419" y="297"/>
                    </a:cubicBezTo>
                    <a:cubicBezTo>
                      <a:pt x="442" y="238"/>
                      <a:pt x="442" y="184"/>
                      <a:pt x="419" y="140"/>
                    </a:cubicBezTo>
                    <a:cubicBezTo>
                      <a:pt x="395" y="97"/>
                      <a:pt x="349" y="66"/>
                      <a:pt x="289" y="54"/>
                    </a:cubicBezTo>
                    <a:cubicBezTo>
                      <a:pt x="164" y="28"/>
                      <a:pt x="91" y="93"/>
                      <a:pt x="66" y="156"/>
                    </a:cubicBezTo>
                    <a:cubicBezTo>
                      <a:pt x="30" y="250"/>
                      <a:pt x="68" y="303"/>
                      <a:pt x="96" y="342"/>
                    </a:cubicBezTo>
                    <a:cubicBezTo>
                      <a:pt x="100" y="346"/>
                      <a:pt x="100" y="346"/>
                      <a:pt x="100" y="346"/>
                    </a:cubicBezTo>
                    <a:cubicBezTo>
                      <a:pt x="135" y="395"/>
                      <a:pt x="140" y="456"/>
                      <a:pt x="135" y="486"/>
                    </a:cubicBezTo>
                    <a:cubicBezTo>
                      <a:pt x="134" y="493"/>
                      <a:pt x="127" y="498"/>
                      <a:pt x="120" y="497"/>
                    </a:cubicBezTo>
                    <a:cubicBezTo>
                      <a:pt x="113" y="495"/>
                      <a:pt x="108" y="489"/>
                      <a:pt x="109" y="482"/>
                    </a:cubicBezTo>
                    <a:cubicBezTo>
                      <a:pt x="114" y="457"/>
                      <a:pt x="109" y="403"/>
                      <a:pt x="79" y="362"/>
                    </a:cubicBezTo>
                    <a:cubicBezTo>
                      <a:pt x="75" y="357"/>
                      <a:pt x="75" y="357"/>
                      <a:pt x="75" y="357"/>
                    </a:cubicBezTo>
                    <a:cubicBezTo>
                      <a:pt x="47" y="319"/>
                      <a:pt x="0" y="254"/>
                      <a:pt x="42" y="147"/>
                    </a:cubicBezTo>
                    <a:cubicBezTo>
                      <a:pt x="70" y="74"/>
                      <a:pt x="153" y="0"/>
                      <a:pt x="294" y="29"/>
                    </a:cubicBezTo>
                    <a:cubicBezTo>
                      <a:pt x="362" y="43"/>
                      <a:pt x="414" y="78"/>
                      <a:pt x="442" y="128"/>
                    </a:cubicBezTo>
                    <a:cubicBezTo>
                      <a:pt x="469" y="179"/>
                      <a:pt x="469" y="240"/>
                      <a:pt x="443" y="306"/>
                    </a:cubicBezTo>
                    <a:cubicBezTo>
                      <a:pt x="418" y="369"/>
                      <a:pt x="379" y="392"/>
                      <a:pt x="344" y="413"/>
                    </a:cubicBezTo>
                    <a:cubicBezTo>
                      <a:pt x="321" y="426"/>
                      <a:pt x="302" y="438"/>
                      <a:pt x="289" y="460"/>
                    </a:cubicBezTo>
                    <a:cubicBezTo>
                      <a:pt x="278" y="479"/>
                      <a:pt x="274" y="497"/>
                      <a:pt x="270" y="511"/>
                    </a:cubicBezTo>
                    <a:cubicBezTo>
                      <a:pt x="265" y="533"/>
                      <a:pt x="259" y="555"/>
                      <a:pt x="232" y="555"/>
                    </a:cubicBezTo>
                    <a:cubicBezTo>
                      <a:pt x="224" y="555"/>
                      <a:pt x="212" y="553"/>
                      <a:pt x="197" y="550"/>
                    </a:cubicBezTo>
                    <a:cubicBezTo>
                      <a:pt x="161" y="543"/>
                      <a:pt x="94" y="531"/>
                      <a:pt x="87" y="557"/>
                    </a:cubicBezTo>
                    <a:cubicBezTo>
                      <a:pt x="87" y="558"/>
                      <a:pt x="89" y="563"/>
                      <a:pt x="99" y="570"/>
                    </a:cubicBezTo>
                    <a:cubicBezTo>
                      <a:pt x="99" y="570"/>
                      <a:pt x="99" y="570"/>
                      <a:pt x="100" y="571"/>
                    </a:cubicBezTo>
                    <a:cubicBezTo>
                      <a:pt x="146" y="556"/>
                      <a:pt x="212" y="557"/>
                      <a:pt x="232" y="582"/>
                    </a:cubicBezTo>
                    <a:cubicBezTo>
                      <a:pt x="247" y="600"/>
                      <a:pt x="242" y="612"/>
                      <a:pt x="237" y="617"/>
                    </a:cubicBezTo>
                    <a:cubicBezTo>
                      <a:pt x="218" y="642"/>
                      <a:pt x="137" y="620"/>
                      <a:pt x="101" y="601"/>
                    </a:cubicBezTo>
                    <a:cubicBezTo>
                      <a:pt x="100" y="601"/>
                      <a:pt x="98" y="600"/>
                      <a:pt x="97" y="599"/>
                    </a:cubicBezTo>
                    <a:cubicBezTo>
                      <a:pt x="91" y="601"/>
                      <a:pt x="86" y="604"/>
                      <a:pt x="83" y="607"/>
                    </a:cubicBezTo>
                    <a:cubicBezTo>
                      <a:pt x="75" y="613"/>
                      <a:pt x="71" y="620"/>
                      <a:pt x="79" y="632"/>
                    </a:cubicBezTo>
                    <a:cubicBezTo>
                      <a:pt x="115" y="619"/>
                      <a:pt x="172" y="628"/>
                      <a:pt x="207" y="650"/>
                    </a:cubicBezTo>
                    <a:cubicBezTo>
                      <a:pt x="212" y="654"/>
                      <a:pt x="230" y="665"/>
                      <a:pt x="227" y="681"/>
                    </a:cubicBezTo>
                    <a:cubicBezTo>
                      <a:pt x="226" y="688"/>
                      <a:pt x="221" y="696"/>
                      <a:pt x="205" y="700"/>
                    </a:cubicBezTo>
                    <a:cubicBezTo>
                      <a:pt x="178" y="707"/>
                      <a:pt x="114" y="698"/>
                      <a:pt x="75" y="665"/>
                    </a:cubicBezTo>
                    <a:cubicBezTo>
                      <a:pt x="67" y="678"/>
                      <a:pt x="87" y="703"/>
                      <a:pt x="96" y="713"/>
                    </a:cubicBezTo>
                    <a:cubicBezTo>
                      <a:pt x="101" y="718"/>
                      <a:pt x="101" y="727"/>
                      <a:pt x="95" y="731"/>
                    </a:cubicBezTo>
                    <a:cubicBezTo>
                      <a:pt x="92" y="735"/>
                      <a:pt x="87" y="735"/>
                      <a:pt x="83" y="734"/>
                    </a:cubicBezTo>
                    <a:close/>
                    <a:moveTo>
                      <a:pt x="102" y="653"/>
                    </a:moveTo>
                    <a:cubicBezTo>
                      <a:pt x="134" y="674"/>
                      <a:pt x="180" y="679"/>
                      <a:pt x="198" y="676"/>
                    </a:cubicBezTo>
                    <a:cubicBezTo>
                      <a:pt x="196" y="675"/>
                      <a:pt x="195" y="673"/>
                      <a:pt x="193" y="672"/>
                    </a:cubicBezTo>
                    <a:cubicBezTo>
                      <a:pt x="166" y="655"/>
                      <a:pt x="128" y="649"/>
                      <a:pt x="102" y="653"/>
                    </a:cubicBezTo>
                    <a:close/>
                    <a:moveTo>
                      <a:pt x="137" y="589"/>
                    </a:moveTo>
                    <a:cubicBezTo>
                      <a:pt x="168" y="600"/>
                      <a:pt x="203" y="605"/>
                      <a:pt x="215" y="602"/>
                    </a:cubicBezTo>
                    <a:cubicBezTo>
                      <a:pt x="214" y="601"/>
                      <a:pt x="213" y="600"/>
                      <a:pt x="212" y="599"/>
                    </a:cubicBezTo>
                    <a:cubicBezTo>
                      <a:pt x="204" y="588"/>
                      <a:pt x="170" y="585"/>
                      <a:pt x="137" y="589"/>
                    </a:cubicBezTo>
                    <a:close/>
                  </a:path>
                </a:pathLst>
              </a:custGeom>
              <a:solidFill>
                <a:srgbClr val="83C3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" name="Freeform 50"/>
              <p:cNvSpPr/>
              <p:nvPr/>
            </p:nvSpPr>
            <p:spPr bwMode="auto">
              <a:xfrm>
                <a:off x="3133653" y="925513"/>
                <a:ext cx="669925" cy="998538"/>
              </a:xfrm>
              <a:custGeom>
                <a:avLst/>
                <a:gdLst>
                  <a:gd name="T0" fmla="*/ 71 w 270"/>
                  <a:gd name="T1" fmla="*/ 395 h 403"/>
                  <a:gd name="T2" fmla="*/ 70 w 270"/>
                  <a:gd name="T3" fmla="*/ 228 h 403"/>
                  <a:gd name="T4" fmla="*/ 30 w 270"/>
                  <a:gd name="T5" fmla="*/ 103 h 403"/>
                  <a:gd name="T6" fmla="*/ 28 w 270"/>
                  <a:gd name="T7" fmla="*/ 68 h 403"/>
                  <a:gd name="T8" fmla="*/ 64 w 270"/>
                  <a:gd name="T9" fmla="*/ 110 h 403"/>
                  <a:gd name="T10" fmla="*/ 121 w 270"/>
                  <a:gd name="T11" fmla="*/ 74 h 403"/>
                  <a:gd name="T12" fmla="*/ 135 w 270"/>
                  <a:gd name="T13" fmla="*/ 16 h 403"/>
                  <a:gd name="T14" fmla="*/ 160 w 270"/>
                  <a:gd name="T15" fmla="*/ 57 h 403"/>
                  <a:gd name="T16" fmla="*/ 188 w 270"/>
                  <a:gd name="T17" fmla="*/ 109 h 403"/>
                  <a:gd name="T18" fmla="*/ 222 w 270"/>
                  <a:gd name="T19" fmla="*/ 86 h 403"/>
                  <a:gd name="T20" fmla="*/ 234 w 270"/>
                  <a:gd name="T21" fmla="*/ 108 h 403"/>
                  <a:gd name="T22" fmla="*/ 213 w 270"/>
                  <a:gd name="T23" fmla="*/ 148 h 403"/>
                  <a:gd name="T24" fmla="*/ 224 w 270"/>
                  <a:gd name="T25" fmla="*/ 155 h 403"/>
                  <a:gd name="T26" fmla="*/ 232 w 270"/>
                  <a:gd name="T27" fmla="*/ 73 h 403"/>
                  <a:gd name="T28" fmla="*/ 203 w 270"/>
                  <a:gd name="T29" fmla="*/ 82 h 403"/>
                  <a:gd name="T30" fmla="*/ 187 w 270"/>
                  <a:gd name="T31" fmla="*/ 95 h 403"/>
                  <a:gd name="T32" fmla="*/ 175 w 270"/>
                  <a:gd name="T33" fmla="*/ 80 h 403"/>
                  <a:gd name="T34" fmla="*/ 140 w 270"/>
                  <a:gd name="T35" fmla="*/ 3 h 403"/>
                  <a:gd name="T36" fmla="*/ 108 w 270"/>
                  <a:gd name="T37" fmla="*/ 68 h 403"/>
                  <a:gd name="T38" fmla="*/ 89 w 270"/>
                  <a:gd name="T39" fmla="*/ 105 h 403"/>
                  <a:gd name="T40" fmla="*/ 55 w 270"/>
                  <a:gd name="T41" fmla="*/ 79 h 403"/>
                  <a:gd name="T42" fmla="*/ 28 w 270"/>
                  <a:gd name="T43" fmla="*/ 53 h 403"/>
                  <a:gd name="T44" fmla="*/ 9 w 270"/>
                  <a:gd name="T45" fmla="*/ 90 h 403"/>
                  <a:gd name="T46" fmla="*/ 40 w 270"/>
                  <a:gd name="T47" fmla="*/ 155 h 403"/>
                  <a:gd name="T48" fmla="*/ 57 w 270"/>
                  <a:gd name="T49" fmla="*/ 226 h 403"/>
                  <a:gd name="T50" fmla="*/ 62 w 270"/>
                  <a:gd name="T51" fmla="*/ 351 h 403"/>
                  <a:gd name="T52" fmla="*/ 59 w 270"/>
                  <a:gd name="T53" fmla="*/ 391 h 403"/>
                  <a:gd name="T54" fmla="*/ 71 w 270"/>
                  <a:gd name="T55" fmla="*/ 395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70" h="403">
                    <a:moveTo>
                      <a:pt x="71" y="395"/>
                    </a:moveTo>
                    <a:cubicBezTo>
                      <a:pt x="79" y="340"/>
                      <a:pt x="78" y="283"/>
                      <a:pt x="70" y="228"/>
                    </a:cubicBezTo>
                    <a:cubicBezTo>
                      <a:pt x="64" y="184"/>
                      <a:pt x="51" y="142"/>
                      <a:pt x="30" y="103"/>
                    </a:cubicBezTo>
                    <a:cubicBezTo>
                      <a:pt x="25" y="95"/>
                      <a:pt x="4" y="53"/>
                      <a:pt x="28" y="68"/>
                    </a:cubicBezTo>
                    <a:cubicBezTo>
                      <a:pt x="44" y="78"/>
                      <a:pt x="49" y="99"/>
                      <a:pt x="64" y="110"/>
                    </a:cubicBezTo>
                    <a:cubicBezTo>
                      <a:pt x="93" y="131"/>
                      <a:pt x="118" y="105"/>
                      <a:pt x="121" y="74"/>
                    </a:cubicBezTo>
                    <a:cubicBezTo>
                      <a:pt x="122" y="60"/>
                      <a:pt x="117" y="23"/>
                      <a:pt x="135" y="16"/>
                    </a:cubicBezTo>
                    <a:cubicBezTo>
                      <a:pt x="151" y="10"/>
                      <a:pt x="159" y="48"/>
                      <a:pt x="160" y="57"/>
                    </a:cubicBezTo>
                    <a:cubicBezTo>
                      <a:pt x="163" y="73"/>
                      <a:pt x="155" y="127"/>
                      <a:pt x="188" y="109"/>
                    </a:cubicBezTo>
                    <a:cubicBezTo>
                      <a:pt x="200" y="103"/>
                      <a:pt x="209" y="91"/>
                      <a:pt x="222" y="86"/>
                    </a:cubicBezTo>
                    <a:cubicBezTo>
                      <a:pt x="236" y="81"/>
                      <a:pt x="236" y="100"/>
                      <a:pt x="234" y="108"/>
                    </a:cubicBezTo>
                    <a:cubicBezTo>
                      <a:pt x="230" y="122"/>
                      <a:pt x="221" y="136"/>
                      <a:pt x="213" y="148"/>
                    </a:cubicBezTo>
                    <a:cubicBezTo>
                      <a:pt x="209" y="155"/>
                      <a:pt x="220" y="162"/>
                      <a:pt x="224" y="155"/>
                    </a:cubicBezTo>
                    <a:cubicBezTo>
                      <a:pt x="234" y="139"/>
                      <a:pt x="270" y="83"/>
                      <a:pt x="232" y="73"/>
                    </a:cubicBezTo>
                    <a:cubicBezTo>
                      <a:pt x="221" y="71"/>
                      <a:pt x="212" y="76"/>
                      <a:pt x="203" y="82"/>
                    </a:cubicBezTo>
                    <a:cubicBezTo>
                      <a:pt x="198" y="86"/>
                      <a:pt x="192" y="91"/>
                      <a:pt x="187" y="95"/>
                    </a:cubicBezTo>
                    <a:cubicBezTo>
                      <a:pt x="173" y="104"/>
                      <a:pt x="175" y="92"/>
                      <a:pt x="175" y="80"/>
                    </a:cubicBezTo>
                    <a:cubicBezTo>
                      <a:pt x="175" y="58"/>
                      <a:pt x="170" y="6"/>
                      <a:pt x="140" y="3"/>
                    </a:cubicBezTo>
                    <a:cubicBezTo>
                      <a:pt x="109" y="0"/>
                      <a:pt x="109" y="49"/>
                      <a:pt x="108" y="68"/>
                    </a:cubicBezTo>
                    <a:cubicBezTo>
                      <a:pt x="108" y="82"/>
                      <a:pt x="103" y="100"/>
                      <a:pt x="89" y="105"/>
                    </a:cubicBezTo>
                    <a:cubicBezTo>
                      <a:pt x="74" y="110"/>
                      <a:pt x="61" y="88"/>
                      <a:pt x="55" y="79"/>
                    </a:cubicBezTo>
                    <a:cubicBezTo>
                      <a:pt x="49" y="68"/>
                      <a:pt x="39" y="58"/>
                      <a:pt x="28" y="53"/>
                    </a:cubicBezTo>
                    <a:cubicBezTo>
                      <a:pt x="0" y="40"/>
                      <a:pt x="3" y="74"/>
                      <a:pt x="9" y="90"/>
                    </a:cubicBezTo>
                    <a:cubicBezTo>
                      <a:pt x="18" y="112"/>
                      <a:pt x="32" y="132"/>
                      <a:pt x="40" y="155"/>
                    </a:cubicBezTo>
                    <a:cubicBezTo>
                      <a:pt x="48" y="178"/>
                      <a:pt x="53" y="202"/>
                      <a:pt x="57" y="226"/>
                    </a:cubicBezTo>
                    <a:cubicBezTo>
                      <a:pt x="63" y="267"/>
                      <a:pt x="64" y="309"/>
                      <a:pt x="62" y="351"/>
                    </a:cubicBezTo>
                    <a:cubicBezTo>
                      <a:pt x="61" y="362"/>
                      <a:pt x="60" y="384"/>
                      <a:pt x="59" y="391"/>
                    </a:cubicBezTo>
                    <a:cubicBezTo>
                      <a:pt x="57" y="400"/>
                      <a:pt x="70" y="403"/>
                      <a:pt x="71" y="395"/>
                    </a:cubicBezTo>
                    <a:close/>
                  </a:path>
                </a:pathLst>
              </a:custGeom>
              <a:solidFill>
                <a:srgbClr val="83C3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84" name="组合 83"/>
            <p:cNvGrpSpPr/>
            <p:nvPr/>
          </p:nvGrpSpPr>
          <p:grpSpPr>
            <a:xfrm>
              <a:off x="4527242" y="3430150"/>
              <a:ext cx="781050" cy="1212850"/>
              <a:chOff x="3608316" y="2601913"/>
              <a:chExt cx="781050" cy="1212850"/>
            </a:xfrm>
          </p:grpSpPr>
          <p:sp>
            <p:nvSpPr>
              <p:cNvPr id="85" name="Freeform 51"/>
              <p:cNvSpPr>
                <a:spLocks noEditPoints="1"/>
              </p:cNvSpPr>
              <p:nvPr/>
            </p:nvSpPr>
            <p:spPr bwMode="auto">
              <a:xfrm>
                <a:off x="3608316" y="2601913"/>
                <a:ext cx="781050" cy="1212850"/>
              </a:xfrm>
              <a:custGeom>
                <a:avLst/>
                <a:gdLst>
                  <a:gd name="T0" fmla="*/ 42 w 315"/>
                  <a:gd name="T1" fmla="*/ 488 h 489"/>
                  <a:gd name="T2" fmla="*/ 38 w 315"/>
                  <a:gd name="T3" fmla="*/ 486 h 489"/>
                  <a:gd name="T4" fmla="*/ 27 w 315"/>
                  <a:gd name="T5" fmla="*/ 429 h 489"/>
                  <a:gd name="T6" fmla="*/ 27 w 315"/>
                  <a:gd name="T7" fmla="*/ 429 h 489"/>
                  <a:gd name="T8" fmla="*/ 35 w 315"/>
                  <a:gd name="T9" fmla="*/ 390 h 489"/>
                  <a:gd name="T10" fmla="*/ 40 w 315"/>
                  <a:gd name="T11" fmla="*/ 387 h 489"/>
                  <a:gd name="T12" fmla="*/ 33 w 315"/>
                  <a:gd name="T13" fmla="*/ 365 h 489"/>
                  <a:gd name="T14" fmla="*/ 127 w 315"/>
                  <a:gd name="T15" fmla="*/ 351 h 489"/>
                  <a:gd name="T16" fmla="*/ 147 w 315"/>
                  <a:gd name="T17" fmla="*/ 355 h 489"/>
                  <a:gd name="T18" fmla="*/ 157 w 315"/>
                  <a:gd name="T19" fmla="*/ 340 h 489"/>
                  <a:gd name="T20" fmla="*/ 172 w 315"/>
                  <a:gd name="T21" fmla="*/ 301 h 489"/>
                  <a:gd name="T22" fmla="*/ 217 w 315"/>
                  <a:gd name="T23" fmla="*/ 266 h 489"/>
                  <a:gd name="T24" fmla="*/ 278 w 315"/>
                  <a:gd name="T25" fmla="*/ 205 h 489"/>
                  <a:gd name="T26" fmla="*/ 282 w 315"/>
                  <a:gd name="T27" fmla="*/ 101 h 489"/>
                  <a:gd name="T28" fmla="*/ 198 w 315"/>
                  <a:gd name="T29" fmla="*/ 40 h 489"/>
                  <a:gd name="T30" fmla="*/ 46 w 315"/>
                  <a:gd name="T31" fmla="*/ 102 h 489"/>
                  <a:gd name="T32" fmla="*/ 62 w 315"/>
                  <a:gd name="T33" fmla="*/ 227 h 489"/>
                  <a:gd name="T34" fmla="*/ 64 w 315"/>
                  <a:gd name="T35" fmla="*/ 230 h 489"/>
                  <a:gd name="T36" fmla="*/ 83 w 315"/>
                  <a:gd name="T37" fmla="*/ 324 h 489"/>
                  <a:gd name="T38" fmla="*/ 73 w 315"/>
                  <a:gd name="T39" fmla="*/ 331 h 489"/>
                  <a:gd name="T40" fmla="*/ 67 w 315"/>
                  <a:gd name="T41" fmla="*/ 320 h 489"/>
                  <a:gd name="T42" fmla="*/ 49 w 315"/>
                  <a:gd name="T43" fmla="*/ 239 h 489"/>
                  <a:gd name="T44" fmla="*/ 47 w 315"/>
                  <a:gd name="T45" fmla="*/ 236 h 489"/>
                  <a:gd name="T46" fmla="*/ 31 w 315"/>
                  <a:gd name="T47" fmla="*/ 95 h 489"/>
                  <a:gd name="T48" fmla="*/ 202 w 315"/>
                  <a:gd name="T49" fmla="*/ 23 h 489"/>
                  <a:gd name="T50" fmla="*/ 298 w 315"/>
                  <a:gd name="T51" fmla="*/ 93 h 489"/>
                  <a:gd name="T52" fmla="*/ 294 w 315"/>
                  <a:gd name="T53" fmla="*/ 212 h 489"/>
                  <a:gd name="T54" fmla="*/ 225 w 315"/>
                  <a:gd name="T55" fmla="*/ 281 h 489"/>
                  <a:gd name="T56" fmla="*/ 187 w 315"/>
                  <a:gd name="T57" fmla="*/ 311 h 489"/>
                  <a:gd name="T58" fmla="*/ 173 w 315"/>
                  <a:gd name="T59" fmla="*/ 345 h 489"/>
                  <a:gd name="T60" fmla="*/ 147 w 315"/>
                  <a:gd name="T61" fmla="*/ 373 h 489"/>
                  <a:gd name="T62" fmla="*/ 123 w 315"/>
                  <a:gd name="T63" fmla="*/ 368 h 489"/>
                  <a:gd name="T64" fmla="*/ 50 w 315"/>
                  <a:gd name="T65" fmla="*/ 370 h 489"/>
                  <a:gd name="T66" fmla="*/ 57 w 315"/>
                  <a:gd name="T67" fmla="*/ 379 h 489"/>
                  <a:gd name="T68" fmla="*/ 58 w 315"/>
                  <a:gd name="T69" fmla="*/ 380 h 489"/>
                  <a:gd name="T70" fmla="*/ 146 w 315"/>
                  <a:gd name="T71" fmla="*/ 391 h 489"/>
                  <a:gd name="T72" fmla="*/ 148 w 315"/>
                  <a:gd name="T73" fmla="*/ 415 h 489"/>
                  <a:gd name="T74" fmla="*/ 58 w 315"/>
                  <a:gd name="T75" fmla="*/ 400 h 489"/>
                  <a:gd name="T76" fmla="*/ 55 w 315"/>
                  <a:gd name="T77" fmla="*/ 399 h 489"/>
                  <a:gd name="T78" fmla="*/ 45 w 315"/>
                  <a:gd name="T79" fmla="*/ 404 h 489"/>
                  <a:gd name="T80" fmla="*/ 42 w 315"/>
                  <a:gd name="T81" fmla="*/ 420 h 489"/>
                  <a:gd name="T82" fmla="*/ 127 w 315"/>
                  <a:gd name="T83" fmla="*/ 436 h 489"/>
                  <a:gd name="T84" fmla="*/ 140 w 315"/>
                  <a:gd name="T85" fmla="*/ 457 h 489"/>
                  <a:gd name="T86" fmla="*/ 125 w 315"/>
                  <a:gd name="T87" fmla="*/ 469 h 489"/>
                  <a:gd name="T88" fmla="*/ 39 w 315"/>
                  <a:gd name="T89" fmla="*/ 442 h 489"/>
                  <a:gd name="T90" fmla="*/ 52 w 315"/>
                  <a:gd name="T91" fmla="*/ 475 h 489"/>
                  <a:gd name="T92" fmla="*/ 51 w 315"/>
                  <a:gd name="T93" fmla="*/ 487 h 489"/>
                  <a:gd name="T94" fmla="*/ 42 w 315"/>
                  <a:gd name="T95" fmla="*/ 488 h 489"/>
                  <a:gd name="T96" fmla="*/ 57 w 315"/>
                  <a:gd name="T97" fmla="*/ 435 h 489"/>
                  <a:gd name="T98" fmla="*/ 120 w 315"/>
                  <a:gd name="T99" fmla="*/ 452 h 489"/>
                  <a:gd name="T100" fmla="*/ 117 w 315"/>
                  <a:gd name="T101" fmla="*/ 450 h 489"/>
                  <a:gd name="T102" fmla="*/ 57 w 315"/>
                  <a:gd name="T103" fmla="*/ 435 h 489"/>
                  <a:gd name="T104" fmla="*/ 82 w 315"/>
                  <a:gd name="T105" fmla="*/ 393 h 489"/>
                  <a:gd name="T106" fmla="*/ 134 w 315"/>
                  <a:gd name="T107" fmla="*/ 404 h 489"/>
                  <a:gd name="T108" fmla="*/ 132 w 315"/>
                  <a:gd name="T109" fmla="*/ 401 h 489"/>
                  <a:gd name="T110" fmla="*/ 82 w 315"/>
                  <a:gd name="T111" fmla="*/ 393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15" h="489">
                    <a:moveTo>
                      <a:pt x="42" y="488"/>
                    </a:moveTo>
                    <a:cubicBezTo>
                      <a:pt x="41" y="488"/>
                      <a:pt x="39" y="487"/>
                      <a:pt x="38" y="486"/>
                    </a:cubicBezTo>
                    <a:cubicBezTo>
                      <a:pt x="13" y="456"/>
                      <a:pt x="18" y="438"/>
                      <a:pt x="27" y="429"/>
                    </a:cubicBezTo>
                    <a:cubicBezTo>
                      <a:pt x="27" y="429"/>
                      <a:pt x="27" y="429"/>
                      <a:pt x="27" y="429"/>
                    </a:cubicBezTo>
                    <a:cubicBezTo>
                      <a:pt x="18" y="414"/>
                      <a:pt x="21" y="400"/>
                      <a:pt x="35" y="390"/>
                    </a:cubicBezTo>
                    <a:cubicBezTo>
                      <a:pt x="36" y="389"/>
                      <a:pt x="38" y="388"/>
                      <a:pt x="40" y="387"/>
                    </a:cubicBezTo>
                    <a:cubicBezTo>
                      <a:pt x="32" y="378"/>
                      <a:pt x="31" y="370"/>
                      <a:pt x="33" y="365"/>
                    </a:cubicBezTo>
                    <a:cubicBezTo>
                      <a:pt x="43" y="333"/>
                      <a:pt x="93" y="344"/>
                      <a:pt x="127" y="351"/>
                    </a:cubicBezTo>
                    <a:cubicBezTo>
                      <a:pt x="135" y="353"/>
                      <a:pt x="143" y="355"/>
                      <a:pt x="147" y="355"/>
                    </a:cubicBezTo>
                    <a:cubicBezTo>
                      <a:pt x="151" y="355"/>
                      <a:pt x="152" y="355"/>
                      <a:pt x="157" y="340"/>
                    </a:cubicBezTo>
                    <a:cubicBezTo>
                      <a:pt x="159" y="330"/>
                      <a:pt x="163" y="316"/>
                      <a:pt x="172" y="301"/>
                    </a:cubicBezTo>
                    <a:cubicBezTo>
                      <a:pt x="184" y="283"/>
                      <a:pt x="200" y="275"/>
                      <a:pt x="217" y="266"/>
                    </a:cubicBezTo>
                    <a:cubicBezTo>
                      <a:pt x="239" y="254"/>
                      <a:pt x="262" y="241"/>
                      <a:pt x="278" y="205"/>
                    </a:cubicBezTo>
                    <a:cubicBezTo>
                      <a:pt x="295" y="167"/>
                      <a:pt x="297" y="131"/>
                      <a:pt x="282" y="101"/>
                    </a:cubicBezTo>
                    <a:cubicBezTo>
                      <a:pt x="268" y="71"/>
                      <a:pt x="238" y="50"/>
                      <a:pt x="198" y="40"/>
                    </a:cubicBezTo>
                    <a:cubicBezTo>
                      <a:pt x="115" y="19"/>
                      <a:pt x="64" y="60"/>
                      <a:pt x="46" y="102"/>
                    </a:cubicBezTo>
                    <a:cubicBezTo>
                      <a:pt x="19" y="164"/>
                      <a:pt x="44" y="200"/>
                      <a:pt x="62" y="227"/>
                    </a:cubicBezTo>
                    <a:cubicBezTo>
                      <a:pt x="64" y="230"/>
                      <a:pt x="64" y="230"/>
                      <a:pt x="64" y="230"/>
                    </a:cubicBezTo>
                    <a:cubicBezTo>
                      <a:pt x="86" y="263"/>
                      <a:pt x="88" y="304"/>
                      <a:pt x="83" y="324"/>
                    </a:cubicBezTo>
                    <a:cubicBezTo>
                      <a:pt x="82" y="329"/>
                      <a:pt x="78" y="332"/>
                      <a:pt x="73" y="331"/>
                    </a:cubicBezTo>
                    <a:cubicBezTo>
                      <a:pt x="69" y="330"/>
                      <a:pt x="66" y="325"/>
                      <a:pt x="67" y="320"/>
                    </a:cubicBezTo>
                    <a:cubicBezTo>
                      <a:pt x="70" y="304"/>
                      <a:pt x="68" y="268"/>
                      <a:pt x="49" y="239"/>
                    </a:cubicBezTo>
                    <a:cubicBezTo>
                      <a:pt x="47" y="236"/>
                      <a:pt x="47" y="236"/>
                      <a:pt x="47" y="236"/>
                    </a:cubicBezTo>
                    <a:cubicBezTo>
                      <a:pt x="29" y="210"/>
                      <a:pt x="0" y="166"/>
                      <a:pt x="31" y="95"/>
                    </a:cubicBezTo>
                    <a:cubicBezTo>
                      <a:pt x="51" y="47"/>
                      <a:pt x="109" y="0"/>
                      <a:pt x="202" y="23"/>
                    </a:cubicBezTo>
                    <a:cubicBezTo>
                      <a:pt x="247" y="34"/>
                      <a:pt x="281" y="59"/>
                      <a:pt x="298" y="93"/>
                    </a:cubicBezTo>
                    <a:cubicBezTo>
                      <a:pt x="315" y="128"/>
                      <a:pt x="313" y="169"/>
                      <a:pt x="294" y="212"/>
                    </a:cubicBezTo>
                    <a:cubicBezTo>
                      <a:pt x="276" y="254"/>
                      <a:pt x="249" y="268"/>
                      <a:pt x="225" y="281"/>
                    </a:cubicBezTo>
                    <a:cubicBezTo>
                      <a:pt x="210" y="289"/>
                      <a:pt x="196" y="296"/>
                      <a:pt x="187" y="311"/>
                    </a:cubicBezTo>
                    <a:cubicBezTo>
                      <a:pt x="179" y="323"/>
                      <a:pt x="176" y="335"/>
                      <a:pt x="173" y="345"/>
                    </a:cubicBezTo>
                    <a:cubicBezTo>
                      <a:pt x="169" y="359"/>
                      <a:pt x="165" y="373"/>
                      <a:pt x="147" y="373"/>
                    </a:cubicBezTo>
                    <a:cubicBezTo>
                      <a:pt x="141" y="372"/>
                      <a:pt x="133" y="371"/>
                      <a:pt x="123" y="368"/>
                    </a:cubicBezTo>
                    <a:cubicBezTo>
                      <a:pt x="99" y="363"/>
                      <a:pt x="55" y="353"/>
                      <a:pt x="50" y="370"/>
                    </a:cubicBezTo>
                    <a:cubicBezTo>
                      <a:pt x="49" y="371"/>
                      <a:pt x="51" y="374"/>
                      <a:pt x="57" y="379"/>
                    </a:cubicBezTo>
                    <a:cubicBezTo>
                      <a:pt x="57" y="379"/>
                      <a:pt x="57" y="379"/>
                      <a:pt x="58" y="380"/>
                    </a:cubicBezTo>
                    <a:cubicBezTo>
                      <a:pt x="89" y="371"/>
                      <a:pt x="133" y="374"/>
                      <a:pt x="146" y="391"/>
                    </a:cubicBezTo>
                    <a:cubicBezTo>
                      <a:pt x="155" y="403"/>
                      <a:pt x="151" y="411"/>
                      <a:pt x="148" y="415"/>
                    </a:cubicBezTo>
                    <a:cubicBezTo>
                      <a:pt x="135" y="430"/>
                      <a:pt x="81" y="413"/>
                      <a:pt x="58" y="400"/>
                    </a:cubicBezTo>
                    <a:cubicBezTo>
                      <a:pt x="57" y="400"/>
                      <a:pt x="56" y="399"/>
                      <a:pt x="55" y="399"/>
                    </a:cubicBezTo>
                    <a:cubicBezTo>
                      <a:pt x="51" y="400"/>
                      <a:pt x="48" y="402"/>
                      <a:pt x="45" y="404"/>
                    </a:cubicBezTo>
                    <a:cubicBezTo>
                      <a:pt x="40" y="408"/>
                      <a:pt x="37" y="412"/>
                      <a:pt x="42" y="420"/>
                    </a:cubicBezTo>
                    <a:cubicBezTo>
                      <a:pt x="66" y="412"/>
                      <a:pt x="104" y="420"/>
                      <a:pt x="127" y="436"/>
                    </a:cubicBezTo>
                    <a:cubicBezTo>
                      <a:pt x="131" y="438"/>
                      <a:pt x="142" y="446"/>
                      <a:pt x="140" y="457"/>
                    </a:cubicBezTo>
                    <a:cubicBezTo>
                      <a:pt x="139" y="461"/>
                      <a:pt x="136" y="467"/>
                      <a:pt x="125" y="469"/>
                    </a:cubicBezTo>
                    <a:cubicBezTo>
                      <a:pt x="106" y="473"/>
                      <a:pt x="64" y="465"/>
                      <a:pt x="39" y="442"/>
                    </a:cubicBezTo>
                    <a:cubicBezTo>
                      <a:pt x="33" y="451"/>
                      <a:pt x="46" y="468"/>
                      <a:pt x="52" y="475"/>
                    </a:cubicBezTo>
                    <a:cubicBezTo>
                      <a:pt x="55" y="478"/>
                      <a:pt x="54" y="484"/>
                      <a:pt x="51" y="487"/>
                    </a:cubicBezTo>
                    <a:cubicBezTo>
                      <a:pt x="48" y="489"/>
                      <a:pt x="45" y="489"/>
                      <a:pt x="42" y="488"/>
                    </a:cubicBezTo>
                    <a:close/>
                    <a:moveTo>
                      <a:pt x="57" y="435"/>
                    </a:moveTo>
                    <a:cubicBezTo>
                      <a:pt x="78" y="449"/>
                      <a:pt x="109" y="454"/>
                      <a:pt x="120" y="452"/>
                    </a:cubicBezTo>
                    <a:cubicBezTo>
                      <a:pt x="119" y="452"/>
                      <a:pt x="118" y="451"/>
                      <a:pt x="117" y="450"/>
                    </a:cubicBezTo>
                    <a:cubicBezTo>
                      <a:pt x="100" y="438"/>
                      <a:pt x="74" y="433"/>
                      <a:pt x="57" y="435"/>
                    </a:cubicBezTo>
                    <a:close/>
                    <a:moveTo>
                      <a:pt x="82" y="393"/>
                    </a:moveTo>
                    <a:cubicBezTo>
                      <a:pt x="103" y="401"/>
                      <a:pt x="126" y="405"/>
                      <a:pt x="134" y="404"/>
                    </a:cubicBezTo>
                    <a:cubicBezTo>
                      <a:pt x="133" y="403"/>
                      <a:pt x="133" y="402"/>
                      <a:pt x="132" y="401"/>
                    </a:cubicBezTo>
                    <a:cubicBezTo>
                      <a:pt x="127" y="394"/>
                      <a:pt x="104" y="391"/>
                      <a:pt x="82" y="393"/>
                    </a:cubicBezTo>
                    <a:close/>
                  </a:path>
                </a:pathLst>
              </a:custGeom>
              <a:solidFill>
                <a:srgbClr val="ED7F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" name="Freeform 52"/>
              <p:cNvSpPr/>
              <p:nvPr/>
            </p:nvSpPr>
            <p:spPr bwMode="auto">
              <a:xfrm>
                <a:off x="3798816" y="2822575"/>
                <a:ext cx="447675" cy="665163"/>
              </a:xfrm>
              <a:custGeom>
                <a:avLst/>
                <a:gdLst>
                  <a:gd name="T0" fmla="*/ 38 w 180"/>
                  <a:gd name="T1" fmla="*/ 263 h 268"/>
                  <a:gd name="T2" fmla="*/ 42 w 180"/>
                  <a:gd name="T3" fmla="*/ 152 h 268"/>
                  <a:gd name="T4" fmla="*/ 18 w 180"/>
                  <a:gd name="T5" fmla="*/ 67 h 268"/>
                  <a:gd name="T6" fmla="*/ 18 w 180"/>
                  <a:gd name="T7" fmla="*/ 44 h 268"/>
                  <a:gd name="T8" fmla="*/ 41 w 180"/>
                  <a:gd name="T9" fmla="*/ 73 h 268"/>
                  <a:gd name="T10" fmla="*/ 80 w 180"/>
                  <a:gd name="T11" fmla="*/ 50 h 268"/>
                  <a:gd name="T12" fmla="*/ 91 w 180"/>
                  <a:gd name="T13" fmla="*/ 12 h 268"/>
                  <a:gd name="T14" fmla="*/ 107 w 180"/>
                  <a:gd name="T15" fmla="*/ 40 h 268"/>
                  <a:gd name="T16" fmla="*/ 124 w 180"/>
                  <a:gd name="T17" fmla="*/ 75 h 268"/>
                  <a:gd name="T18" fmla="*/ 148 w 180"/>
                  <a:gd name="T19" fmla="*/ 61 h 268"/>
                  <a:gd name="T20" fmla="*/ 155 w 180"/>
                  <a:gd name="T21" fmla="*/ 76 h 268"/>
                  <a:gd name="T22" fmla="*/ 140 w 180"/>
                  <a:gd name="T23" fmla="*/ 102 h 268"/>
                  <a:gd name="T24" fmla="*/ 147 w 180"/>
                  <a:gd name="T25" fmla="*/ 107 h 268"/>
                  <a:gd name="T26" fmla="*/ 154 w 180"/>
                  <a:gd name="T27" fmla="*/ 53 h 268"/>
                  <a:gd name="T28" fmla="*/ 135 w 180"/>
                  <a:gd name="T29" fmla="*/ 58 h 268"/>
                  <a:gd name="T30" fmla="*/ 123 w 180"/>
                  <a:gd name="T31" fmla="*/ 66 h 268"/>
                  <a:gd name="T32" fmla="*/ 116 w 180"/>
                  <a:gd name="T33" fmla="*/ 56 h 268"/>
                  <a:gd name="T34" fmla="*/ 95 w 180"/>
                  <a:gd name="T35" fmla="*/ 3 h 268"/>
                  <a:gd name="T36" fmla="*/ 72 w 180"/>
                  <a:gd name="T37" fmla="*/ 46 h 268"/>
                  <a:gd name="T38" fmla="*/ 58 w 180"/>
                  <a:gd name="T39" fmla="*/ 70 h 268"/>
                  <a:gd name="T40" fmla="*/ 36 w 180"/>
                  <a:gd name="T41" fmla="*/ 51 h 268"/>
                  <a:gd name="T42" fmla="*/ 18 w 180"/>
                  <a:gd name="T43" fmla="*/ 34 h 268"/>
                  <a:gd name="T44" fmla="*/ 5 w 180"/>
                  <a:gd name="T45" fmla="*/ 57 h 268"/>
                  <a:gd name="T46" fmla="*/ 24 w 180"/>
                  <a:gd name="T47" fmla="*/ 102 h 268"/>
                  <a:gd name="T48" fmla="*/ 33 w 180"/>
                  <a:gd name="T49" fmla="*/ 150 h 268"/>
                  <a:gd name="T50" fmla="*/ 33 w 180"/>
                  <a:gd name="T51" fmla="*/ 233 h 268"/>
                  <a:gd name="T52" fmla="*/ 30 w 180"/>
                  <a:gd name="T53" fmla="*/ 260 h 268"/>
                  <a:gd name="T54" fmla="*/ 38 w 180"/>
                  <a:gd name="T55" fmla="*/ 263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" h="268">
                    <a:moveTo>
                      <a:pt x="38" y="263"/>
                    </a:moveTo>
                    <a:cubicBezTo>
                      <a:pt x="45" y="227"/>
                      <a:pt x="46" y="188"/>
                      <a:pt x="42" y="152"/>
                    </a:cubicBezTo>
                    <a:cubicBezTo>
                      <a:pt x="39" y="122"/>
                      <a:pt x="32" y="94"/>
                      <a:pt x="18" y="67"/>
                    </a:cubicBezTo>
                    <a:cubicBezTo>
                      <a:pt x="16" y="61"/>
                      <a:pt x="3" y="33"/>
                      <a:pt x="18" y="44"/>
                    </a:cubicBezTo>
                    <a:cubicBezTo>
                      <a:pt x="29" y="51"/>
                      <a:pt x="31" y="65"/>
                      <a:pt x="41" y="73"/>
                    </a:cubicBezTo>
                    <a:cubicBezTo>
                      <a:pt x="60" y="87"/>
                      <a:pt x="77" y="70"/>
                      <a:pt x="80" y="50"/>
                    </a:cubicBezTo>
                    <a:cubicBezTo>
                      <a:pt x="81" y="41"/>
                      <a:pt x="79" y="16"/>
                      <a:pt x="91" y="12"/>
                    </a:cubicBezTo>
                    <a:cubicBezTo>
                      <a:pt x="102" y="8"/>
                      <a:pt x="106" y="34"/>
                      <a:pt x="107" y="40"/>
                    </a:cubicBezTo>
                    <a:cubicBezTo>
                      <a:pt x="108" y="51"/>
                      <a:pt x="101" y="86"/>
                      <a:pt x="124" y="75"/>
                    </a:cubicBezTo>
                    <a:cubicBezTo>
                      <a:pt x="132" y="71"/>
                      <a:pt x="139" y="64"/>
                      <a:pt x="148" y="61"/>
                    </a:cubicBezTo>
                    <a:cubicBezTo>
                      <a:pt x="156" y="58"/>
                      <a:pt x="156" y="71"/>
                      <a:pt x="155" y="76"/>
                    </a:cubicBezTo>
                    <a:cubicBezTo>
                      <a:pt x="152" y="85"/>
                      <a:pt x="145" y="94"/>
                      <a:pt x="140" y="102"/>
                    </a:cubicBezTo>
                    <a:cubicBezTo>
                      <a:pt x="136" y="107"/>
                      <a:pt x="144" y="111"/>
                      <a:pt x="147" y="107"/>
                    </a:cubicBezTo>
                    <a:cubicBezTo>
                      <a:pt x="154" y="97"/>
                      <a:pt x="180" y="60"/>
                      <a:pt x="154" y="53"/>
                    </a:cubicBezTo>
                    <a:cubicBezTo>
                      <a:pt x="147" y="50"/>
                      <a:pt x="141" y="54"/>
                      <a:pt x="135" y="58"/>
                    </a:cubicBezTo>
                    <a:cubicBezTo>
                      <a:pt x="131" y="60"/>
                      <a:pt x="127" y="63"/>
                      <a:pt x="123" y="66"/>
                    </a:cubicBezTo>
                    <a:cubicBezTo>
                      <a:pt x="114" y="72"/>
                      <a:pt x="116" y="63"/>
                      <a:pt x="116" y="56"/>
                    </a:cubicBezTo>
                    <a:cubicBezTo>
                      <a:pt x="117" y="41"/>
                      <a:pt x="115" y="6"/>
                      <a:pt x="95" y="3"/>
                    </a:cubicBezTo>
                    <a:cubicBezTo>
                      <a:pt x="74" y="0"/>
                      <a:pt x="73" y="33"/>
                      <a:pt x="72" y="46"/>
                    </a:cubicBezTo>
                    <a:cubicBezTo>
                      <a:pt x="71" y="55"/>
                      <a:pt x="67" y="67"/>
                      <a:pt x="58" y="70"/>
                    </a:cubicBezTo>
                    <a:cubicBezTo>
                      <a:pt x="48" y="73"/>
                      <a:pt x="40" y="58"/>
                      <a:pt x="36" y="51"/>
                    </a:cubicBezTo>
                    <a:cubicBezTo>
                      <a:pt x="32" y="44"/>
                      <a:pt x="26" y="37"/>
                      <a:pt x="18" y="34"/>
                    </a:cubicBezTo>
                    <a:cubicBezTo>
                      <a:pt x="0" y="24"/>
                      <a:pt x="2" y="47"/>
                      <a:pt x="5" y="57"/>
                    </a:cubicBezTo>
                    <a:cubicBezTo>
                      <a:pt x="10" y="73"/>
                      <a:pt x="19" y="86"/>
                      <a:pt x="24" y="102"/>
                    </a:cubicBezTo>
                    <a:cubicBezTo>
                      <a:pt x="29" y="117"/>
                      <a:pt x="31" y="134"/>
                      <a:pt x="33" y="150"/>
                    </a:cubicBezTo>
                    <a:cubicBezTo>
                      <a:pt x="37" y="177"/>
                      <a:pt x="36" y="206"/>
                      <a:pt x="33" y="233"/>
                    </a:cubicBezTo>
                    <a:cubicBezTo>
                      <a:pt x="33" y="241"/>
                      <a:pt x="31" y="255"/>
                      <a:pt x="30" y="260"/>
                    </a:cubicBezTo>
                    <a:cubicBezTo>
                      <a:pt x="29" y="266"/>
                      <a:pt x="37" y="268"/>
                      <a:pt x="38" y="263"/>
                    </a:cubicBezTo>
                    <a:close/>
                  </a:path>
                </a:pathLst>
              </a:custGeom>
              <a:solidFill>
                <a:srgbClr val="ED7F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87" name="组合 86"/>
            <p:cNvGrpSpPr/>
            <p:nvPr/>
          </p:nvGrpSpPr>
          <p:grpSpPr>
            <a:xfrm>
              <a:off x="8292531" y="3567468"/>
              <a:ext cx="606425" cy="855663"/>
              <a:chOff x="3344791" y="3895725"/>
              <a:chExt cx="606425" cy="855663"/>
            </a:xfrm>
          </p:grpSpPr>
          <p:sp>
            <p:nvSpPr>
              <p:cNvPr id="88" name="Freeform 53"/>
              <p:cNvSpPr>
                <a:spLocks noEditPoints="1"/>
              </p:cNvSpPr>
              <p:nvPr/>
            </p:nvSpPr>
            <p:spPr bwMode="auto">
              <a:xfrm>
                <a:off x="3344791" y="3895725"/>
                <a:ext cx="606425" cy="855663"/>
              </a:xfrm>
              <a:custGeom>
                <a:avLst/>
                <a:gdLst>
                  <a:gd name="T0" fmla="*/ 19 w 244"/>
                  <a:gd name="T1" fmla="*/ 345 h 345"/>
                  <a:gd name="T2" fmla="*/ 16 w 244"/>
                  <a:gd name="T3" fmla="*/ 342 h 345"/>
                  <a:gd name="T4" fmla="*/ 12 w 244"/>
                  <a:gd name="T5" fmla="*/ 301 h 345"/>
                  <a:gd name="T6" fmla="*/ 13 w 244"/>
                  <a:gd name="T7" fmla="*/ 300 h 345"/>
                  <a:gd name="T8" fmla="*/ 22 w 244"/>
                  <a:gd name="T9" fmla="*/ 273 h 345"/>
                  <a:gd name="T10" fmla="*/ 25 w 244"/>
                  <a:gd name="T11" fmla="*/ 271 h 345"/>
                  <a:gd name="T12" fmla="*/ 22 w 244"/>
                  <a:gd name="T13" fmla="*/ 255 h 345"/>
                  <a:gd name="T14" fmla="*/ 91 w 244"/>
                  <a:gd name="T15" fmla="*/ 254 h 345"/>
                  <a:gd name="T16" fmla="*/ 105 w 244"/>
                  <a:gd name="T17" fmla="*/ 258 h 345"/>
                  <a:gd name="T18" fmla="*/ 113 w 244"/>
                  <a:gd name="T19" fmla="*/ 248 h 345"/>
                  <a:gd name="T20" fmla="*/ 128 w 244"/>
                  <a:gd name="T21" fmla="*/ 222 h 345"/>
                  <a:gd name="T22" fmla="*/ 163 w 244"/>
                  <a:gd name="T23" fmla="*/ 200 h 345"/>
                  <a:gd name="T24" fmla="*/ 212 w 244"/>
                  <a:gd name="T25" fmla="*/ 162 h 345"/>
                  <a:gd name="T26" fmla="*/ 223 w 244"/>
                  <a:gd name="T27" fmla="*/ 87 h 345"/>
                  <a:gd name="T28" fmla="*/ 168 w 244"/>
                  <a:gd name="T29" fmla="*/ 36 h 345"/>
                  <a:gd name="T30" fmla="*/ 54 w 244"/>
                  <a:gd name="T31" fmla="*/ 68 h 345"/>
                  <a:gd name="T32" fmla="*/ 54 w 244"/>
                  <a:gd name="T33" fmla="*/ 159 h 345"/>
                  <a:gd name="T34" fmla="*/ 56 w 244"/>
                  <a:gd name="T35" fmla="*/ 161 h 345"/>
                  <a:gd name="T36" fmla="*/ 62 w 244"/>
                  <a:gd name="T37" fmla="*/ 230 h 345"/>
                  <a:gd name="T38" fmla="*/ 54 w 244"/>
                  <a:gd name="T39" fmla="*/ 234 h 345"/>
                  <a:gd name="T40" fmla="*/ 50 w 244"/>
                  <a:gd name="T41" fmla="*/ 226 h 345"/>
                  <a:gd name="T42" fmla="*/ 45 w 244"/>
                  <a:gd name="T43" fmla="*/ 167 h 345"/>
                  <a:gd name="T44" fmla="*/ 43 w 244"/>
                  <a:gd name="T45" fmla="*/ 164 h 345"/>
                  <a:gd name="T46" fmla="*/ 44 w 244"/>
                  <a:gd name="T47" fmla="*/ 62 h 345"/>
                  <a:gd name="T48" fmla="*/ 172 w 244"/>
                  <a:gd name="T49" fmla="*/ 25 h 345"/>
                  <a:gd name="T50" fmla="*/ 235 w 244"/>
                  <a:gd name="T51" fmla="*/ 83 h 345"/>
                  <a:gd name="T52" fmla="*/ 222 w 244"/>
                  <a:gd name="T53" fmla="*/ 168 h 345"/>
                  <a:gd name="T54" fmla="*/ 167 w 244"/>
                  <a:gd name="T55" fmla="*/ 211 h 345"/>
                  <a:gd name="T56" fmla="*/ 137 w 244"/>
                  <a:gd name="T57" fmla="*/ 230 h 345"/>
                  <a:gd name="T58" fmla="*/ 124 w 244"/>
                  <a:gd name="T59" fmla="*/ 253 h 345"/>
                  <a:gd name="T60" fmla="*/ 103 w 244"/>
                  <a:gd name="T61" fmla="*/ 270 h 345"/>
                  <a:gd name="T62" fmla="*/ 86 w 244"/>
                  <a:gd name="T63" fmla="*/ 265 h 345"/>
                  <a:gd name="T64" fmla="*/ 34 w 244"/>
                  <a:gd name="T65" fmla="*/ 260 h 345"/>
                  <a:gd name="T66" fmla="*/ 38 w 244"/>
                  <a:gd name="T67" fmla="*/ 267 h 345"/>
                  <a:gd name="T68" fmla="*/ 39 w 244"/>
                  <a:gd name="T69" fmla="*/ 268 h 345"/>
                  <a:gd name="T70" fmla="*/ 101 w 244"/>
                  <a:gd name="T71" fmla="*/ 284 h 345"/>
                  <a:gd name="T72" fmla="*/ 101 w 244"/>
                  <a:gd name="T73" fmla="*/ 301 h 345"/>
                  <a:gd name="T74" fmla="*/ 37 w 244"/>
                  <a:gd name="T75" fmla="*/ 283 h 345"/>
                  <a:gd name="T76" fmla="*/ 35 w 244"/>
                  <a:gd name="T77" fmla="*/ 281 h 345"/>
                  <a:gd name="T78" fmla="*/ 28 w 244"/>
                  <a:gd name="T79" fmla="*/ 284 h 345"/>
                  <a:gd name="T80" fmla="*/ 24 w 244"/>
                  <a:gd name="T81" fmla="*/ 295 h 345"/>
                  <a:gd name="T82" fmla="*/ 84 w 244"/>
                  <a:gd name="T83" fmla="*/ 314 h 345"/>
                  <a:gd name="T84" fmla="*/ 91 w 244"/>
                  <a:gd name="T85" fmla="*/ 330 h 345"/>
                  <a:gd name="T86" fmla="*/ 79 w 244"/>
                  <a:gd name="T87" fmla="*/ 338 h 345"/>
                  <a:gd name="T88" fmla="*/ 20 w 244"/>
                  <a:gd name="T89" fmla="*/ 311 h 345"/>
                  <a:gd name="T90" fmla="*/ 26 w 244"/>
                  <a:gd name="T91" fmla="*/ 336 h 345"/>
                  <a:gd name="T92" fmla="*/ 25 w 244"/>
                  <a:gd name="T93" fmla="*/ 344 h 345"/>
                  <a:gd name="T94" fmla="*/ 19 w 244"/>
                  <a:gd name="T95" fmla="*/ 345 h 345"/>
                  <a:gd name="T96" fmla="*/ 33 w 244"/>
                  <a:gd name="T97" fmla="*/ 307 h 345"/>
                  <a:gd name="T98" fmla="*/ 77 w 244"/>
                  <a:gd name="T99" fmla="*/ 325 h 345"/>
                  <a:gd name="T100" fmla="*/ 75 w 244"/>
                  <a:gd name="T101" fmla="*/ 323 h 345"/>
                  <a:gd name="T102" fmla="*/ 33 w 244"/>
                  <a:gd name="T103" fmla="*/ 307 h 345"/>
                  <a:gd name="T104" fmla="*/ 55 w 244"/>
                  <a:gd name="T105" fmla="*/ 279 h 345"/>
                  <a:gd name="T106" fmla="*/ 91 w 244"/>
                  <a:gd name="T107" fmla="*/ 292 h 345"/>
                  <a:gd name="T108" fmla="*/ 90 w 244"/>
                  <a:gd name="T109" fmla="*/ 290 h 345"/>
                  <a:gd name="T110" fmla="*/ 55 w 244"/>
                  <a:gd name="T111" fmla="*/ 279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44" h="345">
                    <a:moveTo>
                      <a:pt x="19" y="345"/>
                    </a:moveTo>
                    <a:cubicBezTo>
                      <a:pt x="18" y="344"/>
                      <a:pt x="17" y="343"/>
                      <a:pt x="16" y="342"/>
                    </a:cubicBezTo>
                    <a:cubicBezTo>
                      <a:pt x="0" y="319"/>
                      <a:pt x="5" y="307"/>
                      <a:pt x="12" y="301"/>
                    </a:cubicBezTo>
                    <a:cubicBezTo>
                      <a:pt x="13" y="301"/>
                      <a:pt x="13" y="301"/>
                      <a:pt x="13" y="300"/>
                    </a:cubicBezTo>
                    <a:cubicBezTo>
                      <a:pt x="8" y="289"/>
                      <a:pt x="11" y="279"/>
                      <a:pt x="22" y="273"/>
                    </a:cubicBezTo>
                    <a:cubicBezTo>
                      <a:pt x="23" y="273"/>
                      <a:pt x="24" y="272"/>
                      <a:pt x="25" y="271"/>
                    </a:cubicBezTo>
                    <a:cubicBezTo>
                      <a:pt x="20" y="265"/>
                      <a:pt x="21" y="259"/>
                      <a:pt x="22" y="255"/>
                    </a:cubicBezTo>
                    <a:cubicBezTo>
                      <a:pt x="32" y="233"/>
                      <a:pt x="67" y="245"/>
                      <a:pt x="91" y="254"/>
                    </a:cubicBezTo>
                    <a:cubicBezTo>
                      <a:pt x="97" y="256"/>
                      <a:pt x="102" y="258"/>
                      <a:pt x="105" y="258"/>
                    </a:cubicBezTo>
                    <a:cubicBezTo>
                      <a:pt x="108" y="259"/>
                      <a:pt x="109" y="258"/>
                      <a:pt x="113" y="248"/>
                    </a:cubicBezTo>
                    <a:cubicBezTo>
                      <a:pt x="116" y="241"/>
                      <a:pt x="120" y="231"/>
                      <a:pt x="128" y="222"/>
                    </a:cubicBezTo>
                    <a:cubicBezTo>
                      <a:pt x="137" y="210"/>
                      <a:pt x="150" y="205"/>
                      <a:pt x="163" y="200"/>
                    </a:cubicBezTo>
                    <a:cubicBezTo>
                      <a:pt x="180" y="193"/>
                      <a:pt x="197" y="186"/>
                      <a:pt x="212" y="162"/>
                    </a:cubicBezTo>
                    <a:cubicBezTo>
                      <a:pt x="227" y="136"/>
                      <a:pt x="231" y="110"/>
                      <a:pt x="223" y="87"/>
                    </a:cubicBezTo>
                    <a:cubicBezTo>
                      <a:pt x="215" y="65"/>
                      <a:pt x="196" y="47"/>
                      <a:pt x="168" y="36"/>
                    </a:cubicBezTo>
                    <a:cubicBezTo>
                      <a:pt x="110" y="15"/>
                      <a:pt x="71" y="40"/>
                      <a:pt x="54" y="68"/>
                    </a:cubicBezTo>
                    <a:cubicBezTo>
                      <a:pt x="30" y="110"/>
                      <a:pt x="44" y="138"/>
                      <a:pt x="54" y="159"/>
                    </a:cubicBezTo>
                    <a:cubicBezTo>
                      <a:pt x="56" y="161"/>
                      <a:pt x="56" y="161"/>
                      <a:pt x="56" y="161"/>
                    </a:cubicBezTo>
                    <a:cubicBezTo>
                      <a:pt x="69" y="187"/>
                      <a:pt x="67" y="217"/>
                      <a:pt x="62" y="230"/>
                    </a:cubicBezTo>
                    <a:cubicBezTo>
                      <a:pt x="61" y="234"/>
                      <a:pt x="57" y="235"/>
                      <a:pt x="54" y="234"/>
                    </a:cubicBezTo>
                    <a:cubicBezTo>
                      <a:pt x="51" y="233"/>
                      <a:pt x="49" y="230"/>
                      <a:pt x="50" y="226"/>
                    </a:cubicBezTo>
                    <a:cubicBezTo>
                      <a:pt x="54" y="215"/>
                      <a:pt x="56" y="189"/>
                      <a:pt x="45" y="167"/>
                    </a:cubicBezTo>
                    <a:cubicBezTo>
                      <a:pt x="43" y="164"/>
                      <a:pt x="43" y="164"/>
                      <a:pt x="43" y="164"/>
                    </a:cubicBezTo>
                    <a:cubicBezTo>
                      <a:pt x="33" y="144"/>
                      <a:pt x="15" y="110"/>
                      <a:pt x="44" y="62"/>
                    </a:cubicBezTo>
                    <a:cubicBezTo>
                      <a:pt x="62" y="29"/>
                      <a:pt x="107" y="0"/>
                      <a:pt x="172" y="25"/>
                    </a:cubicBezTo>
                    <a:cubicBezTo>
                      <a:pt x="204" y="36"/>
                      <a:pt x="226" y="57"/>
                      <a:pt x="235" y="83"/>
                    </a:cubicBezTo>
                    <a:cubicBezTo>
                      <a:pt x="244" y="109"/>
                      <a:pt x="240" y="139"/>
                      <a:pt x="222" y="168"/>
                    </a:cubicBezTo>
                    <a:cubicBezTo>
                      <a:pt x="206" y="196"/>
                      <a:pt x="185" y="204"/>
                      <a:pt x="167" y="211"/>
                    </a:cubicBezTo>
                    <a:cubicBezTo>
                      <a:pt x="155" y="216"/>
                      <a:pt x="145" y="220"/>
                      <a:pt x="137" y="230"/>
                    </a:cubicBezTo>
                    <a:cubicBezTo>
                      <a:pt x="131" y="238"/>
                      <a:pt x="127" y="246"/>
                      <a:pt x="124" y="253"/>
                    </a:cubicBezTo>
                    <a:cubicBezTo>
                      <a:pt x="120" y="262"/>
                      <a:pt x="116" y="273"/>
                      <a:pt x="103" y="270"/>
                    </a:cubicBezTo>
                    <a:cubicBezTo>
                      <a:pt x="99" y="270"/>
                      <a:pt x="94" y="268"/>
                      <a:pt x="86" y="265"/>
                    </a:cubicBezTo>
                    <a:cubicBezTo>
                      <a:pt x="70" y="260"/>
                      <a:pt x="39" y="249"/>
                      <a:pt x="34" y="260"/>
                    </a:cubicBezTo>
                    <a:cubicBezTo>
                      <a:pt x="34" y="261"/>
                      <a:pt x="34" y="264"/>
                      <a:pt x="38" y="267"/>
                    </a:cubicBezTo>
                    <a:cubicBezTo>
                      <a:pt x="38" y="268"/>
                      <a:pt x="39" y="268"/>
                      <a:pt x="39" y="268"/>
                    </a:cubicBezTo>
                    <a:cubicBezTo>
                      <a:pt x="62" y="265"/>
                      <a:pt x="93" y="270"/>
                      <a:pt x="101" y="284"/>
                    </a:cubicBezTo>
                    <a:cubicBezTo>
                      <a:pt x="107" y="293"/>
                      <a:pt x="103" y="298"/>
                      <a:pt x="101" y="301"/>
                    </a:cubicBezTo>
                    <a:cubicBezTo>
                      <a:pt x="90" y="311"/>
                      <a:pt x="53" y="294"/>
                      <a:pt x="37" y="283"/>
                    </a:cubicBezTo>
                    <a:cubicBezTo>
                      <a:pt x="36" y="282"/>
                      <a:pt x="36" y="282"/>
                      <a:pt x="35" y="281"/>
                    </a:cubicBezTo>
                    <a:cubicBezTo>
                      <a:pt x="32" y="282"/>
                      <a:pt x="30" y="283"/>
                      <a:pt x="28" y="284"/>
                    </a:cubicBezTo>
                    <a:cubicBezTo>
                      <a:pt x="24" y="286"/>
                      <a:pt x="21" y="289"/>
                      <a:pt x="24" y="295"/>
                    </a:cubicBezTo>
                    <a:cubicBezTo>
                      <a:pt x="42" y="292"/>
                      <a:pt x="69" y="301"/>
                      <a:pt x="84" y="314"/>
                    </a:cubicBezTo>
                    <a:cubicBezTo>
                      <a:pt x="86" y="316"/>
                      <a:pt x="94" y="323"/>
                      <a:pt x="91" y="330"/>
                    </a:cubicBezTo>
                    <a:cubicBezTo>
                      <a:pt x="90" y="333"/>
                      <a:pt x="87" y="337"/>
                      <a:pt x="79" y="338"/>
                    </a:cubicBezTo>
                    <a:cubicBezTo>
                      <a:pt x="65" y="339"/>
                      <a:pt x="36" y="329"/>
                      <a:pt x="20" y="311"/>
                    </a:cubicBezTo>
                    <a:cubicBezTo>
                      <a:pt x="15" y="317"/>
                      <a:pt x="23" y="330"/>
                      <a:pt x="26" y="336"/>
                    </a:cubicBezTo>
                    <a:cubicBezTo>
                      <a:pt x="28" y="338"/>
                      <a:pt x="27" y="342"/>
                      <a:pt x="25" y="344"/>
                    </a:cubicBezTo>
                    <a:cubicBezTo>
                      <a:pt x="23" y="345"/>
                      <a:pt x="20" y="345"/>
                      <a:pt x="19" y="345"/>
                    </a:cubicBezTo>
                    <a:close/>
                    <a:moveTo>
                      <a:pt x="33" y="307"/>
                    </a:moveTo>
                    <a:cubicBezTo>
                      <a:pt x="47" y="320"/>
                      <a:pt x="69" y="326"/>
                      <a:pt x="77" y="325"/>
                    </a:cubicBezTo>
                    <a:cubicBezTo>
                      <a:pt x="77" y="325"/>
                      <a:pt x="76" y="324"/>
                      <a:pt x="75" y="323"/>
                    </a:cubicBezTo>
                    <a:cubicBezTo>
                      <a:pt x="64" y="313"/>
                      <a:pt x="46" y="307"/>
                      <a:pt x="33" y="307"/>
                    </a:cubicBezTo>
                    <a:close/>
                    <a:moveTo>
                      <a:pt x="55" y="279"/>
                    </a:moveTo>
                    <a:cubicBezTo>
                      <a:pt x="69" y="287"/>
                      <a:pt x="85" y="292"/>
                      <a:pt x="91" y="292"/>
                    </a:cubicBezTo>
                    <a:cubicBezTo>
                      <a:pt x="91" y="291"/>
                      <a:pt x="91" y="291"/>
                      <a:pt x="90" y="290"/>
                    </a:cubicBezTo>
                    <a:cubicBezTo>
                      <a:pt x="87" y="284"/>
                      <a:pt x="71" y="280"/>
                      <a:pt x="55" y="279"/>
                    </a:cubicBezTo>
                    <a:close/>
                  </a:path>
                </a:pathLst>
              </a:custGeom>
              <a:solidFill>
                <a:srgbClr val="2D8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" name="Freeform 54"/>
              <p:cNvSpPr/>
              <p:nvPr/>
            </p:nvSpPr>
            <p:spPr bwMode="auto">
              <a:xfrm>
                <a:off x="3528941" y="4065588"/>
                <a:ext cx="314325" cy="468313"/>
              </a:xfrm>
              <a:custGeom>
                <a:avLst/>
                <a:gdLst>
                  <a:gd name="T0" fmla="*/ 8 w 127"/>
                  <a:gd name="T1" fmla="*/ 185 h 189"/>
                  <a:gd name="T2" fmla="*/ 21 w 127"/>
                  <a:gd name="T3" fmla="*/ 106 h 189"/>
                  <a:gd name="T4" fmla="*/ 11 w 127"/>
                  <a:gd name="T5" fmla="*/ 43 h 189"/>
                  <a:gd name="T6" fmla="*/ 13 w 127"/>
                  <a:gd name="T7" fmla="*/ 26 h 189"/>
                  <a:gd name="T8" fmla="*/ 26 w 127"/>
                  <a:gd name="T9" fmla="*/ 49 h 189"/>
                  <a:gd name="T10" fmla="*/ 56 w 127"/>
                  <a:gd name="T11" fmla="*/ 36 h 189"/>
                  <a:gd name="T12" fmla="*/ 68 w 127"/>
                  <a:gd name="T13" fmla="*/ 10 h 189"/>
                  <a:gd name="T14" fmla="*/ 76 w 127"/>
                  <a:gd name="T15" fmla="*/ 31 h 189"/>
                  <a:gd name="T16" fmla="*/ 86 w 127"/>
                  <a:gd name="T17" fmla="*/ 58 h 189"/>
                  <a:gd name="T18" fmla="*/ 104 w 127"/>
                  <a:gd name="T19" fmla="*/ 50 h 189"/>
                  <a:gd name="T20" fmla="*/ 108 w 127"/>
                  <a:gd name="T21" fmla="*/ 61 h 189"/>
                  <a:gd name="T22" fmla="*/ 95 w 127"/>
                  <a:gd name="T23" fmla="*/ 78 h 189"/>
                  <a:gd name="T24" fmla="*/ 99 w 127"/>
                  <a:gd name="T25" fmla="*/ 82 h 189"/>
                  <a:gd name="T26" fmla="*/ 109 w 127"/>
                  <a:gd name="T27" fmla="*/ 44 h 189"/>
                  <a:gd name="T28" fmla="*/ 95 w 127"/>
                  <a:gd name="T29" fmla="*/ 46 h 189"/>
                  <a:gd name="T30" fmla="*/ 86 w 127"/>
                  <a:gd name="T31" fmla="*/ 51 h 189"/>
                  <a:gd name="T32" fmla="*/ 82 w 127"/>
                  <a:gd name="T33" fmla="*/ 43 h 189"/>
                  <a:gd name="T34" fmla="*/ 71 w 127"/>
                  <a:gd name="T35" fmla="*/ 4 h 189"/>
                  <a:gd name="T36" fmla="*/ 51 w 127"/>
                  <a:gd name="T37" fmla="*/ 32 h 189"/>
                  <a:gd name="T38" fmla="*/ 39 w 127"/>
                  <a:gd name="T39" fmla="*/ 48 h 189"/>
                  <a:gd name="T40" fmla="*/ 25 w 127"/>
                  <a:gd name="T41" fmla="*/ 33 h 189"/>
                  <a:gd name="T42" fmla="*/ 14 w 127"/>
                  <a:gd name="T43" fmla="*/ 19 h 189"/>
                  <a:gd name="T44" fmla="*/ 2 w 127"/>
                  <a:gd name="T45" fmla="*/ 35 h 189"/>
                  <a:gd name="T46" fmla="*/ 12 w 127"/>
                  <a:gd name="T47" fmla="*/ 68 h 189"/>
                  <a:gd name="T48" fmla="*/ 14 w 127"/>
                  <a:gd name="T49" fmla="*/ 103 h 189"/>
                  <a:gd name="T50" fmla="*/ 7 w 127"/>
                  <a:gd name="T51" fmla="*/ 163 h 189"/>
                  <a:gd name="T52" fmla="*/ 3 w 127"/>
                  <a:gd name="T53" fmla="*/ 182 h 189"/>
                  <a:gd name="T54" fmla="*/ 8 w 127"/>
                  <a:gd name="T55" fmla="*/ 18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7" h="189">
                    <a:moveTo>
                      <a:pt x="8" y="185"/>
                    </a:moveTo>
                    <a:cubicBezTo>
                      <a:pt x="16" y="159"/>
                      <a:pt x="20" y="132"/>
                      <a:pt x="21" y="106"/>
                    </a:cubicBezTo>
                    <a:cubicBezTo>
                      <a:pt x="21" y="84"/>
                      <a:pt x="18" y="63"/>
                      <a:pt x="11" y="43"/>
                    </a:cubicBezTo>
                    <a:cubicBezTo>
                      <a:pt x="9" y="39"/>
                      <a:pt x="3" y="17"/>
                      <a:pt x="13" y="26"/>
                    </a:cubicBezTo>
                    <a:cubicBezTo>
                      <a:pt x="19" y="32"/>
                      <a:pt x="20" y="42"/>
                      <a:pt x="26" y="49"/>
                    </a:cubicBezTo>
                    <a:cubicBezTo>
                      <a:pt x="39" y="61"/>
                      <a:pt x="53" y="50"/>
                      <a:pt x="56" y="36"/>
                    </a:cubicBezTo>
                    <a:cubicBezTo>
                      <a:pt x="58" y="29"/>
                      <a:pt x="58" y="12"/>
                      <a:pt x="68" y="10"/>
                    </a:cubicBezTo>
                    <a:cubicBezTo>
                      <a:pt x="76" y="8"/>
                      <a:pt x="76" y="27"/>
                      <a:pt x="76" y="31"/>
                    </a:cubicBezTo>
                    <a:cubicBezTo>
                      <a:pt x="77" y="39"/>
                      <a:pt x="68" y="64"/>
                      <a:pt x="86" y="58"/>
                    </a:cubicBezTo>
                    <a:cubicBezTo>
                      <a:pt x="92" y="56"/>
                      <a:pt x="97" y="51"/>
                      <a:pt x="104" y="50"/>
                    </a:cubicBezTo>
                    <a:cubicBezTo>
                      <a:pt x="110" y="48"/>
                      <a:pt x="109" y="57"/>
                      <a:pt x="108" y="61"/>
                    </a:cubicBezTo>
                    <a:cubicBezTo>
                      <a:pt x="105" y="67"/>
                      <a:pt x="99" y="73"/>
                      <a:pt x="95" y="78"/>
                    </a:cubicBezTo>
                    <a:cubicBezTo>
                      <a:pt x="92" y="81"/>
                      <a:pt x="97" y="85"/>
                      <a:pt x="99" y="82"/>
                    </a:cubicBezTo>
                    <a:cubicBezTo>
                      <a:pt x="105" y="76"/>
                      <a:pt x="127" y="52"/>
                      <a:pt x="109" y="44"/>
                    </a:cubicBezTo>
                    <a:cubicBezTo>
                      <a:pt x="105" y="42"/>
                      <a:pt x="100" y="44"/>
                      <a:pt x="95" y="46"/>
                    </a:cubicBezTo>
                    <a:cubicBezTo>
                      <a:pt x="92" y="48"/>
                      <a:pt x="89" y="49"/>
                      <a:pt x="86" y="51"/>
                    </a:cubicBezTo>
                    <a:cubicBezTo>
                      <a:pt x="79" y="54"/>
                      <a:pt x="81" y="49"/>
                      <a:pt x="82" y="43"/>
                    </a:cubicBezTo>
                    <a:cubicBezTo>
                      <a:pt x="83" y="33"/>
                      <a:pt x="85" y="8"/>
                      <a:pt x="71" y="4"/>
                    </a:cubicBezTo>
                    <a:cubicBezTo>
                      <a:pt x="56" y="0"/>
                      <a:pt x="52" y="23"/>
                      <a:pt x="51" y="32"/>
                    </a:cubicBezTo>
                    <a:cubicBezTo>
                      <a:pt x="50" y="39"/>
                      <a:pt x="46" y="47"/>
                      <a:pt x="39" y="48"/>
                    </a:cubicBezTo>
                    <a:cubicBezTo>
                      <a:pt x="31" y="50"/>
                      <a:pt x="27" y="38"/>
                      <a:pt x="25" y="33"/>
                    </a:cubicBezTo>
                    <a:cubicBezTo>
                      <a:pt x="23" y="28"/>
                      <a:pt x="19" y="22"/>
                      <a:pt x="14" y="19"/>
                    </a:cubicBezTo>
                    <a:cubicBezTo>
                      <a:pt x="1" y="11"/>
                      <a:pt x="0" y="27"/>
                      <a:pt x="2" y="35"/>
                    </a:cubicBezTo>
                    <a:cubicBezTo>
                      <a:pt x="5" y="46"/>
                      <a:pt x="9" y="57"/>
                      <a:pt x="12" y="68"/>
                    </a:cubicBezTo>
                    <a:cubicBezTo>
                      <a:pt x="14" y="80"/>
                      <a:pt x="14" y="92"/>
                      <a:pt x="14" y="103"/>
                    </a:cubicBezTo>
                    <a:cubicBezTo>
                      <a:pt x="14" y="124"/>
                      <a:pt x="11" y="144"/>
                      <a:pt x="7" y="163"/>
                    </a:cubicBezTo>
                    <a:cubicBezTo>
                      <a:pt x="6" y="169"/>
                      <a:pt x="4" y="179"/>
                      <a:pt x="3" y="182"/>
                    </a:cubicBezTo>
                    <a:cubicBezTo>
                      <a:pt x="1" y="186"/>
                      <a:pt x="7" y="189"/>
                      <a:pt x="8" y="185"/>
                    </a:cubicBezTo>
                    <a:close/>
                  </a:path>
                </a:pathLst>
              </a:custGeom>
              <a:solidFill>
                <a:srgbClr val="2D8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90" name="组合 89"/>
            <p:cNvGrpSpPr/>
            <p:nvPr/>
          </p:nvGrpSpPr>
          <p:grpSpPr>
            <a:xfrm>
              <a:off x="5636093" y="3435292"/>
              <a:ext cx="465138" cy="627063"/>
              <a:chOff x="3825803" y="1795463"/>
              <a:chExt cx="465138" cy="627063"/>
            </a:xfrm>
          </p:grpSpPr>
          <p:sp>
            <p:nvSpPr>
              <p:cNvPr id="91" name="Freeform 59"/>
              <p:cNvSpPr>
                <a:spLocks noEditPoints="1"/>
              </p:cNvSpPr>
              <p:nvPr/>
            </p:nvSpPr>
            <p:spPr bwMode="auto">
              <a:xfrm>
                <a:off x="3825803" y="1795463"/>
                <a:ext cx="465138" cy="627063"/>
              </a:xfrm>
              <a:custGeom>
                <a:avLst/>
                <a:gdLst>
                  <a:gd name="T0" fmla="*/ 12 w 187"/>
                  <a:gd name="T1" fmla="*/ 252 h 253"/>
                  <a:gd name="T2" fmla="*/ 10 w 187"/>
                  <a:gd name="T3" fmla="*/ 251 h 253"/>
                  <a:gd name="T4" fmla="*/ 9 w 187"/>
                  <a:gd name="T5" fmla="*/ 220 h 253"/>
                  <a:gd name="T6" fmla="*/ 9 w 187"/>
                  <a:gd name="T7" fmla="*/ 219 h 253"/>
                  <a:gd name="T8" fmla="*/ 17 w 187"/>
                  <a:gd name="T9" fmla="*/ 199 h 253"/>
                  <a:gd name="T10" fmla="*/ 19 w 187"/>
                  <a:gd name="T11" fmla="*/ 198 h 253"/>
                  <a:gd name="T12" fmla="*/ 18 w 187"/>
                  <a:gd name="T13" fmla="*/ 186 h 253"/>
                  <a:gd name="T14" fmla="*/ 68 w 187"/>
                  <a:gd name="T15" fmla="*/ 187 h 253"/>
                  <a:gd name="T16" fmla="*/ 79 w 187"/>
                  <a:gd name="T17" fmla="*/ 191 h 253"/>
                  <a:gd name="T18" fmla="*/ 85 w 187"/>
                  <a:gd name="T19" fmla="*/ 184 h 253"/>
                  <a:gd name="T20" fmla="*/ 97 w 187"/>
                  <a:gd name="T21" fmla="*/ 165 h 253"/>
                  <a:gd name="T22" fmla="*/ 123 w 187"/>
                  <a:gd name="T23" fmla="*/ 150 h 253"/>
                  <a:gd name="T24" fmla="*/ 161 w 187"/>
                  <a:gd name="T25" fmla="*/ 123 h 253"/>
                  <a:gd name="T26" fmla="*/ 172 w 187"/>
                  <a:gd name="T27" fmla="*/ 68 h 253"/>
                  <a:gd name="T28" fmla="*/ 132 w 187"/>
                  <a:gd name="T29" fmla="*/ 29 h 253"/>
                  <a:gd name="T30" fmla="*/ 47 w 187"/>
                  <a:gd name="T31" fmla="*/ 49 h 253"/>
                  <a:gd name="T32" fmla="*/ 45 w 187"/>
                  <a:gd name="T33" fmla="*/ 116 h 253"/>
                  <a:gd name="T34" fmla="*/ 45 w 187"/>
                  <a:gd name="T35" fmla="*/ 118 h 253"/>
                  <a:gd name="T36" fmla="*/ 48 w 187"/>
                  <a:gd name="T37" fmla="*/ 169 h 253"/>
                  <a:gd name="T38" fmla="*/ 42 w 187"/>
                  <a:gd name="T39" fmla="*/ 172 h 253"/>
                  <a:gd name="T40" fmla="*/ 39 w 187"/>
                  <a:gd name="T41" fmla="*/ 166 h 253"/>
                  <a:gd name="T42" fmla="*/ 37 w 187"/>
                  <a:gd name="T43" fmla="*/ 121 h 253"/>
                  <a:gd name="T44" fmla="*/ 36 w 187"/>
                  <a:gd name="T45" fmla="*/ 120 h 253"/>
                  <a:gd name="T46" fmla="*/ 40 w 187"/>
                  <a:gd name="T47" fmla="*/ 44 h 253"/>
                  <a:gd name="T48" fmla="*/ 136 w 187"/>
                  <a:gd name="T49" fmla="*/ 20 h 253"/>
                  <a:gd name="T50" fmla="*/ 181 w 187"/>
                  <a:gd name="T51" fmla="*/ 66 h 253"/>
                  <a:gd name="T52" fmla="*/ 169 w 187"/>
                  <a:gd name="T53" fmla="*/ 128 h 253"/>
                  <a:gd name="T54" fmla="*/ 126 w 187"/>
                  <a:gd name="T55" fmla="*/ 158 h 253"/>
                  <a:gd name="T56" fmla="*/ 104 w 187"/>
                  <a:gd name="T57" fmla="*/ 171 h 253"/>
                  <a:gd name="T58" fmla="*/ 93 w 187"/>
                  <a:gd name="T59" fmla="*/ 187 h 253"/>
                  <a:gd name="T60" fmla="*/ 77 w 187"/>
                  <a:gd name="T61" fmla="*/ 200 h 253"/>
                  <a:gd name="T62" fmla="*/ 65 w 187"/>
                  <a:gd name="T63" fmla="*/ 196 h 253"/>
                  <a:gd name="T64" fmla="*/ 26 w 187"/>
                  <a:gd name="T65" fmla="*/ 190 h 253"/>
                  <a:gd name="T66" fmla="*/ 29 w 187"/>
                  <a:gd name="T67" fmla="*/ 196 h 253"/>
                  <a:gd name="T68" fmla="*/ 30 w 187"/>
                  <a:gd name="T69" fmla="*/ 196 h 253"/>
                  <a:gd name="T70" fmla="*/ 75 w 187"/>
                  <a:gd name="T71" fmla="*/ 210 h 253"/>
                  <a:gd name="T72" fmla="*/ 74 w 187"/>
                  <a:gd name="T73" fmla="*/ 222 h 253"/>
                  <a:gd name="T74" fmla="*/ 28 w 187"/>
                  <a:gd name="T75" fmla="*/ 207 h 253"/>
                  <a:gd name="T76" fmla="*/ 26 w 187"/>
                  <a:gd name="T77" fmla="*/ 206 h 253"/>
                  <a:gd name="T78" fmla="*/ 21 w 187"/>
                  <a:gd name="T79" fmla="*/ 208 h 253"/>
                  <a:gd name="T80" fmla="*/ 18 w 187"/>
                  <a:gd name="T81" fmla="*/ 216 h 253"/>
                  <a:gd name="T82" fmla="*/ 61 w 187"/>
                  <a:gd name="T83" fmla="*/ 232 h 253"/>
                  <a:gd name="T84" fmla="*/ 66 w 187"/>
                  <a:gd name="T85" fmla="*/ 244 h 253"/>
                  <a:gd name="T86" fmla="*/ 57 w 187"/>
                  <a:gd name="T87" fmla="*/ 249 h 253"/>
                  <a:gd name="T88" fmla="*/ 14 w 187"/>
                  <a:gd name="T89" fmla="*/ 227 h 253"/>
                  <a:gd name="T90" fmla="*/ 18 w 187"/>
                  <a:gd name="T91" fmla="*/ 246 h 253"/>
                  <a:gd name="T92" fmla="*/ 17 w 187"/>
                  <a:gd name="T93" fmla="*/ 252 h 253"/>
                  <a:gd name="T94" fmla="*/ 12 w 187"/>
                  <a:gd name="T95" fmla="*/ 252 h 253"/>
                  <a:gd name="T96" fmla="*/ 24 w 187"/>
                  <a:gd name="T97" fmla="*/ 225 h 253"/>
                  <a:gd name="T98" fmla="*/ 56 w 187"/>
                  <a:gd name="T99" fmla="*/ 240 h 253"/>
                  <a:gd name="T100" fmla="*/ 55 w 187"/>
                  <a:gd name="T101" fmla="*/ 238 h 253"/>
                  <a:gd name="T102" fmla="*/ 24 w 187"/>
                  <a:gd name="T103" fmla="*/ 225 h 253"/>
                  <a:gd name="T104" fmla="*/ 41 w 187"/>
                  <a:gd name="T105" fmla="*/ 205 h 253"/>
                  <a:gd name="T106" fmla="*/ 68 w 187"/>
                  <a:gd name="T107" fmla="*/ 215 h 253"/>
                  <a:gd name="T108" fmla="*/ 67 w 187"/>
                  <a:gd name="T109" fmla="*/ 214 h 253"/>
                  <a:gd name="T110" fmla="*/ 41 w 187"/>
                  <a:gd name="T111" fmla="*/ 205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87" h="253">
                    <a:moveTo>
                      <a:pt x="12" y="252"/>
                    </a:moveTo>
                    <a:cubicBezTo>
                      <a:pt x="11" y="252"/>
                      <a:pt x="11" y="251"/>
                      <a:pt x="10" y="251"/>
                    </a:cubicBezTo>
                    <a:cubicBezTo>
                      <a:pt x="0" y="233"/>
                      <a:pt x="4" y="224"/>
                      <a:pt x="9" y="220"/>
                    </a:cubicBezTo>
                    <a:cubicBezTo>
                      <a:pt x="9" y="220"/>
                      <a:pt x="9" y="219"/>
                      <a:pt x="9" y="219"/>
                    </a:cubicBezTo>
                    <a:cubicBezTo>
                      <a:pt x="6" y="211"/>
                      <a:pt x="9" y="204"/>
                      <a:pt x="17" y="199"/>
                    </a:cubicBezTo>
                    <a:cubicBezTo>
                      <a:pt x="18" y="199"/>
                      <a:pt x="18" y="199"/>
                      <a:pt x="19" y="198"/>
                    </a:cubicBezTo>
                    <a:cubicBezTo>
                      <a:pt x="16" y="193"/>
                      <a:pt x="16" y="189"/>
                      <a:pt x="18" y="186"/>
                    </a:cubicBezTo>
                    <a:cubicBezTo>
                      <a:pt x="26" y="170"/>
                      <a:pt x="51" y="180"/>
                      <a:pt x="68" y="187"/>
                    </a:cubicBezTo>
                    <a:cubicBezTo>
                      <a:pt x="73" y="189"/>
                      <a:pt x="77" y="191"/>
                      <a:pt x="79" y="191"/>
                    </a:cubicBezTo>
                    <a:cubicBezTo>
                      <a:pt x="81" y="191"/>
                      <a:pt x="81" y="191"/>
                      <a:pt x="85" y="184"/>
                    </a:cubicBezTo>
                    <a:cubicBezTo>
                      <a:pt x="88" y="178"/>
                      <a:pt x="91" y="172"/>
                      <a:pt x="97" y="165"/>
                    </a:cubicBezTo>
                    <a:cubicBezTo>
                      <a:pt x="104" y="156"/>
                      <a:pt x="114" y="153"/>
                      <a:pt x="123" y="150"/>
                    </a:cubicBezTo>
                    <a:cubicBezTo>
                      <a:pt x="136" y="145"/>
                      <a:pt x="149" y="141"/>
                      <a:pt x="161" y="123"/>
                    </a:cubicBezTo>
                    <a:cubicBezTo>
                      <a:pt x="173" y="104"/>
                      <a:pt x="177" y="85"/>
                      <a:pt x="172" y="68"/>
                    </a:cubicBezTo>
                    <a:cubicBezTo>
                      <a:pt x="167" y="51"/>
                      <a:pt x="153" y="37"/>
                      <a:pt x="132" y="29"/>
                    </a:cubicBezTo>
                    <a:cubicBezTo>
                      <a:pt x="91" y="11"/>
                      <a:pt x="60" y="28"/>
                      <a:pt x="47" y="49"/>
                    </a:cubicBezTo>
                    <a:cubicBezTo>
                      <a:pt x="28" y="79"/>
                      <a:pt x="38" y="100"/>
                      <a:pt x="45" y="116"/>
                    </a:cubicBezTo>
                    <a:cubicBezTo>
                      <a:pt x="45" y="118"/>
                      <a:pt x="45" y="118"/>
                      <a:pt x="45" y="118"/>
                    </a:cubicBezTo>
                    <a:cubicBezTo>
                      <a:pt x="54" y="137"/>
                      <a:pt x="52" y="159"/>
                      <a:pt x="48" y="169"/>
                    </a:cubicBezTo>
                    <a:cubicBezTo>
                      <a:pt x="47" y="171"/>
                      <a:pt x="44" y="173"/>
                      <a:pt x="42" y="172"/>
                    </a:cubicBezTo>
                    <a:cubicBezTo>
                      <a:pt x="40" y="171"/>
                      <a:pt x="38" y="168"/>
                      <a:pt x="39" y="166"/>
                    </a:cubicBezTo>
                    <a:cubicBezTo>
                      <a:pt x="42" y="157"/>
                      <a:pt x="45" y="138"/>
                      <a:pt x="37" y="121"/>
                    </a:cubicBezTo>
                    <a:cubicBezTo>
                      <a:pt x="36" y="120"/>
                      <a:pt x="36" y="120"/>
                      <a:pt x="36" y="120"/>
                    </a:cubicBezTo>
                    <a:cubicBezTo>
                      <a:pt x="29" y="104"/>
                      <a:pt x="17" y="78"/>
                      <a:pt x="40" y="44"/>
                    </a:cubicBezTo>
                    <a:cubicBezTo>
                      <a:pt x="55" y="20"/>
                      <a:pt x="89" y="0"/>
                      <a:pt x="136" y="20"/>
                    </a:cubicBezTo>
                    <a:cubicBezTo>
                      <a:pt x="159" y="30"/>
                      <a:pt x="175" y="46"/>
                      <a:pt x="181" y="66"/>
                    </a:cubicBezTo>
                    <a:cubicBezTo>
                      <a:pt x="187" y="85"/>
                      <a:pt x="183" y="107"/>
                      <a:pt x="169" y="128"/>
                    </a:cubicBezTo>
                    <a:cubicBezTo>
                      <a:pt x="155" y="148"/>
                      <a:pt x="140" y="154"/>
                      <a:pt x="126" y="158"/>
                    </a:cubicBezTo>
                    <a:cubicBezTo>
                      <a:pt x="117" y="161"/>
                      <a:pt x="110" y="164"/>
                      <a:pt x="104" y="171"/>
                    </a:cubicBezTo>
                    <a:cubicBezTo>
                      <a:pt x="99" y="177"/>
                      <a:pt x="96" y="183"/>
                      <a:pt x="93" y="187"/>
                    </a:cubicBezTo>
                    <a:cubicBezTo>
                      <a:pt x="90" y="195"/>
                      <a:pt x="87" y="202"/>
                      <a:pt x="77" y="200"/>
                    </a:cubicBezTo>
                    <a:cubicBezTo>
                      <a:pt x="74" y="199"/>
                      <a:pt x="70" y="198"/>
                      <a:pt x="65" y="196"/>
                    </a:cubicBezTo>
                    <a:cubicBezTo>
                      <a:pt x="53" y="191"/>
                      <a:pt x="30" y="182"/>
                      <a:pt x="26" y="190"/>
                    </a:cubicBezTo>
                    <a:cubicBezTo>
                      <a:pt x="26" y="191"/>
                      <a:pt x="26" y="193"/>
                      <a:pt x="29" y="196"/>
                    </a:cubicBezTo>
                    <a:cubicBezTo>
                      <a:pt x="29" y="196"/>
                      <a:pt x="29" y="196"/>
                      <a:pt x="30" y="196"/>
                    </a:cubicBezTo>
                    <a:cubicBezTo>
                      <a:pt x="47" y="194"/>
                      <a:pt x="70" y="199"/>
                      <a:pt x="75" y="210"/>
                    </a:cubicBezTo>
                    <a:cubicBezTo>
                      <a:pt x="79" y="217"/>
                      <a:pt x="76" y="221"/>
                      <a:pt x="74" y="222"/>
                    </a:cubicBezTo>
                    <a:cubicBezTo>
                      <a:pt x="66" y="230"/>
                      <a:pt x="39" y="216"/>
                      <a:pt x="28" y="207"/>
                    </a:cubicBezTo>
                    <a:cubicBezTo>
                      <a:pt x="27" y="207"/>
                      <a:pt x="27" y="206"/>
                      <a:pt x="26" y="206"/>
                    </a:cubicBezTo>
                    <a:cubicBezTo>
                      <a:pt x="24" y="206"/>
                      <a:pt x="22" y="207"/>
                      <a:pt x="21" y="208"/>
                    </a:cubicBezTo>
                    <a:cubicBezTo>
                      <a:pt x="18" y="209"/>
                      <a:pt x="16" y="211"/>
                      <a:pt x="18" y="216"/>
                    </a:cubicBezTo>
                    <a:cubicBezTo>
                      <a:pt x="31" y="214"/>
                      <a:pt x="51" y="221"/>
                      <a:pt x="61" y="232"/>
                    </a:cubicBezTo>
                    <a:cubicBezTo>
                      <a:pt x="63" y="233"/>
                      <a:pt x="68" y="239"/>
                      <a:pt x="66" y="244"/>
                    </a:cubicBezTo>
                    <a:cubicBezTo>
                      <a:pt x="65" y="246"/>
                      <a:pt x="63" y="249"/>
                      <a:pt x="57" y="249"/>
                    </a:cubicBezTo>
                    <a:cubicBezTo>
                      <a:pt x="47" y="249"/>
                      <a:pt x="25" y="242"/>
                      <a:pt x="14" y="227"/>
                    </a:cubicBezTo>
                    <a:cubicBezTo>
                      <a:pt x="10" y="232"/>
                      <a:pt x="16" y="242"/>
                      <a:pt x="18" y="246"/>
                    </a:cubicBezTo>
                    <a:cubicBezTo>
                      <a:pt x="19" y="248"/>
                      <a:pt x="19" y="251"/>
                      <a:pt x="17" y="252"/>
                    </a:cubicBezTo>
                    <a:cubicBezTo>
                      <a:pt x="15" y="253"/>
                      <a:pt x="13" y="253"/>
                      <a:pt x="12" y="252"/>
                    </a:cubicBezTo>
                    <a:close/>
                    <a:moveTo>
                      <a:pt x="24" y="225"/>
                    </a:moveTo>
                    <a:cubicBezTo>
                      <a:pt x="34" y="235"/>
                      <a:pt x="50" y="240"/>
                      <a:pt x="56" y="240"/>
                    </a:cubicBezTo>
                    <a:cubicBezTo>
                      <a:pt x="56" y="239"/>
                      <a:pt x="55" y="239"/>
                      <a:pt x="55" y="238"/>
                    </a:cubicBezTo>
                    <a:cubicBezTo>
                      <a:pt x="47" y="230"/>
                      <a:pt x="34" y="226"/>
                      <a:pt x="24" y="225"/>
                    </a:cubicBezTo>
                    <a:close/>
                    <a:moveTo>
                      <a:pt x="41" y="205"/>
                    </a:moveTo>
                    <a:cubicBezTo>
                      <a:pt x="51" y="211"/>
                      <a:pt x="63" y="215"/>
                      <a:pt x="68" y="215"/>
                    </a:cubicBezTo>
                    <a:cubicBezTo>
                      <a:pt x="67" y="215"/>
                      <a:pt x="67" y="215"/>
                      <a:pt x="67" y="214"/>
                    </a:cubicBezTo>
                    <a:cubicBezTo>
                      <a:pt x="65" y="210"/>
                      <a:pt x="53" y="206"/>
                      <a:pt x="41" y="205"/>
                    </a:cubicBezTo>
                    <a:close/>
                  </a:path>
                </a:pathLst>
              </a:custGeom>
              <a:solidFill>
                <a:srgbClr val="FD96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" name="Freeform 60"/>
              <p:cNvSpPr/>
              <p:nvPr/>
            </p:nvSpPr>
            <p:spPr bwMode="auto">
              <a:xfrm>
                <a:off x="3968678" y="1922463"/>
                <a:ext cx="239713" cy="341313"/>
              </a:xfrm>
              <a:custGeom>
                <a:avLst/>
                <a:gdLst>
                  <a:gd name="T0" fmla="*/ 5 w 97"/>
                  <a:gd name="T1" fmla="*/ 135 h 138"/>
                  <a:gd name="T2" fmla="*/ 17 w 97"/>
                  <a:gd name="T3" fmla="*/ 77 h 138"/>
                  <a:gd name="T4" fmla="*/ 12 w 97"/>
                  <a:gd name="T5" fmla="*/ 30 h 138"/>
                  <a:gd name="T6" fmla="*/ 13 w 97"/>
                  <a:gd name="T7" fmla="*/ 18 h 138"/>
                  <a:gd name="T8" fmla="*/ 23 w 97"/>
                  <a:gd name="T9" fmla="*/ 35 h 138"/>
                  <a:gd name="T10" fmla="*/ 45 w 97"/>
                  <a:gd name="T11" fmla="*/ 27 h 138"/>
                  <a:gd name="T12" fmla="*/ 55 w 97"/>
                  <a:gd name="T13" fmla="*/ 7 h 138"/>
                  <a:gd name="T14" fmla="*/ 61 w 97"/>
                  <a:gd name="T15" fmla="*/ 23 h 138"/>
                  <a:gd name="T16" fmla="*/ 66 w 97"/>
                  <a:gd name="T17" fmla="*/ 44 h 138"/>
                  <a:gd name="T18" fmla="*/ 80 w 97"/>
                  <a:gd name="T19" fmla="*/ 38 h 138"/>
                  <a:gd name="T20" fmla="*/ 83 w 97"/>
                  <a:gd name="T21" fmla="*/ 47 h 138"/>
                  <a:gd name="T22" fmla="*/ 72 w 97"/>
                  <a:gd name="T23" fmla="*/ 59 h 138"/>
                  <a:gd name="T24" fmla="*/ 76 w 97"/>
                  <a:gd name="T25" fmla="*/ 62 h 138"/>
                  <a:gd name="T26" fmla="*/ 85 w 97"/>
                  <a:gd name="T27" fmla="*/ 34 h 138"/>
                  <a:gd name="T28" fmla="*/ 74 w 97"/>
                  <a:gd name="T29" fmla="*/ 35 h 138"/>
                  <a:gd name="T30" fmla="*/ 67 w 97"/>
                  <a:gd name="T31" fmla="*/ 39 h 138"/>
                  <a:gd name="T32" fmla="*/ 64 w 97"/>
                  <a:gd name="T33" fmla="*/ 33 h 138"/>
                  <a:gd name="T34" fmla="*/ 57 w 97"/>
                  <a:gd name="T35" fmla="*/ 3 h 138"/>
                  <a:gd name="T36" fmla="*/ 42 w 97"/>
                  <a:gd name="T37" fmla="*/ 24 h 138"/>
                  <a:gd name="T38" fmla="*/ 32 w 97"/>
                  <a:gd name="T39" fmla="*/ 35 h 138"/>
                  <a:gd name="T40" fmla="*/ 22 w 97"/>
                  <a:gd name="T41" fmla="*/ 24 h 138"/>
                  <a:gd name="T42" fmla="*/ 14 w 97"/>
                  <a:gd name="T43" fmla="*/ 13 h 138"/>
                  <a:gd name="T44" fmla="*/ 5 w 97"/>
                  <a:gd name="T45" fmla="*/ 24 h 138"/>
                  <a:gd name="T46" fmla="*/ 11 w 97"/>
                  <a:gd name="T47" fmla="*/ 49 h 138"/>
                  <a:gd name="T48" fmla="*/ 12 w 97"/>
                  <a:gd name="T49" fmla="*/ 75 h 138"/>
                  <a:gd name="T50" fmla="*/ 5 w 97"/>
                  <a:gd name="T51" fmla="*/ 119 h 138"/>
                  <a:gd name="T52" fmla="*/ 1 w 97"/>
                  <a:gd name="T53" fmla="*/ 133 h 138"/>
                  <a:gd name="T54" fmla="*/ 5 w 97"/>
                  <a:gd name="T55" fmla="*/ 135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7" h="138">
                    <a:moveTo>
                      <a:pt x="5" y="135"/>
                    </a:moveTo>
                    <a:cubicBezTo>
                      <a:pt x="12" y="117"/>
                      <a:pt x="16" y="97"/>
                      <a:pt x="17" y="77"/>
                    </a:cubicBezTo>
                    <a:cubicBezTo>
                      <a:pt x="18" y="61"/>
                      <a:pt x="16" y="46"/>
                      <a:pt x="12" y="30"/>
                    </a:cubicBezTo>
                    <a:cubicBezTo>
                      <a:pt x="11" y="27"/>
                      <a:pt x="6" y="11"/>
                      <a:pt x="13" y="18"/>
                    </a:cubicBezTo>
                    <a:cubicBezTo>
                      <a:pt x="18" y="23"/>
                      <a:pt x="18" y="30"/>
                      <a:pt x="23" y="35"/>
                    </a:cubicBezTo>
                    <a:cubicBezTo>
                      <a:pt x="32" y="45"/>
                      <a:pt x="42" y="37"/>
                      <a:pt x="45" y="27"/>
                    </a:cubicBezTo>
                    <a:cubicBezTo>
                      <a:pt x="47" y="22"/>
                      <a:pt x="48" y="9"/>
                      <a:pt x="55" y="7"/>
                    </a:cubicBezTo>
                    <a:cubicBezTo>
                      <a:pt x="61" y="6"/>
                      <a:pt x="61" y="20"/>
                      <a:pt x="61" y="23"/>
                    </a:cubicBezTo>
                    <a:cubicBezTo>
                      <a:pt x="60" y="29"/>
                      <a:pt x="54" y="48"/>
                      <a:pt x="66" y="44"/>
                    </a:cubicBezTo>
                    <a:cubicBezTo>
                      <a:pt x="71" y="42"/>
                      <a:pt x="75" y="39"/>
                      <a:pt x="80" y="38"/>
                    </a:cubicBezTo>
                    <a:cubicBezTo>
                      <a:pt x="85" y="37"/>
                      <a:pt x="84" y="44"/>
                      <a:pt x="83" y="47"/>
                    </a:cubicBezTo>
                    <a:cubicBezTo>
                      <a:pt x="80" y="51"/>
                      <a:pt x="76" y="55"/>
                      <a:pt x="72" y="59"/>
                    </a:cubicBezTo>
                    <a:cubicBezTo>
                      <a:pt x="70" y="61"/>
                      <a:pt x="74" y="64"/>
                      <a:pt x="76" y="62"/>
                    </a:cubicBezTo>
                    <a:cubicBezTo>
                      <a:pt x="80" y="58"/>
                      <a:pt x="97" y="41"/>
                      <a:pt x="85" y="34"/>
                    </a:cubicBezTo>
                    <a:cubicBezTo>
                      <a:pt x="81" y="33"/>
                      <a:pt x="77" y="34"/>
                      <a:pt x="74" y="35"/>
                    </a:cubicBezTo>
                    <a:cubicBezTo>
                      <a:pt x="72" y="36"/>
                      <a:pt x="69" y="38"/>
                      <a:pt x="67" y="39"/>
                    </a:cubicBezTo>
                    <a:cubicBezTo>
                      <a:pt x="62" y="41"/>
                      <a:pt x="63" y="37"/>
                      <a:pt x="64" y="33"/>
                    </a:cubicBezTo>
                    <a:cubicBezTo>
                      <a:pt x="66" y="25"/>
                      <a:pt x="68" y="7"/>
                      <a:pt x="57" y="3"/>
                    </a:cubicBezTo>
                    <a:cubicBezTo>
                      <a:pt x="47" y="0"/>
                      <a:pt x="43" y="17"/>
                      <a:pt x="42" y="24"/>
                    </a:cubicBezTo>
                    <a:cubicBezTo>
                      <a:pt x="41" y="28"/>
                      <a:pt x="37" y="34"/>
                      <a:pt x="32" y="35"/>
                    </a:cubicBezTo>
                    <a:cubicBezTo>
                      <a:pt x="26" y="36"/>
                      <a:pt x="24" y="27"/>
                      <a:pt x="22" y="24"/>
                    </a:cubicBezTo>
                    <a:cubicBezTo>
                      <a:pt x="21" y="19"/>
                      <a:pt x="18" y="15"/>
                      <a:pt x="14" y="13"/>
                    </a:cubicBezTo>
                    <a:cubicBezTo>
                      <a:pt x="6" y="6"/>
                      <a:pt x="4" y="18"/>
                      <a:pt x="5" y="24"/>
                    </a:cubicBezTo>
                    <a:cubicBezTo>
                      <a:pt x="7" y="33"/>
                      <a:pt x="10" y="41"/>
                      <a:pt x="11" y="49"/>
                    </a:cubicBezTo>
                    <a:cubicBezTo>
                      <a:pt x="13" y="58"/>
                      <a:pt x="13" y="67"/>
                      <a:pt x="12" y="75"/>
                    </a:cubicBezTo>
                    <a:cubicBezTo>
                      <a:pt x="12" y="90"/>
                      <a:pt x="9" y="105"/>
                      <a:pt x="5" y="119"/>
                    </a:cubicBezTo>
                    <a:cubicBezTo>
                      <a:pt x="4" y="123"/>
                      <a:pt x="2" y="131"/>
                      <a:pt x="1" y="133"/>
                    </a:cubicBezTo>
                    <a:cubicBezTo>
                      <a:pt x="0" y="136"/>
                      <a:pt x="4" y="138"/>
                      <a:pt x="5" y="135"/>
                    </a:cubicBezTo>
                    <a:close/>
                  </a:path>
                </a:pathLst>
              </a:custGeom>
              <a:solidFill>
                <a:srgbClr val="FD96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93" name="组合 92"/>
            <p:cNvGrpSpPr/>
            <p:nvPr/>
          </p:nvGrpSpPr>
          <p:grpSpPr>
            <a:xfrm>
              <a:off x="9077040" y="3130030"/>
              <a:ext cx="1858963" cy="1768475"/>
              <a:chOff x="1498528" y="2743200"/>
              <a:chExt cx="1858963" cy="1768475"/>
            </a:xfrm>
          </p:grpSpPr>
          <p:sp>
            <p:nvSpPr>
              <p:cNvPr id="94" name="Freeform 47"/>
              <p:cNvSpPr>
                <a:spLocks noEditPoints="1"/>
              </p:cNvSpPr>
              <p:nvPr/>
            </p:nvSpPr>
            <p:spPr bwMode="auto">
              <a:xfrm>
                <a:off x="2422453" y="2790825"/>
                <a:ext cx="935038" cy="1563688"/>
              </a:xfrm>
              <a:custGeom>
                <a:avLst/>
                <a:gdLst>
                  <a:gd name="T0" fmla="*/ 188 w 377"/>
                  <a:gd name="T1" fmla="*/ 631 h 631"/>
                  <a:gd name="T2" fmla="*/ 182 w 377"/>
                  <a:gd name="T3" fmla="*/ 629 h 631"/>
                  <a:gd name="T4" fmla="*/ 144 w 377"/>
                  <a:gd name="T5" fmla="*/ 567 h 631"/>
                  <a:gd name="T6" fmla="*/ 145 w 377"/>
                  <a:gd name="T7" fmla="*/ 566 h 631"/>
                  <a:gd name="T8" fmla="*/ 138 w 377"/>
                  <a:gd name="T9" fmla="*/ 516 h 631"/>
                  <a:gd name="T10" fmla="*/ 142 w 377"/>
                  <a:gd name="T11" fmla="*/ 510 h 631"/>
                  <a:gd name="T12" fmla="*/ 125 w 377"/>
                  <a:gd name="T13" fmla="*/ 487 h 631"/>
                  <a:gd name="T14" fmla="*/ 231 w 377"/>
                  <a:gd name="T15" fmla="*/ 431 h 631"/>
                  <a:gd name="T16" fmla="*/ 258 w 377"/>
                  <a:gd name="T17" fmla="*/ 427 h 631"/>
                  <a:gd name="T18" fmla="*/ 262 w 377"/>
                  <a:gd name="T19" fmla="*/ 404 h 631"/>
                  <a:gd name="T20" fmla="*/ 265 w 377"/>
                  <a:gd name="T21" fmla="*/ 352 h 631"/>
                  <a:gd name="T22" fmla="*/ 303 w 377"/>
                  <a:gd name="T23" fmla="*/ 290 h 631"/>
                  <a:gd name="T24" fmla="*/ 351 w 377"/>
                  <a:gd name="T25" fmla="*/ 191 h 631"/>
                  <a:gd name="T26" fmla="*/ 311 w 377"/>
                  <a:gd name="T27" fmla="*/ 65 h 631"/>
                  <a:gd name="T28" fmla="*/ 184 w 377"/>
                  <a:gd name="T29" fmla="*/ 27 h 631"/>
                  <a:gd name="T30" fmla="*/ 29 w 377"/>
                  <a:gd name="T31" fmla="*/ 166 h 631"/>
                  <a:gd name="T32" fmla="*/ 100 w 377"/>
                  <a:gd name="T33" fmla="*/ 309 h 631"/>
                  <a:gd name="T34" fmla="*/ 104 w 377"/>
                  <a:gd name="T35" fmla="*/ 312 h 631"/>
                  <a:gd name="T36" fmla="*/ 168 w 377"/>
                  <a:gd name="T37" fmla="*/ 417 h 631"/>
                  <a:gd name="T38" fmla="*/ 158 w 377"/>
                  <a:gd name="T39" fmla="*/ 429 h 631"/>
                  <a:gd name="T40" fmla="*/ 146 w 377"/>
                  <a:gd name="T41" fmla="*/ 419 h 631"/>
                  <a:gd name="T42" fmla="*/ 91 w 377"/>
                  <a:gd name="T43" fmla="*/ 330 h 631"/>
                  <a:gd name="T44" fmla="*/ 87 w 377"/>
                  <a:gd name="T45" fmla="*/ 327 h 631"/>
                  <a:gd name="T46" fmla="*/ 7 w 377"/>
                  <a:gd name="T47" fmla="*/ 165 h 631"/>
                  <a:gd name="T48" fmla="*/ 182 w 377"/>
                  <a:gd name="T49" fmla="*/ 5 h 631"/>
                  <a:gd name="T50" fmla="*/ 327 w 377"/>
                  <a:gd name="T51" fmla="*/ 49 h 631"/>
                  <a:gd name="T52" fmla="*/ 373 w 377"/>
                  <a:gd name="T53" fmla="*/ 193 h 631"/>
                  <a:gd name="T54" fmla="*/ 319 w 377"/>
                  <a:gd name="T55" fmla="*/ 304 h 631"/>
                  <a:gd name="T56" fmla="*/ 286 w 377"/>
                  <a:gd name="T57" fmla="*/ 356 h 631"/>
                  <a:gd name="T58" fmla="*/ 284 w 377"/>
                  <a:gd name="T59" fmla="*/ 403 h 631"/>
                  <a:gd name="T60" fmla="*/ 264 w 377"/>
                  <a:gd name="T61" fmla="*/ 448 h 631"/>
                  <a:gd name="T62" fmla="*/ 234 w 377"/>
                  <a:gd name="T63" fmla="*/ 453 h 631"/>
                  <a:gd name="T64" fmla="*/ 147 w 377"/>
                  <a:gd name="T65" fmla="*/ 486 h 631"/>
                  <a:gd name="T66" fmla="*/ 159 w 377"/>
                  <a:gd name="T67" fmla="*/ 494 h 631"/>
                  <a:gd name="T68" fmla="*/ 160 w 377"/>
                  <a:gd name="T69" fmla="*/ 494 h 631"/>
                  <a:gd name="T70" fmla="*/ 271 w 377"/>
                  <a:gd name="T71" fmla="*/ 470 h 631"/>
                  <a:gd name="T72" fmla="*/ 284 w 377"/>
                  <a:gd name="T73" fmla="*/ 497 h 631"/>
                  <a:gd name="T74" fmla="*/ 169 w 377"/>
                  <a:gd name="T75" fmla="*/ 519 h 631"/>
                  <a:gd name="T76" fmla="*/ 165 w 377"/>
                  <a:gd name="T77" fmla="*/ 518 h 631"/>
                  <a:gd name="T78" fmla="*/ 156 w 377"/>
                  <a:gd name="T79" fmla="*/ 528 h 631"/>
                  <a:gd name="T80" fmla="*/ 159 w 377"/>
                  <a:gd name="T81" fmla="*/ 549 h 631"/>
                  <a:gd name="T82" fmla="*/ 267 w 377"/>
                  <a:gd name="T83" fmla="*/ 532 h 631"/>
                  <a:gd name="T84" fmla="*/ 292 w 377"/>
                  <a:gd name="T85" fmla="*/ 552 h 631"/>
                  <a:gd name="T86" fmla="*/ 279 w 377"/>
                  <a:gd name="T87" fmla="*/ 573 h 631"/>
                  <a:gd name="T88" fmla="*/ 164 w 377"/>
                  <a:gd name="T89" fmla="*/ 577 h 631"/>
                  <a:gd name="T90" fmla="*/ 194 w 377"/>
                  <a:gd name="T91" fmla="*/ 611 h 631"/>
                  <a:gd name="T92" fmla="*/ 197 w 377"/>
                  <a:gd name="T93" fmla="*/ 626 h 631"/>
                  <a:gd name="T94" fmla="*/ 188 w 377"/>
                  <a:gd name="T95" fmla="*/ 631 h 631"/>
                  <a:gd name="T96" fmla="*/ 183 w 377"/>
                  <a:gd name="T97" fmla="*/ 560 h 631"/>
                  <a:gd name="T98" fmla="*/ 266 w 377"/>
                  <a:gd name="T99" fmla="*/ 555 h 631"/>
                  <a:gd name="T100" fmla="*/ 261 w 377"/>
                  <a:gd name="T101" fmla="*/ 553 h 631"/>
                  <a:gd name="T102" fmla="*/ 183 w 377"/>
                  <a:gd name="T103" fmla="*/ 560 h 631"/>
                  <a:gd name="T104" fmla="*/ 196 w 377"/>
                  <a:gd name="T105" fmla="*/ 499 h 631"/>
                  <a:gd name="T106" fmla="*/ 262 w 377"/>
                  <a:gd name="T107" fmla="*/ 490 h 631"/>
                  <a:gd name="T108" fmla="*/ 259 w 377"/>
                  <a:gd name="T109" fmla="*/ 489 h 631"/>
                  <a:gd name="T110" fmla="*/ 196 w 377"/>
                  <a:gd name="T111" fmla="*/ 499 h 6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77" h="631">
                    <a:moveTo>
                      <a:pt x="188" y="631"/>
                    </a:moveTo>
                    <a:cubicBezTo>
                      <a:pt x="186" y="631"/>
                      <a:pt x="184" y="631"/>
                      <a:pt x="182" y="629"/>
                    </a:cubicBezTo>
                    <a:cubicBezTo>
                      <a:pt x="140" y="604"/>
                      <a:pt x="138" y="581"/>
                      <a:pt x="144" y="567"/>
                    </a:cubicBezTo>
                    <a:cubicBezTo>
                      <a:pt x="145" y="566"/>
                      <a:pt x="145" y="566"/>
                      <a:pt x="145" y="566"/>
                    </a:cubicBezTo>
                    <a:cubicBezTo>
                      <a:pt x="128" y="552"/>
                      <a:pt x="125" y="533"/>
                      <a:pt x="138" y="516"/>
                    </a:cubicBezTo>
                    <a:cubicBezTo>
                      <a:pt x="139" y="514"/>
                      <a:pt x="140" y="512"/>
                      <a:pt x="142" y="510"/>
                    </a:cubicBezTo>
                    <a:cubicBezTo>
                      <a:pt x="129" y="503"/>
                      <a:pt x="125" y="494"/>
                      <a:pt x="125" y="487"/>
                    </a:cubicBezTo>
                    <a:cubicBezTo>
                      <a:pt x="123" y="444"/>
                      <a:pt x="188" y="436"/>
                      <a:pt x="231" y="431"/>
                    </a:cubicBezTo>
                    <a:cubicBezTo>
                      <a:pt x="242" y="430"/>
                      <a:pt x="253" y="428"/>
                      <a:pt x="258" y="427"/>
                    </a:cubicBezTo>
                    <a:cubicBezTo>
                      <a:pt x="262" y="425"/>
                      <a:pt x="263" y="424"/>
                      <a:pt x="262" y="404"/>
                    </a:cubicBezTo>
                    <a:cubicBezTo>
                      <a:pt x="261" y="391"/>
                      <a:pt x="260" y="373"/>
                      <a:pt x="265" y="352"/>
                    </a:cubicBezTo>
                    <a:cubicBezTo>
                      <a:pt x="271" y="325"/>
                      <a:pt x="286" y="308"/>
                      <a:pt x="303" y="290"/>
                    </a:cubicBezTo>
                    <a:cubicBezTo>
                      <a:pt x="324" y="266"/>
                      <a:pt x="347" y="241"/>
                      <a:pt x="351" y="191"/>
                    </a:cubicBezTo>
                    <a:cubicBezTo>
                      <a:pt x="355" y="138"/>
                      <a:pt x="341" y="94"/>
                      <a:pt x="311" y="65"/>
                    </a:cubicBezTo>
                    <a:cubicBezTo>
                      <a:pt x="281" y="35"/>
                      <a:pt x="236" y="22"/>
                      <a:pt x="184" y="27"/>
                    </a:cubicBezTo>
                    <a:cubicBezTo>
                      <a:pt x="76" y="38"/>
                      <a:pt x="33" y="109"/>
                      <a:pt x="29" y="166"/>
                    </a:cubicBezTo>
                    <a:cubicBezTo>
                      <a:pt x="23" y="252"/>
                      <a:pt x="68" y="285"/>
                      <a:pt x="100" y="309"/>
                    </a:cubicBezTo>
                    <a:cubicBezTo>
                      <a:pt x="104" y="312"/>
                      <a:pt x="104" y="312"/>
                      <a:pt x="104" y="312"/>
                    </a:cubicBezTo>
                    <a:cubicBezTo>
                      <a:pt x="145" y="343"/>
                      <a:pt x="164" y="391"/>
                      <a:pt x="168" y="417"/>
                    </a:cubicBezTo>
                    <a:cubicBezTo>
                      <a:pt x="169" y="423"/>
                      <a:pt x="164" y="428"/>
                      <a:pt x="158" y="429"/>
                    </a:cubicBezTo>
                    <a:cubicBezTo>
                      <a:pt x="152" y="430"/>
                      <a:pt x="147" y="425"/>
                      <a:pt x="146" y="419"/>
                    </a:cubicBezTo>
                    <a:cubicBezTo>
                      <a:pt x="143" y="399"/>
                      <a:pt x="126" y="356"/>
                      <a:pt x="91" y="330"/>
                    </a:cubicBezTo>
                    <a:cubicBezTo>
                      <a:pt x="87" y="327"/>
                      <a:pt x="87" y="327"/>
                      <a:pt x="87" y="327"/>
                    </a:cubicBezTo>
                    <a:cubicBezTo>
                      <a:pt x="55" y="303"/>
                      <a:pt x="0" y="262"/>
                      <a:pt x="7" y="165"/>
                    </a:cubicBezTo>
                    <a:cubicBezTo>
                      <a:pt x="12" y="99"/>
                      <a:pt x="60" y="18"/>
                      <a:pt x="182" y="5"/>
                    </a:cubicBezTo>
                    <a:cubicBezTo>
                      <a:pt x="241" y="0"/>
                      <a:pt x="292" y="15"/>
                      <a:pt x="327" y="49"/>
                    </a:cubicBezTo>
                    <a:cubicBezTo>
                      <a:pt x="362" y="83"/>
                      <a:pt x="377" y="133"/>
                      <a:pt x="373" y="193"/>
                    </a:cubicBezTo>
                    <a:cubicBezTo>
                      <a:pt x="368" y="251"/>
                      <a:pt x="342" y="279"/>
                      <a:pt x="319" y="304"/>
                    </a:cubicBezTo>
                    <a:cubicBezTo>
                      <a:pt x="304" y="321"/>
                      <a:pt x="291" y="336"/>
                      <a:pt x="286" y="356"/>
                    </a:cubicBezTo>
                    <a:cubicBezTo>
                      <a:pt x="282" y="375"/>
                      <a:pt x="283" y="390"/>
                      <a:pt x="284" y="403"/>
                    </a:cubicBezTo>
                    <a:cubicBezTo>
                      <a:pt x="285" y="422"/>
                      <a:pt x="286" y="441"/>
                      <a:pt x="264" y="448"/>
                    </a:cubicBezTo>
                    <a:cubicBezTo>
                      <a:pt x="257" y="450"/>
                      <a:pt x="247" y="451"/>
                      <a:pt x="234" y="453"/>
                    </a:cubicBezTo>
                    <a:cubicBezTo>
                      <a:pt x="203" y="456"/>
                      <a:pt x="146" y="463"/>
                      <a:pt x="147" y="486"/>
                    </a:cubicBezTo>
                    <a:cubicBezTo>
                      <a:pt x="147" y="487"/>
                      <a:pt x="150" y="491"/>
                      <a:pt x="159" y="494"/>
                    </a:cubicBezTo>
                    <a:cubicBezTo>
                      <a:pt x="160" y="494"/>
                      <a:pt x="160" y="494"/>
                      <a:pt x="160" y="494"/>
                    </a:cubicBezTo>
                    <a:cubicBezTo>
                      <a:pt x="194" y="471"/>
                      <a:pt x="248" y="455"/>
                      <a:pt x="271" y="470"/>
                    </a:cubicBezTo>
                    <a:cubicBezTo>
                      <a:pt x="287" y="481"/>
                      <a:pt x="286" y="492"/>
                      <a:pt x="284" y="497"/>
                    </a:cubicBezTo>
                    <a:cubicBezTo>
                      <a:pt x="274" y="522"/>
                      <a:pt x="203" y="525"/>
                      <a:pt x="169" y="519"/>
                    </a:cubicBezTo>
                    <a:cubicBezTo>
                      <a:pt x="168" y="518"/>
                      <a:pt x="167" y="518"/>
                      <a:pt x="165" y="518"/>
                    </a:cubicBezTo>
                    <a:cubicBezTo>
                      <a:pt x="161" y="521"/>
                      <a:pt x="158" y="525"/>
                      <a:pt x="156" y="528"/>
                    </a:cubicBezTo>
                    <a:cubicBezTo>
                      <a:pt x="151" y="535"/>
                      <a:pt x="150" y="541"/>
                      <a:pt x="159" y="549"/>
                    </a:cubicBezTo>
                    <a:cubicBezTo>
                      <a:pt x="185" y="529"/>
                      <a:pt x="234" y="522"/>
                      <a:pt x="267" y="532"/>
                    </a:cubicBezTo>
                    <a:cubicBezTo>
                      <a:pt x="273" y="533"/>
                      <a:pt x="290" y="538"/>
                      <a:pt x="292" y="552"/>
                    </a:cubicBezTo>
                    <a:cubicBezTo>
                      <a:pt x="292" y="557"/>
                      <a:pt x="291" y="565"/>
                      <a:pt x="279" y="573"/>
                    </a:cubicBezTo>
                    <a:cubicBezTo>
                      <a:pt x="258" y="585"/>
                      <a:pt x="204" y="594"/>
                      <a:pt x="164" y="577"/>
                    </a:cubicBezTo>
                    <a:cubicBezTo>
                      <a:pt x="161" y="590"/>
                      <a:pt x="183" y="605"/>
                      <a:pt x="194" y="611"/>
                    </a:cubicBezTo>
                    <a:cubicBezTo>
                      <a:pt x="199" y="614"/>
                      <a:pt x="201" y="620"/>
                      <a:pt x="197" y="626"/>
                    </a:cubicBezTo>
                    <a:cubicBezTo>
                      <a:pt x="195" y="629"/>
                      <a:pt x="192" y="631"/>
                      <a:pt x="188" y="631"/>
                    </a:cubicBezTo>
                    <a:close/>
                    <a:moveTo>
                      <a:pt x="183" y="560"/>
                    </a:moveTo>
                    <a:cubicBezTo>
                      <a:pt x="214" y="569"/>
                      <a:pt x="253" y="562"/>
                      <a:pt x="266" y="555"/>
                    </a:cubicBezTo>
                    <a:cubicBezTo>
                      <a:pt x="265" y="554"/>
                      <a:pt x="263" y="554"/>
                      <a:pt x="261" y="553"/>
                    </a:cubicBezTo>
                    <a:cubicBezTo>
                      <a:pt x="236" y="546"/>
                      <a:pt x="203" y="551"/>
                      <a:pt x="183" y="560"/>
                    </a:cubicBezTo>
                    <a:close/>
                    <a:moveTo>
                      <a:pt x="196" y="499"/>
                    </a:moveTo>
                    <a:cubicBezTo>
                      <a:pt x="224" y="500"/>
                      <a:pt x="253" y="496"/>
                      <a:pt x="262" y="490"/>
                    </a:cubicBezTo>
                    <a:cubicBezTo>
                      <a:pt x="261" y="490"/>
                      <a:pt x="260" y="489"/>
                      <a:pt x="259" y="489"/>
                    </a:cubicBezTo>
                    <a:cubicBezTo>
                      <a:pt x="249" y="482"/>
                      <a:pt x="221" y="488"/>
                      <a:pt x="196" y="499"/>
                    </a:cubicBezTo>
                    <a:close/>
                  </a:path>
                </a:pathLst>
              </a:custGeom>
              <a:solidFill>
                <a:srgbClr val="FD96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" name="Freeform 48"/>
              <p:cNvSpPr/>
              <p:nvPr/>
            </p:nvSpPr>
            <p:spPr bwMode="auto">
              <a:xfrm>
                <a:off x="2598665" y="3028950"/>
                <a:ext cx="569913" cy="862013"/>
              </a:xfrm>
              <a:custGeom>
                <a:avLst/>
                <a:gdLst>
                  <a:gd name="T0" fmla="*/ 147 w 230"/>
                  <a:gd name="T1" fmla="*/ 340 h 348"/>
                  <a:gd name="T2" fmla="*/ 104 w 230"/>
                  <a:gd name="T3" fmla="*/ 205 h 348"/>
                  <a:gd name="T4" fmla="*/ 40 w 230"/>
                  <a:gd name="T5" fmla="*/ 114 h 348"/>
                  <a:gd name="T6" fmla="*/ 30 w 230"/>
                  <a:gd name="T7" fmla="*/ 86 h 348"/>
                  <a:gd name="T8" fmla="*/ 69 w 230"/>
                  <a:gd name="T9" fmla="*/ 111 h 348"/>
                  <a:gd name="T10" fmla="*/ 106 w 230"/>
                  <a:gd name="T11" fmla="*/ 68 h 348"/>
                  <a:gd name="T12" fmla="*/ 103 w 230"/>
                  <a:gd name="T13" fmla="*/ 17 h 348"/>
                  <a:gd name="T14" fmla="*/ 134 w 230"/>
                  <a:gd name="T15" fmla="*/ 44 h 348"/>
                  <a:gd name="T16" fmla="*/ 170 w 230"/>
                  <a:gd name="T17" fmla="*/ 79 h 348"/>
                  <a:gd name="T18" fmla="*/ 192 w 230"/>
                  <a:gd name="T19" fmla="*/ 52 h 348"/>
                  <a:gd name="T20" fmla="*/ 207 w 230"/>
                  <a:gd name="T21" fmla="*/ 66 h 348"/>
                  <a:gd name="T22" fmla="*/ 200 w 230"/>
                  <a:gd name="T23" fmla="*/ 105 h 348"/>
                  <a:gd name="T24" fmla="*/ 210 w 230"/>
                  <a:gd name="T25" fmla="*/ 107 h 348"/>
                  <a:gd name="T26" fmla="*/ 197 w 230"/>
                  <a:gd name="T27" fmla="*/ 39 h 348"/>
                  <a:gd name="T28" fmla="*/ 176 w 230"/>
                  <a:gd name="T29" fmla="*/ 54 h 348"/>
                  <a:gd name="T30" fmla="*/ 165 w 230"/>
                  <a:gd name="T31" fmla="*/ 68 h 348"/>
                  <a:gd name="T32" fmla="*/ 152 w 230"/>
                  <a:gd name="T33" fmla="*/ 59 h 348"/>
                  <a:gd name="T34" fmla="*/ 104 w 230"/>
                  <a:gd name="T35" fmla="*/ 5 h 348"/>
                  <a:gd name="T36" fmla="*/ 95 w 230"/>
                  <a:gd name="T37" fmla="*/ 66 h 348"/>
                  <a:gd name="T38" fmla="*/ 88 w 230"/>
                  <a:gd name="T39" fmla="*/ 101 h 348"/>
                  <a:gd name="T40" fmla="*/ 54 w 230"/>
                  <a:gd name="T41" fmla="*/ 88 h 348"/>
                  <a:gd name="T42" fmla="*/ 25 w 230"/>
                  <a:gd name="T43" fmla="*/ 74 h 348"/>
                  <a:gd name="T44" fmla="*/ 20 w 230"/>
                  <a:gd name="T45" fmla="*/ 108 h 348"/>
                  <a:gd name="T46" fmla="*/ 61 w 230"/>
                  <a:gd name="T47" fmla="*/ 154 h 348"/>
                  <a:gd name="T48" fmla="*/ 93 w 230"/>
                  <a:gd name="T49" fmla="*/ 207 h 348"/>
                  <a:gd name="T50" fmla="*/ 128 w 230"/>
                  <a:gd name="T51" fmla="*/ 307 h 348"/>
                  <a:gd name="T52" fmla="*/ 136 w 230"/>
                  <a:gd name="T53" fmla="*/ 341 h 348"/>
                  <a:gd name="T54" fmla="*/ 147 w 230"/>
                  <a:gd name="T55" fmla="*/ 340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30" h="348">
                    <a:moveTo>
                      <a:pt x="147" y="340"/>
                    </a:moveTo>
                    <a:cubicBezTo>
                      <a:pt x="139" y="294"/>
                      <a:pt x="124" y="248"/>
                      <a:pt x="104" y="205"/>
                    </a:cubicBezTo>
                    <a:cubicBezTo>
                      <a:pt x="88" y="171"/>
                      <a:pt x="67" y="140"/>
                      <a:pt x="40" y="114"/>
                    </a:cubicBezTo>
                    <a:cubicBezTo>
                      <a:pt x="34" y="108"/>
                      <a:pt x="7" y="80"/>
                      <a:pt x="30" y="86"/>
                    </a:cubicBezTo>
                    <a:cubicBezTo>
                      <a:pt x="45" y="91"/>
                      <a:pt x="54" y="106"/>
                      <a:pt x="69" y="111"/>
                    </a:cubicBezTo>
                    <a:cubicBezTo>
                      <a:pt x="98" y="121"/>
                      <a:pt x="112" y="93"/>
                      <a:pt x="106" y="68"/>
                    </a:cubicBezTo>
                    <a:cubicBezTo>
                      <a:pt x="104" y="56"/>
                      <a:pt x="91" y="28"/>
                      <a:pt x="103" y="17"/>
                    </a:cubicBezTo>
                    <a:cubicBezTo>
                      <a:pt x="115" y="8"/>
                      <a:pt x="131" y="37"/>
                      <a:pt x="134" y="44"/>
                    </a:cubicBezTo>
                    <a:cubicBezTo>
                      <a:pt x="141" y="57"/>
                      <a:pt x="147" y="102"/>
                      <a:pt x="170" y="79"/>
                    </a:cubicBezTo>
                    <a:cubicBezTo>
                      <a:pt x="178" y="71"/>
                      <a:pt x="183" y="60"/>
                      <a:pt x="192" y="52"/>
                    </a:cubicBezTo>
                    <a:cubicBezTo>
                      <a:pt x="201" y="45"/>
                      <a:pt x="207" y="60"/>
                      <a:pt x="207" y="66"/>
                    </a:cubicBezTo>
                    <a:cubicBezTo>
                      <a:pt x="207" y="79"/>
                      <a:pt x="203" y="93"/>
                      <a:pt x="200" y="105"/>
                    </a:cubicBezTo>
                    <a:cubicBezTo>
                      <a:pt x="198" y="112"/>
                      <a:pt x="209" y="114"/>
                      <a:pt x="210" y="107"/>
                    </a:cubicBezTo>
                    <a:cubicBezTo>
                      <a:pt x="214" y="92"/>
                      <a:pt x="230" y="38"/>
                      <a:pt x="197" y="39"/>
                    </a:cubicBezTo>
                    <a:cubicBezTo>
                      <a:pt x="187" y="40"/>
                      <a:pt x="181" y="47"/>
                      <a:pt x="176" y="54"/>
                    </a:cubicBezTo>
                    <a:cubicBezTo>
                      <a:pt x="172" y="58"/>
                      <a:pt x="168" y="63"/>
                      <a:pt x="165" y="68"/>
                    </a:cubicBezTo>
                    <a:cubicBezTo>
                      <a:pt x="157" y="79"/>
                      <a:pt x="155" y="68"/>
                      <a:pt x="152" y="59"/>
                    </a:cubicBezTo>
                    <a:cubicBezTo>
                      <a:pt x="146" y="41"/>
                      <a:pt x="130" y="0"/>
                      <a:pt x="104" y="5"/>
                    </a:cubicBezTo>
                    <a:cubicBezTo>
                      <a:pt x="78" y="10"/>
                      <a:pt x="90" y="50"/>
                      <a:pt x="95" y="66"/>
                    </a:cubicBezTo>
                    <a:cubicBezTo>
                      <a:pt x="98" y="77"/>
                      <a:pt x="98" y="93"/>
                      <a:pt x="88" y="101"/>
                    </a:cubicBezTo>
                    <a:cubicBezTo>
                      <a:pt x="77" y="109"/>
                      <a:pt x="62" y="94"/>
                      <a:pt x="54" y="88"/>
                    </a:cubicBezTo>
                    <a:cubicBezTo>
                      <a:pt x="47" y="81"/>
                      <a:pt x="36" y="76"/>
                      <a:pt x="25" y="74"/>
                    </a:cubicBezTo>
                    <a:cubicBezTo>
                      <a:pt x="0" y="71"/>
                      <a:pt x="11" y="97"/>
                      <a:pt x="20" y="108"/>
                    </a:cubicBezTo>
                    <a:cubicBezTo>
                      <a:pt x="33" y="124"/>
                      <a:pt x="49" y="137"/>
                      <a:pt x="61" y="154"/>
                    </a:cubicBezTo>
                    <a:cubicBezTo>
                      <a:pt x="74" y="170"/>
                      <a:pt x="84" y="188"/>
                      <a:pt x="93" y="207"/>
                    </a:cubicBezTo>
                    <a:cubicBezTo>
                      <a:pt x="108" y="239"/>
                      <a:pt x="119" y="273"/>
                      <a:pt x="128" y="307"/>
                    </a:cubicBezTo>
                    <a:cubicBezTo>
                      <a:pt x="131" y="317"/>
                      <a:pt x="135" y="335"/>
                      <a:pt x="136" y="341"/>
                    </a:cubicBezTo>
                    <a:cubicBezTo>
                      <a:pt x="137" y="348"/>
                      <a:pt x="148" y="347"/>
                      <a:pt x="147" y="340"/>
                    </a:cubicBezTo>
                    <a:close/>
                  </a:path>
                </a:pathLst>
              </a:custGeom>
              <a:solidFill>
                <a:srgbClr val="FD96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" name="Freeform 55"/>
              <p:cNvSpPr>
                <a:spLocks noEditPoints="1"/>
              </p:cNvSpPr>
              <p:nvPr/>
            </p:nvSpPr>
            <p:spPr bwMode="auto">
              <a:xfrm>
                <a:off x="2287515" y="3867150"/>
                <a:ext cx="431800" cy="644525"/>
              </a:xfrm>
              <a:custGeom>
                <a:avLst/>
                <a:gdLst>
                  <a:gd name="T0" fmla="*/ 142 w 174"/>
                  <a:gd name="T1" fmla="*/ 260 h 260"/>
                  <a:gd name="T2" fmla="*/ 140 w 174"/>
                  <a:gd name="T3" fmla="*/ 260 h 260"/>
                  <a:gd name="T4" fmla="*/ 116 w 174"/>
                  <a:gd name="T5" fmla="*/ 240 h 260"/>
                  <a:gd name="T6" fmla="*/ 116 w 174"/>
                  <a:gd name="T7" fmla="*/ 240 h 260"/>
                  <a:gd name="T8" fmla="*/ 107 w 174"/>
                  <a:gd name="T9" fmla="*/ 221 h 260"/>
                  <a:gd name="T10" fmla="*/ 108 w 174"/>
                  <a:gd name="T11" fmla="*/ 218 h 260"/>
                  <a:gd name="T12" fmla="*/ 98 w 174"/>
                  <a:gd name="T13" fmla="*/ 211 h 260"/>
                  <a:gd name="T14" fmla="*/ 132 w 174"/>
                  <a:gd name="T15" fmla="*/ 174 h 260"/>
                  <a:gd name="T16" fmla="*/ 142 w 174"/>
                  <a:gd name="T17" fmla="*/ 169 h 260"/>
                  <a:gd name="T18" fmla="*/ 141 w 174"/>
                  <a:gd name="T19" fmla="*/ 159 h 260"/>
                  <a:gd name="T20" fmla="*/ 135 w 174"/>
                  <a:gd name="T21" fmla="*/ 138 h 260"/>
                  <a:gd name="T22" fmla="*/ 142 w 174"/>
                  <a:gd name="T23" fmla="*/ 108 h 260"/>
                  <a:gd name="T24" fmla="*/ 148 w 174"/>
                  <a:gd name="T25" fmla="*/ 63 h 260"/>
                  <a:gd name="T26" fmla="*/ 115 w 174"/>
                  <a:gd name="T27" fmla="*/ 18 h 260"/>
                  <a:gd name="T28" fmla="*/ 59 w 174"/>
                  <a:gd name="T29" fmla="*/ 20 h 260"/>
                  <a:gd name="T30" fmla="*/ 16 w 174"/>
                  <a:gd name="T31" fmla="*/ 96 h 260"/>
                  <a:gd name="T32" fmla="*/ 64 w 174"/>
                  <a:gd name="T33" fmla="*/ 143 h 260"/>
                  <a:gd name="T34" fmla="*/ 66 w 174"/>
                  <a:gd name="T35" fmla="*/ 144 h 260"/>
                  <a:gd name="T36" fmla="*/ 105 w 174"/>
                  <a:gd name="T37" fmla="*/ 177 h 260"/>
                  <a:gd name="T38" fmla="*/ 103 w 174"/>
                  <a:gd name="T39" fmla="*/ 183 h 260"/>
                  <a:gd name="T40" fmla="*/ 97 w 174"/>
                  <a:gd name="T41" fmla="*/ 181 h 260"/>
                  <a:gd name="T42" fmla="*/ 63 w 174"/>
                  <a:gd name="T43" fmla="*/ 153 h 260"/>
                  <a:gd name="T44" fmla="*/ 61 w 174"/>
                  <a:gd name="T45" fmla="*/ 152 h 260"/>
                  <a:gd name="T46" fmla="*/ 7 w 174"/>
                  <a:gd name="T47" fmla="*/ 98 h 260"/>
                  <a:gd name="T48" fmla="*/ 55 w 174"/>
                  <a:gd name="T49" fmla="*/ 11 h 260"/>
                  <a:gd name="T50" fmla="*/ 119 w 174"/>
                  <a:gd name="T51" fmla="*/ 9 h 260"/>
                  <a:gd name="T52" fmla="*/ 157 w 174"/>
                  <a:gd name="T53" fmla="*/ 60 h 260"/>
                  <a:gd name="T54" fmla="*/ 150 w 174"/>
                  <a:gd name="T55" fmla="*/ 112 h 260"/>
                  <a:gd name="T56" fmla="*/ 144 w 174"/>
                  <a:gd name="T57" fmla="*/ 137 h 260"/>
                  <a:gd name="T58" fmla="*/ 150 w 174"/>
                  <a:gd name="T59" fmla="*/ 156 h 260"/>
                  <a:gd name="T60" fmla="*/ 148 w 174"/>
                  <a:gd name="T61" fmla="*/ 177 h 260"/>
                  <a:gd name="T62" fmla="*/ 136 w 174"/>
                  <a:gd name="T63" fmla="*/ 183 h 260"/>
                  <a:gd name="T64" fmla="*/ 106 w 174"/>
                  <a:gd name="T65" fmla="*/ 208 h 260"/>
                  <a:gd name="T66" fmla="*/ 112 w 174"/>
                  <a:gd name="T67" fmla="*/ 209 h 260"/>
                  <a:gd name="T68" fmla="*/ 113 w 174"/>
                  <a:gd name="T69" fmla="*/ 209 h 260"/>
                  <a:gd name="T70" fmla="*/ 154 w 174"/>
                  <a:gd name="T71" fmla="*/ 185 h 260"/>
                  <a:gd name="T72" fmla="*/ 163 w 174"/>
                  <a:gd name="T73" fmla="*/ 194 h 260"/>
                  <a:gd name="T74" fmla="*/ 120 w 174"/>
                  <a:gd name="T75" fmla="*/ 218 h 260"/>
                  <a:gd name="T76" fmla="*/ 118 w 174"/>
                  <a:gd name="T77" fmla="*/ 218 h 260"/>
                  <a:gd name="T78" fmla="*/ 116 w 174"/>
                  <a:gd name="T79" fmla="*/ 223 h 260"/>
                  <a:gd name="T80" fmla="*/ 120 w 174"/>
                  <a:gd name="T81" fmla="*/ 231 h 260"/>
                  <a:gd name="T82" fmla="*/ 161 w 174"/>
                  <a:gd name="T83" fmla="*/ 210 h 260"/>
                  <a:gd name="T84" fmla="*/ 173 w 174"/>
                  <a:gd name="T85" fmla="*/ 214 h 260"/>
                  <a:gd name="T86" fmla="*/ 171 w 174"/>
                  <a:gd name="T87" fmla="*/ 224 h 260"/>
                  <a:gd name="T88" fmla="*/ 125 w 174"/>
                  <a:gd name="T89" fmla="*/ 241 h 260"/>
                  <a:gd name="T90" fmla="*/ 142 w 174"/>
                  <a:gd name="T91" fmla="*/ 251 h 260"/>
                  <a:gd name="T92" fmla="*/ 145 w 174"/>
                  <a:gd name="T93" fmla="*/ 256 h 260"/>
                  <a:gd name="T94" fmla="*/ 142 w 174"/>
                  <a:gd name="T95" fmla="*/ 260 h 260"/>
                  <a:gd name="T96" fmla="*/ 131 w 174"/>
                  <a:gd name="T97" fmla="*/ 232 h 260"/>
                  <a:gd name="T98" fmla="*/ 163 w 174"/>
                  <a:gd name="T99" fmla="*/ 219 h 260"/>
                  <a:gd name="T100" fmla="*/ 161 w 174"/>
                  <a:gd name="T101" fmla="*/ 219 h 260"/>
                  <a:gd name="T102" fmla="*/ 131 w 174"/>
                  <a:gd name="T103" fmla="*/ 232 h 260"/>
                  <a:gd name="T104" fmla="*/ 128 w 174"/>
                  <a:gd name="T105" fmla="*/ 206 h 260"/>
                  <a:gd name="T106" fmla="*/ 153 w 174"/>
                  <a:gd name="T107" fmla="*/ 194 h 260"/>
                  <a:gd name="T108" fmla="*/ 151 w 174"/>
                  <a:gd name="T109" fmla="*/ 193 h 260"/>
                  <a:gd name="T110" fmla="*/ 128 w 174"/>
                  <a:gd name="T111" fmla="*/ 206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4" h="260">
                    <a:moveTo>
                      <a:pt x="142" y="260"/>
                    </a:moveTo>
                    <a:cubicBezTo>
                      <a:pt x="142" y="260"/>
                      <a:pt x="141" y="260"/>
                      <a:pt x="140" y="260"/>
                    </a:cubicBezTo>
                    <a:cubicBezTo>
                      <a:pt x="119" y="256"/>
                      <a:pt x="116" y="247"/>
                      <a:pt x="116" y="240"/>
                    </a:cubicBezTo>
                    <a:cubicBezTo>
                      <a:pt x="116" y="240"/>
                      <a:pt x="116" y="240"/>
                      <a:pt x="116" y="240"/>
                    </a:cubicBezTo>
                    <a:cubicBezTo>
                      <a:pt x="108" y="236"/>
                      <a:pt x="104" y="229"/>
                      <a:pt x="107" y="221"/>
                    </a:cubicBezTo>
                    <a:cubicBezTo>
                      <a:pt x="107" y="220"/>
                      <a:pt x="107" y="219"/>
                      <a:pt x="108" y="218"/>
                    </a:cubicBezTo>
                    <a:cubicBezTo>
                      <a:pt x="101" y="217"/>
                      <a:pt x="99" y="214"/>
                      <a:pt x="98" y="211"/>
                    </a:cubicBezTo>
                    <a:cubicBezTo>
                      <a:pt x="91" y="194"/>
                      <a:pt x="116" y="182"/>
                      <a:pt x="132" y="174"/>
                    </a:cubicBezTo>
                    <a:cubicBezTo>
                      <a:pt x="137" y="172"/>
                      <a:pt x="141" y="170"/>
                      <a:pt x="142" y="169"/>
                    </a:cubicBezTo>
                    <a:cubicBezTo>
                      <a:pt x="144" y="168"/>
                      <a:pt x="144" y="167"/>
                      <a:pt x="141" y="159"/>
                    </a:cubicBezTo>
                    <a:cubicBezTo>
                      <a:pt x="139" y="154"/>
                      <a:pt x="136" y="147"/>
                      <a:pt x="135" y="138"/>
                    </a:cubicBezTo>
                    <a:cubicBezTo>
                      <a:pt x="134" y="127"/>
                      <a:pt x="138" y="118"/>
                      <a:pt x="142" y="108"/>
                    </a:cubicBezTo>
                    <a:cubicBezTo>
                      <a:pt x="147" y="96"/>
                      <a:pt x="153" y="83"/>
                      <a:pt x="148" y="63"/>
                    </a:cubicBezTo>
                    <a:cubicBezTo>
                      <a:pt x="142" y="41"/>
                      <a:pt x="131" y="25"/>
                      <a:pt x="115" y="18"/>
                    </a:cubicBezTo>
                    <a:cubicBezTo>
                      <a:pt x="99" y="10"/>
                      <a:pt x="79" y="11"/>
                      <a:pt x="59" y="20"/>
                    </a:cubicBezTo>
                    <a:cubicBezTo>
                      <a:pt x="18" y="39"/>
                      <a:pt x="10" y="73"/>
                      <a:pt x="16" y="96"/>
                    </a:cubicBezTo>
                    <a:cubicBezTo>
                      <a:pt x="25" y="131"/>
                      <a:pt x="48" y="138"/>
                      <a:pt x="64" y="143"/>
                    </a:cubicBezTo>
                    <a:cubicBezTo>
                      <a:pt x="66" y="144"/>
                      <a:pt x="66" y="144"/>
                      <a:pt x="66" y="144"/>
                    </a:cubicBezTo>
                    <a:cubicBezTo>
                      <a:pt x="86" y="151"/>
                      <a:pt x="101" y="167"/>
                      <a:pt x="105" y="177"/>
                    </a:cubicBezTo>
                    <a:cubicBezTo>
                      <a:pt x="106" y="179"/>
                      <a:pt x="105" y="182"/>
                      <a:pt x="103" y="183"/>
                    </a:cubicBezTo>
                    <a:cubicBezTo>
                      <a:pt x="101" y="184"/>
                      <a:pt x="98" y="183"/>
                      <a:pt x="97" y="181"/>
                    </a:cubicBezTo>
                    <a:cubicBezTo>
                      <a:pt x="93" y="173"/>
                      <a:pt x="80" y="159"/>
                      <a:pt x="63" y="153"/>
                    </a:cubicBezTo>
                    <a:cubicBezTo>
                      <a:pt x="61" y="152"/>
                      <a:pt x="61" y="152"/>
                      <a:pt x="61" y="152"/>
                    </a:cubicBezTo>
                    <a:cubicBezTo>
                      <a:pt x="45" y="147"/>
                      <a:pt x="18" y="138"/>
                      <a:pt x="7" y="98"/>
                    </a:cubicBezTo>
                    <a:cubicBezTo>
                      <a:pt x="0" y="72"/>
                      <a:pt x="9" y="33"/>
                      <a:pt x="55" y="11"/>
                    </a:cubicBezTo>
                    <a:cubicBezTo>
                      <a:pt x="78" y="1"/>
                      <a:pt x="101" y="0"/>
                      <a:pt x="119" y="9"/>
                    </a:cubicBezTo>
                    <a:cubicBezTo>
                      <a:pt x="137" y="18"/>
                      <a:pt x="151" y="36"/>
                      <a:pt x="157" y="60"/>
                    </a:cubicBezTo>
                    <a:cubicBezTo>
                      <a:pt x="163" y="84"/>
                      <a:pt x="156" y="99"/>
                      <a:pt x="150" y="112"/>
                    </a:cubicBezTo>
                    <a:cubicBezTo>
                      <a:pt x="147" y="121"/>
                      <a:pt x="143" y="128"/>
                      <a:pt x="144" y="137"/>
                    </a:cubicBezTo>
                    <a:cubicBezTo>
                      <a:pt x="145" y="145"/>
                      <a:pt x="148" y="151"/>
                      <a:pt x="150" y="156"/>
                    </a:cubicBezTo>
                    <a:cubicBezTo>
                      <a:pt x="153" y="163"/>
                      <a:pt x="156" y="171"/>
                      <a:pt x="148" y="177"/>
                    </a:cubicBezTo>
                    <a:cubicBezTo>
                      <a:pt x="146" y="178"/>
                      <a:pt x="142" y="180"/>
                      <a:pt x="136" y="183"/>
                    </a:cubicBezTo>
                    <a:cubicBezTo>
                      <a:pt x="125" y="188"/>
                      <a:pt x="103" y="199"/>
                      <a:pt x="106" y="208"/>
                    </a:cubicBezTo>
                    <a:cubicBezTo>
                      <a:pt x="106" y="208"/>
                      <a:pt x="108" y="209"/>
                      <a:pt x="112" y="209"/>
                    </a:cubicBezTo>
                    <a:cubicBezTo>
                      <a:pt x="112" y="209"/>
                      <a:pt x="113" y="209"/>
                      <a:pt x="113" y="209"/>
                    </a:cubicBezTo>
                    <a:cubicBezTo>
                      <a:pt x="123" y="195"/>
                      <a:pt x="142" y="182"/>
                      <a:pt x="154" y="185"/>
                    </a:cubicBezTo>
                    <a:cubicBezTo>
                      <a:pt x="162" y="187"/>
                      <a:pt x="163" y="191"/>
                      <a:pt x="163" y="194"/>
                    </a:cubicBezTo>
                    <a:cubicBezTo>
                      <a:pt x="162" y="205"/>
                      <a:pt x="134" y="215"/>
                      <a:pt x="120" y="218"/>
                    </a:cubicBezTo>
                    <a:cubicBezTo>
                      <a:pt x="119" y="218"/>
                      <a:pt x="119" y="218"/>
                      <a:pt x="118" y="218"/>
                    </a:cubicBezTo>
                    <a:cubicBezTo>
                      <a:pt x="117" y="220"/>
                      <a:pt x="116" y="221"/>
                      <a:pt x="116" y="223"/>
                    </a:cubicBezTo>
                    <a:cubicBezTo>
                      <a:pt x="115" y="227"/>
                      <a:pt x="115" y="229"/>
                      <a:pt x="120" y="231"/>
                    </a:cubicBezTo>
                    <a:cubicBezTo>
                      <a:pt x="127" y="220"/>
                      <a:pt x="146" y="210"/>
                      <a:pt x="161" y="210"/>
                    </a:cubicBezTo>
                    <a:cubicBezTo>
                      <a:pt x="163" y="209"/>
                      <a:pt x="170" y="209"/>
                      <a:pt x="173" y="214"/>
                    </a:cubicBezTo>
                    <a:cubicBezTo>
                      <a:pt x="174" y="216"/>
                      <a:pt x="174" y="220"/>
                      <a:pt x="171" y="224"/>
                    </a:cubicBezTo>
                    <a:cubicBezTo>
                      <a:pt x="164" y="232"/>
                      <a:pt x="144" y="243"/>
                      <a:pt x="125" y="241"/>
                    </a:cubicBezTo>
                    <a:cubicBezTo>
                      <a:pt x="126" y="247"/>
                      <a:pt x="137" y="250"/>
                      <a:pt x="142" y="251"/>
                    </a:cubicBezTo>
                    <a:cubicBezTo>
                      <a:pt x="144" y="251"/>
                      <a:pt x="146" y="254"/>
                      <a:pt x="145" y="256"/>
                    </a:cubicBezTo>
                    <a:cubicBezTo>
                      <a:pt x="145" y="258"/>
                      <a:pt x="144" y="259"/>
                      <a:pt x="142" y="260"/>
                    </a:cubicBezTo>
                    <a:close/>
                    <a:moveTo>
                      <a:pt x="131" y="232"/>
                    </a:moveTo>
                    <a:cubicBezTo>
                      <a:pt x="144" y="232"/>
                      <a:pt x="159" y="223"/>
                      <a:pt x="163" y="219"/>
                    </a:cubicBezTo>
                    <a:cubicBezTo>
                      <a:pt x="163" y="219"/>
                      <a:pt x="162" y="219"/>
                      <a:pt x="161" y="219"/>
                    </a:cubicBezTo>
                    <a:cubicBezTo>
                      <a:pt x="150" y="219"/>
                      <a:pt x="137" y="226"/>
                      <a:pt x="131" y="232"/>
                    </a:cubicBezTo>
                    <a:close/>
                    <a:moveTo>
                      <a:pt x="128" y="206"/>
                    </a:moveTo>
                    <a:cubicBezTo>
                      <a:pt x="139" y="203"/>
                      <a:pt x="150" y="197"/>
                      <a:pt x="153" y="194"/>
                    </a:cubicBezTo>
                    <a:cubicBezTo>
                      <a:pt x="152" y="194"/>
                      <a:pt x="152" y="194"/>
                      <a:pt x="151" y="193"/>
                    </a:cubicBezTo>
                    <a:cubicBezTo>
                      <a:pt x="147" y="192"/>
                      <a:pt x="136" y="198"/>
                      <a:pt x="128" y="206"/>
                    </a:cubicBezTo>
                    <a:close/>
                  </a:path>
                </a:pathLst>
              </a:custGeom>
              <a:solidFill>
                <a:srgbClr val="ED7F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" name="Freeform 56"/>
              <p:cNvSpPr/>
              <p:nvPr/>
            </p:nvSpPr>
            <p:spPr bwMode="auto">
              <a:xfrm>
                <a:off x="2370065" y="3978275"/>
                <a:ext cx="238125" cy="342900"/>
              </a:xfrm>
              <a:custGeom>
                <a:avLst/>
                <a:gdLst>
                  <a:gd name="T0" fmla="*/ 95 w 96"/>
                  <a:gd name="T1" fmla="*/ 133 h 138"/>
                  <a:gd name="T2" fmla="*/ 60 w 96"/>
                  <a:gd name="T3" fmla="*/ 85 h 138"/>
                  <a:gd name="T4" fmla="*/ 22 w 96"/>
                  <a:gd name="T5" fmla="*/ 57 h 138"/>
                  <a:gd name="T6" fmla="*/ 14 w 96"/>
                  <a:gd name="T7" fmla="*/ 48 h 138"/>
                  <a:gd name="T8" fmla="*/ 33 w 96"/>
                  <a:gd name="T9" fmla="*/ 52 h 138"/>
                  <a:gd name="T10" fmla="*/ 42 w 96"/>
                  <a:gd name="T11" fmla="*/ 30 h 138"/>
                  <a:gd name="T12" fmla="*/ 34 w 96"/>
                  <a:gd name="T13" fmla="*/ 10 h 138"/>
                  <a:gd name="T14" fmla="*/ 50 w 96"/>
                  <a:gd name="T15" fmla="*/ 17 h 138"/>
                  <a:gd name="T16" fmla="*/ 69 w 96"/>
                  <a:gd name="T17" fmla="*/ 26 h 138"/>
                  <a:gd name="T18" fmla="*/ 74 w 96"/>
                  <a:gd name="T19" fmla="*/ 12 h 138"/>
                  <a:gd name="T20" fmla="*/ 82 w 96"/>
                  <a:gd name="T21" fmla="*/ 16 h 138"/>
                  <a:gd name="T22" fmla="*/ 84 w 96"/>
                  <a:gd name="T23" fmla="*/ 32 h 138"/>
                  <a:gd name="T24" fmla="*/ 89 w 96"/>
                  <a:gd name="T25" fmla="*/ 32 h 138"/>
                  <a:gd name="T26" fmla="*/ 74 w 96"/>
                  <a:gd name="T27" fmla="*/ 7 h 138"/>
                  <a:gd name="T28" fmla="*/ 68 w 96"/>
                  <a:gd name="T29" fmla="*/ 15 h 138"/>
                  <a:gd name="T30" fmla="*/ 65 w 96"/>
                  <a:gd name="T31" fmla="*/ 22 h 138"/>
                  <a:gd name="T32" fmla="*/ 59 w 96"/>
                  <a:gd name="T33" fmla="*/ 21 h 138"/>
                  <a:gd name="T34" fmla="*/ 33 w 96"/>
                  <a:gd name="T35" fmla="*/ 6 h 138"/>
                  <a:gd name="T36" fmla="*/ 37 w 96"/>
                  <a:gd name="T37" fmla="*/ 31 h 138"/>
                  <a:gd name="T38" fmla="*/ 39 w 96"/>
                  <a:gd name="T39" fmla="*/ 46 h 138"/>
                  <a:gd name="T40" fmla="*/ 24 w 96"/>
                  <a:gd name="T41" fmla="*/ 45 h 138"/>
                  <a:gd name="T42" fmla="*/ 11 w 96"/>
                  <a:gd name="T43" fmla="*/ 44 h 138"/>
                  <a:gd name="T44" fmla="*/ 13 w 96"/>
                  <a:gd name="T45" fmla="*/ 58 h 138"/>
                  <a:gd name="T46" fmla="*/ 36 w 96"/>
                  <a:gd name="T47" fmla="*/ 70 h 138"/>
                  <a:gd name="T48" fmla="*/ 55 w 96"/>
                  <a:gd name="T49" fmla="*/ 87 h 138"/>
                  <a:gd name="T50" fmla="*/ 83 w 96"/>
                  <a:gd name="T51" fmla="*/ 122 h 138"/>
                  <a:gd name="T52" fmla="*/ 91 w 96"/>
                  <a:gd name="T53" fmla="*/ 135 h 138"/>
                  <a:gd name="T54" fmla="*/ 95 w 96"/>
                  <a:gd name="T55" fmla="*/ 133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6" h="138">
                    <a:moveTo>
                      <a:pt x="95" y="133"/>
                    </a:moveTo>
                    <a:cubicBezTo>
                      <a:pt x="85" y="116"/>
                      <a:pt x="73" y="99"/>
                      <a:pt x="60" y="85"/>
                    </a:cubicBezTo>
                    <a:cubicBezTo>
                      <a:pt x="48" y="74"/>
                      <a:pt x="36" y="64"/>
                      <a:pt x="22" y="57"/>
                    </a:cubicBezTo>
                    <a:cubicBezTo>
                      <a:pt x="19" y="56"/>
                      <a:pt x="4" y="48"/>
                      <a:pt x="14" y="48"/>
                    </a:cubicBezTo>
                    <a:cubicBezTo>
                      <a:pt x="21" y="47"/>
                      <a:pt x="26" y="52"/>
                      <a:pt x="33" y="52"/>
                    </a:cubicBezTo>
                    <a:cubicBezTo>
                      <a:pt x="46" y="52"/>
                      <a:pt x="48" y="39"/>
                      <a:pt x="42" y="30"/>
                    </a:cubicBezTo>
                    <a:cubicBezTo>
                      <a:pt x="39" y="26"/>
                      <a:pt x="30" y="16"/>
                      <a:pt x="34" y="10"/>
                    </a:cubicBezTo>
                    <a:cubicBezTo>
                      <a:pt x="37" y="5"/>
                      <a:pt x="48" y="15"/>
                      <a:pt x="50" y="17"/>
                    </a:cubicBezTo>
                    <a:cubicBezTo>
                      <a:pt x="54" y="21"/>
                      <a:pt x="63" y="38"/>
                      <a:pt x="69" y="26"/>
                    </a:cubicBezTo>
                    <a:cubicBezTo>
                      <a:pt x="71" y="22"/>
                      <a:pt x="71" y="17"/>
                      <a:pt x="74" y="12"/>
                    </a:cubicBezTo>
                    <a:cubicBezTo>
                      <a:pt x="77" y="8"/>
                      <a:pt x="81" y="13"/>
                      <a:pt x="82" y="16"/>
                    </a:cubicBezTo>
                    <a:cubicBezTo>
                      <a:pt x="84" y="21"/>
                      <a:pt x="84" y="27"/>
                      <a:pt x="84" y="32"/>
                    </a:cubicBezTo>
                    <a:cubicBezTo>
                      <a:pt x="84" y="35"/>
                      <a:pt x="89" y="35"/>
                      <a:pt x="89" y="32"/>
                    </a:cubicBezTo>
                    <a:cubicBezTo>
                      <a:pt x="88" y="25"/>
                      <a:pt x="87" y="1"/>
                      <a:pt x="74" y="7"/>
                    </a:cubicBezTo>
                    <a:cubicBezTo>
                      <a:pt x="70" y="8"/>
                      <a:pt x="69" y="12"/>
                      <a:pt x="68" y="15"/>
                    </a:cubicBezTo>
                    <a:cubicBezTo>
                      <a:pt x="67" y="17"/>
                      <a:pt x="66" y="20"/>
                      <a:pt x="65" y="22"/>
                    </a:cubicBezTo>
                    <a:cubicBezTo>
                      <a:pt x="63" y="28"/>
                      <a:pt x="61" y="24"/>
                      <a:pt x="59" y="21"/>
                    </a:cubicBezTo>
                    <a:cubicBezTo>
                      <a:pt x="54" y="14"/>
                      <a:pt x="42" y="0"/>
                      <a:pt x="33" y="6"/>
                    </a:cubicBezTo>
                    <a:cubicBezTo>
                      <a:pt x="23" y="11"/>
                      <a:pt x="33" y="25"/>
                      <a:pt x="37" y="31"/>
                    </a:cubicBezTo>
                    <a:cubicBezTo>
                      <a:pt x="40" y="35"/>
                      <a:pt x="42" y="41"/>
                      <a:pt x="39" y="46"/>
                    </a:cubicBezTo>
                    <a:cubicBezTo>
                      <a:pt x="36" y="50"/>
                      <a:pt x="28" y="47"/>
                      <a:pt x="24" y="45"/>
                    </a:cubicBezTo>
                    <a:cubicBezTo>
                      <a:pt x="20" y="43"/>
                      <a:pt x="15" y="43"/>
                      <a:pt x="11" y="44"/>
                    </a:cubicBezTo>
                    <a:cubicBezTo>
                      <a:pt x="0" y="46"/>
                      <a:pt x="8" y="55"/>
                      <a:pt x="13" y="58"/>
                    </a:cubicBezTo>
                    <a:cubicBezTo>
                      <a:pt x="20" y="63"/>
                      <a:pt x="28" y="66"/>
                      <a:pt x="36" y="70"/>
                    </a:cubicBezTo>
                    <a:cubicBezTo>
                      <a:pt x="43" y="75"/>
                      <a:pt x="49" y="81"/>
                      <a:pt x="55" y="87"/>
                    </a:cubicBezTo>
                    <a:cubicBezTo>
                      <a:pt x="66" y="98"/>
                      <a:pt x="75" y="110"/>
                      <a:pt x="83" y="122"/>
                    </a:cubicBezTo>
                    <a:cubicBezTo>
                      <a:pt x="85" y="126"/>
                      <a:pt x="89" y="133"/>
                      <a:pt x="91" y="135"/>
                    </a:cubicBezTo>
                    <a:cubicBezTo>
                      <a:pt x="92" y="138"/>
                      <a:pt x="96" y="136"/>
                      <a:pt x="95" y="133"/>
                    </a:cubicBezTo>
                    <a:close/>
                  </a:path>
                </a:pathLst>
              </a:custGeom>
              <a:solidFill>
                <a:srgbClr val="ED7F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" name="Freeform 61"/>
              <p:cNvSpPr>
                <a:spLocks noEditPoints="1"/>
              </p:cNvSpPr>
              <p:nvPr/>
            </p:nvSpPr>
            <p:spPr bwMode="auto">
              <a:xfrm>
                <a:off x="1498528" y="2743200"/>
                <a:ext cx="752475" cy="1120775"/>
              </a:xfrm>
              <a:custGeom>
                <a:avLst/>
                <a:gdLst>
                  <a:gd name="T0" fmla="*/ 247 w 303"/>
                  <a:gd name="T1" fmla="*/ 451 h 452"/>
                  <a:gd name="T2" fmla="*/ 243 w 303"/>
                  <a:gd name="T3" fmla="*/ 451 h 452"/>
                  <a:gd name="T4" fmla="*/ 202 w 303"/>
                  <a:gd name="T5" fmla="*/ 417 h 452"/>
                  <a:gd name="T6" fmla="*/ 202 w 303"/>
                  <a:gd name="T7" fmla="*/ 416 h 452"/>
                  <a:gd name="T8" fmla="*/ 185 w 303"/>
                  <a:gd name="T9" fmla="*/ 383 h 452"/>
                  <a:gd name="T10" fmla="*/ 187 w 303"/>
                  <a:gd name="T11" fmla="*/ 378 h 452"/>
                  <a:gd name="T12" fmla="*/ 169 w 303"/>
                  <a:gd name="T13" fmla="*/ 366 h 452"/>
                  <a:gd name="T14" fmla="*/ 230 w 303"/>
                  <a:gd name="T15" fmla="*/ 302 h 452"/>
                  <a:gd name="T16" fmla="*/ 247 w 303"/>
                  <a:gd name="T17" fmla="*/ 293 h 452"/>
                  <a:gd name="T18" fmla="*/ 245 w 303"/>
                  <a:gd name="T19" fmla="*/ 277 h 452"/>
                  <a:gd name="T20" fmla="*/ 235 w 303"/>
                  <a:gd name="T21" fmla="*/ 240 h 452"/>
                  <a:gd name="T22" fmla="*/ 246 w 303"/>
                  <a:gd name="T23" fmla="*/ 188 h 452"/>
                  <a:gd name="T24" fmla="*/ 256 w 303"/>
                  <a:gd name="T25" fmla="*/ 108 h 452"/>
                  <a:gd name="T26" fmla="*/ 199 w 303"/>
                  <a:gd name="T27" fmla="*/ 30 h 452"/>
                  <a:gd name="T28" fmla="*/ 102 w 303"/>
                  <a:gd name="T29" fmla="*/ 34 h 452"/>
                  <a:gd name="T30" fmla="*/ 28 w 303"/>
                  <a:gd name="T31" fmla="*/ 166 h 452"/>
                  <a:gd name="T32" fmla="*/ 110 w 303"/>
                  <a:gd name="T33" fmla="*/ 249 h 452"/>
                  <a:gd name="T34" fmla="*/ 114 w 303"/>
                  <a:gd name="T35" fmla="*/ 250 h 452"/>
                  <a:gd name="T36" fmla="*/ 183 w 303"/>
                  <a:gd name="T37" fmla="*/ 307 h 452"/>
                  <a:gd name="T38" fmla="*/ 179 w 303"/>
                  <a:gd name="T39" fmla="*/ 318 h 452"/>
                  <a:gd name="T40" fmla="*/ 168 w 303"/>
                  <a:gd name="T41" fmla="*/ 314 h 452"/>
                  <a:gd name="T42" fmla="*/ 109 w 303"/>
                  <a:gd name="T43" fmla="*/ 265 h 452"/>
                  <a:gd name="T44" fmla="*/ 106 w 303"/>
                  <a:gd name="T45" fmla="*/ 264 h 452"/>
                  <a:gd name="T46" fmla="*/ 12 w 303"/>
                  <a:gd name="T47" fmla="*/ 170 h 452"/>
                  <a:gd name="T48" fmla="*/ 96 w 303"/>
                  <a:gd name="T49" fmla="*/ 19 h 452"/>
                  <a:gd name="T50" fmla="*/ 206 w 303"/>
                  <a:gd name="T51" fmla="*/ 15 h 452"/>
                  <a:gd name="T52" fmla="*/ 272 w 303"/>
                  <a:gd name="T53" fmla="*/ 104 h 452"/>
                  <a:gd name="T54" fmla="*/ 261 w 303"/>
                  <a:gd name="T55" fmla="*/ 194 h 452"/>
                  <a:gd name="T56" fmla="*/ 251 w 303"/>
                  <a:gd name="T57" fmla="*/ 238 h 452"/>
                  <a:gd name="T58" fmla="*/ 260 w 303"/>
                  <a:gd name="T59" fmla="*/ 271 h 452"/>
                  <a:gd name="T60" fmla="*/ 257 w 303"/>
                  <a:gd name="T61" fmla="*/ 306 h 452"/>
                  <a:gd name="T62" fmla="*/ 237 w 303"/>
                  <a:gd name="T63" fmla="*/ 317 h 452"/>
                  <a:gd name="T64" fmla="*/ 184 w 303"/>
                  <a:gd name="T65" fmla="*/ 360 h 452"/>
                  <a:gd name="T66" fmla="*/ 195 w 303"/>
                  <a:gd name="T67" fmla="*/ 363 h 452"/>
                  <a:gd name="T68" fmla="*/ 196 w 303"/>
                  <a:gd name="T69" fmla="*/ 363 h 452"/>
                  <a:gd name="T70" fmla="*/ 267 w 303"/>
                  <a:gd name="T71" fmla="*/ 320 h 452"/>
                  <a:gd name="T72" fmla="*/ 282 w 303"/>
                  <a:gd name="T73" fmla="*/ 336 h 452"/>
                  <a:gd name="T74" fmla="*/ 208 w 303"/>
                  <a:gd name="T75" fmla="*/ 378 h 452"/>
                  <a:gd name="T76" fmla="*/ 205 w 303"/>
                  <a:gd name="T77" fmla="*/ 378 h 452"/>
                  <a:gd name="T78" fmla="*/ 200 w 303"/>
                  <a:gd name="T79" fmla="*/ 387 h 452"/>
                  <a:gd name="T80" fmla="*/ 208 w 303"/>
                  <a:gd name="T81" fmla="*/ 401 h 452"/>
                  <a:gd name="T82" fmla="*/ 279 w 303"/>
                  <a:gd name="T83" fmla="*/ 364 h 452"/>
                  <a:gd name="T84" fmla="*/ 300 w 303"/>
                  <a:gd name="T85" fmla="*/ 372 h 452"/>
                  <a:gd name="T86" fmla="*/ 296 w 303"/>
                  <a:gd name="T87" fmla="*/ 389 h 452"/>
                  <a:gd name="T88" fmla="*/ 218 w 303"/>
                  <a:gd name="T89" fmla="*/ 419 h 452"/>
                  <a:gd name="T90" fmla="*/ 246 w 303"/>
                  <a:gd name="T91" fmla="*/ 436 h 452"/>
                  <a:gd name="T92" fmla="*/ 252 w 303"/>
                  <a:gd name="T93" fmla="*/ 445 h 452"/>
                  <a:gd name="T94" fmla="*/ 247 w 303"/>
                  <a:gd name="T95" fmla="*/ 451 h 452"/>
                  <a:gd name="T96" fmla="*/ 227 w 303"/>
                  <a:gd name="T97" fmla="*/ 403 h 452"/>
                  <a:gd name="T98" fmla="*/ 283 w 303"/>
                  <a:gd name="T99" fmla="*/ 380 h 452"/>
                  <a:gd name="T100" fmla="*/ 279 w 303"/>
                  <a:gd name="T101" fmla="*/ 380 h 452"/>
                  <a:gd name="T102" fmla="*/ 227 w 303"/>
                  <a:gd name="T103" fmla="*/ 403 h 452"/>
                  <a:gd name="T104" fmla="*/ 221 w 303"/>
                  <a:gd name="T105" fmla="*/ 358 h 452"/>
                  <a:gd name="T106" fmla="*/ 265 w 303"/>
                  <a:gd name="T107" fmla="*/ 336 h 452"/>
                  <a:gd name="T108" fmla="*/ 263 w 303"/>
                  <a:gd name="T109" fmla="*/ 336 h 452"/>
                  <a:gd name="T110" fmla="*/ 221 w 303"/>
                  <a:gd name="T111" fmla="*/ 358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03" h="452">
                    <a:moveTo>
                      <a:pt x="247" y="451"/>
                    </a:moveTo>
                    <a:cubicBezTo>
                      <a:pt x="246" y="452"/>
                      <a:pt x="244" y="452"/>
                      <a:pt x="243" y="451"/>
                    </a:cubicBezTo>
                    <a:cubicBezTo>
                      <a:pt x="207" y="444"/>
                      <a:pt x="201" y="428"/>
                      <a:pt x="202" y="417"/>
                    </a:cubicBezTo>
                    <a:cubicBezTo>
                      <a:pt x="202" y="416"/>
                      <a:pt x="202" y="416"/>
                      <a:pt x="202" y="416"/>
                    </a:cubicBezTo>
                    <a:cubicBezTo>
                      <a:pt x="187" y="410"/>
                      <a:pt x="181" y="398"/>
                      <a:pt x="185" y="383"/>
                    </a:cubicBezTo>
                    <a:cubicBezTo>
                      <a:pt x="185" y="381"/>
                      <a:pt x="186" y="380"/>
                      <a:pt x="187" y="378"/>
                    </a:cubicBezTo>
                    <a:cubicBezTo>
                      <a:pt x="176" y="376"/>
                      <a:pt x="171" y="371"/>
                      <a:pt x="169" y="366"/>
                    </a:cubicBezTo>
                    <a:cubicBezTo>
                      <a:pt x="158" y="337"/>
                      <a:pt x="201" y="316"/>
                      <a:pt x="230" y="302"/>
                    </a:cubicBezTo>
                    <a:cubicBezTo>
                      <a:pt x="237" y="299"/>
                      <a:pt x="244" y="295"/>
                      <a:pt x="247" y="293"/>
                    </a:cubicBezTo>
                    <a:cubicBezTo>
                      <a:pt x="250" y="291"/>
                      <a:pt x="250" y="290"/>
                      <a:pt x="245" y="277"/>
                    </a:cubicBezTo>
                    <a:cubicBezTo>
                      <a:pt x="241" y="268"/>
                      <a:pt x="236" y="255"/>
                      <a:pt x="235" y="240"/>
                    </a:cubicBezTo>
                    <a:cubicBezTo>
                      <a:pt x="232" y="220"/>
                      <a:pt x="239" y="204"/>
                      <a:pt x="246" y="188"/>
                    </a:cubicBezTo>
                    <a:cubicBezTo>
                      <a:pt x="256" y="166"/>
                      <a:pt x="265" y="144"/>
                      <a:pt x="256" y="108"/>
                    </a:cubicBezTo>
                    <a:cubicBezTo>
                      <a:pt x="247" y="70"/>
                      <a:pt x="227" y="43"/>
                      <a:pt x="199" y="30"/>
                    </a:cubicBezTo>
                    <a:cubicBezTo>
                      <a:pt x="172" y="16"/>
                      <a:pt x="137" y="18"/>
                      <a:pt x="102" y="34"/>
                    </a:cubicBezTo>
                    <a:cubicBezTo>
                      <a:pt x="30" y="67"/>
                      <a:pt x="17" y="126"/>
                      <a:pt x="28" y="166"/>
                    </a:cubicBezTo>
                    <a:cubicBezTo>
                      <a:pt x="44" y="227"/>
                      <a:pt x="82" y="240"/>
                      <a:pt x="110" y="249"/>
                    </a:cubicBezTo>
                    <a:cubicBezTo>
                      <a:pt x="114" y="250"/>
                      <a:pt x="114" y="250"/>
                      <a:pt x="114" y="250"/>
                    </a:cubicBezTo>
                    <a:cubicBezTo>
                      <a:pt x="149" y="261"/>
                      <a:pt x="174" y="291"/>
                      <a:pt x="183" y="307"/>
                    </a:cubicBezTo>
                    <a:cubicBezTo>
                      <a:pt x="185" y="311"/>
                      <a:pt x="183" y="316"/>
                      <a:pt x="179" y="318"/>
                    </a:cubicBezTo>
                    <a:cubicBezTo>
                      <a:pt x="175" y="320"/>
                      <a:pt x="170" y="318"/>
                      <a:pt x="168" y="314"/>
                    </a:cubicBezTo>
                    <a:cubicBezTo>
                      <a:pt x="161" y="301"/>
                      <a:pt x="139" y="275"/>
                      <a:pt x="109" y="265"/>
                    </a:cubicBezTo>
                    <a:cubicBezTo>
                      <a:pt x="106" y="264"/>
                      <a:pt x="106" y="264"/>
                      <a:pt x="106" y="264"/>
                    </a:cubicBezTo>
                    <a:cubicBezTo>
                      <a:pt x="77" y="255"/>
                      <a:pt x="30" y="240"/>
                      <a:pt x="12" y="170"/>
                    </a:cubicBezTo>
                    <a:cubicBezTo>
                      <a:pt x="0" y="124"/>
                      <a:pt x="14" y="56"/>
                      <a:pt x="96" y="19"/>
                    </a:cubicBezTo>
                    <a:cubicBezTo>
                      <a:pt x="135" y="1"/>
                      <a:pt x="174" y="0"/>
                      <a:pt x="206" y="15"/>
                    </a:cubicBezTo>
                    <a:cubicBezTo>
                      <a:pt x="239" y="31"/>
                      <a:pt x="261" y="62"/>
                      <a:pt x="272" y="104"/>
                    </a:cubicBezTo>
                    <a:cubicBezTo>
                      <a:pt x="282" y="145"/>
                      <a:pt x="271" y="171"/>
                      <a:pt x="261" y="194"/>
                    </a:cubicBezTo>
                    <a:cubicBezTo>
                      <a:pt x="255" y="209"/>
                      <a:pt x="249" y="222"/>
                      <a:pt x="251" y="238"/>
                    </a:cubicBezTo>
                    <a:cubicBezTo>
                      <a:pt x="252" y="251"/>
                      <a:pt x="256" y="262"/>
                      <a:pt x="260" y="271"/>
                    </a:cubicBezTo>
                    <a:cubicBezTo>
                      <a:pt x="265" y="283"/>
                      <a:pt x="270" y="297"/>
                      <a:pt x="257" y="306"/>
                    </a:cubicBezTo>
                    <a:cubicBezTo>
                      <a:pt x="253" y="309"/>
                      <a:pt x="246" y="313"/>
                      <a:pt x="237" y="317"/>
                    </a:cubicBezTo>
                    <a:cubicBezTo>
                      <a:pt x="216" y="327"/>
                      <a:pt x="179" y="345"/>
                      <a:pt x="184" y="360"/>
                    </a:cubicBezTo>
                    <a:cubicBezTo>
                      <a:pt x="185" y="361"/>
                      <a:pt x="188" y="363"/>
                      <a:pt x="195" y="363"/>
                    </a:cubicBezTo>
                    <a:cubicBezTo>
                      <a:pt x="195" y="363"/>
                      <a:pt x="195" y="363"/>
                      <a:pt x="196" y="363"/>
                    </a:cubicBezTo>
                    <a:cubicBezTo>
                      <a:pt x="214" y="339"/>
                      <a:pt x="247" y="315"/>
                      <a:pt x="267" y="320"/>
                    </a:cubicBezTo>
                    <a:cubicBezTo>
                      <a:pt x="281" y="324"/>
                      <a:pt x="282" y="332"/>
                      <a:pt x="282" y="336"/>
                    </a:cubicBezTo>
                    <a:cubicBezTo>
                      <a:pt x="281" y="356"/>
                      <a:pt x="232" y="374"/>
                      <a:pt x="208" y="378"/>
                    </a:cubicBezTo>
                    <a:cubicBezTo>
                      <a:pt x="207" y="378"/>
                      <a:pt x="206" y="378"/>
                      <a:pt x="205" y="378"/>
                    </a:cubicBezTo>
                    <a:cubicBezTo>
                      <a:pt x="203" y="381"/>
                      <a:pt x="201" y="384"/>
                      <a:pt x="200" y="387"/>
                    </a:cubicBezTo>
                    <a:cubicBezTo>
                      <a:pt x="199" y="393"/>
                      <a:pt x="199" y="398"/>
                      <a:pt x="208" y="401"/>
                    </a:cubicBezTo>
                    <a:cubicBezTo>
                      <a:pt x="221" y="381"/>
                      <a:pt x="253" y="365"/>
                      <a:pt x="279" y="364"/>
                    </a:cubicBezTo>
                    <a:cubicBezTo>
                      <a:pt x="283" y="364"/>
                      <a:pt x="296" y="363"/>
                      <a:pt x="300" y="372"/>
                    </a:cubicBezTo>
                    <a:cubicBezTo>
                      <a:pt x="302" y="376"/>
                      <a:pt x="303" y="382"/>
                      <a:pt x="296" y="389"/>
                    </a:cubicBezTo>
                    <a:cubicBezTo>
                      <a:pt x="285" y="403"/>
                      <a:pt x="249" y="422"/>
                      <a:pt x="218" y="419"/>
                    </a:cubicBezTo>
                    <a:cubicBezTo>
                      <a:pt x="219" y="429"/>
                      <a:pt x="238" y="434"/>
                      <a:pt x="246" y="436"/>
                    </a:cubicBezTo>
                    <a:cubicBezTo>
                      <a:pt x="250" y="437"/>
                      <a:pt x="253" y="441"/>
                      <a:pt x="252" y="445"/>
                    </a:cubicBezTo>
                    <a:cubicBezTo>
                      <a:pt x="252" y="448"/>
                      <a:pt x="250" y="450"/>
                      <a:pt x="247" y="451"/>
                    </a:cubicBezTo>
                    <a:close/>
                    <a:moveTo>
                      <a:pt x="227" y="403"/>
                    </a:moveTo>
                    <a:cubicBezTo>
                      <a:pt x="251" y="402"/>
                      <a:pt x="276" y="388"/>
                      <a:pt x="283" y="380"/>
                    </a:cubicBezTo>
                    <a:cubicBezTo>
                      <a:pt x="282" y="380"/>
                      <a:pt x="281" y="380"/>
                      <a:pt x="279" y="380"/>
                    </a:cubicBezTo>
                    <a:cubicBezTo>
                      <a:pt x="260" y="381"/>
                      <a:pt x="238" y="392"/>
                      <a:pt x="227" y="403"/>
                    </a:cubicBezTo>
                    <a:close/>
                    <a:moveTo>
                      <a:pt x="221" y="358"/>
                    </a:moveTo>
                    <a:cubicBezTo>
                      <a:pt x="241" y="352"/>
                      <a:pt x="260" y="342"/>
                      <a:pt x="265" y="336"/>
                    </a:cubicBezTo>
                    <a:cubicBezTo>
                      <a:pt x="264" y="336"/>
                      <a:pt x="264" y="336"/>
                      <a:pt x="263" y="336"/>
                    </a:cubicBezTo>
                    <a:cubicBezTo>
                      <a:pt x="254" y="334"/>
                      <a:pt x="236" y="344"/>
                      <a:pt x="221" y="358"/>
                    </a:cubicBezTo>
                    <a:close/>
                  </a:path>
                </a:pathLst>
              </a:custGeom>
              <a:solidFill>
                <a:srgbClr val="2D8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" name="Freeform 62"/>
              <p:cNvSpPr/>
              <p:nvPr/>
            </p:nvSpPr>
            <p:spPr bwMode="auto">
              <a:xfrm>
                <a:off x="1639815" y="2936875"/>
                <a:ext cx="414338" cy="592138"/>
              </a:xfrm>
              <a:custGeom>
                <a:avLst/>
                <a:gdLst>
                  <a:gd name="T0" fmla="*/ 165 w 167"/>
                  <a:gd name="T1" fmla="*/ 231 h 239"/>
                  <a:gd name="T2" fmla="*/ 104 w 167"/>
                  <a:gd name="T3" fmla="*/ 148 h 239"/>
                  <a:gd name="T4" fmla="*/ 37 w 167"/>
                  <a:gd name="T5" fmla="*/ 99 h 239"/>
                  <a:gd name="T6" fmla="*/ 24 w 167"/>
                  <a:gd name="T7" fmla="*/ 83 h 239"/>
                  <a:gd name="T8" fmla="*/ 57 w 167"/>
                  <a:gd name="T9" fmla="*/ 91 h 239"/>
                  <a:gd name="T10" fmla="*/ 73 w 167"/>
                  <a:gd name="T11" fmla="*/ 52 h 239"/>
                  <a:gd name="T12" fmla="*/ 59 w 167"/>
                  <a:gd name="T13" fmla="*/ 17 h 239"/>
                  <a:gd name="T14" fmla="*/ 86 w 167"/>
                  <a:gd name="T15" fmla="*/ 29 h 239"/>
                  <a:gd name="T16" fmla="*/ 119 w 167"/>
                  <a:gd name="T17" fmla="*/ 45 h 239"/>
                  <a:gd name="T18" fmla="*/ 128 w 167"/>
                  <a:gd name="T19" fmla="*/ 21 h 239"/>
                  <a:gd name="T20" fmla="*/ 142 w 167"/>
                  <a:gd name="T21" fmla="*/ 27 h 239"/>
                  <a:gd name="T22" fmla="*/ 146 w 167"/>
                  <a:gd name="T23" fmla="*/ 55 h 239"/>
                  <a:gd name="T24" fmla="*/ 154 w 167"/>
                  <a:gd name="T25" fmla="*/ 55 h 239"/>
                  <a:gd name="T26" fmla="*/ 129 w 167"/>
                  <a:gd name="T27" fmla="*/ 11 h 239"/>
                  <a:gd name="T28" fmla="*/ 117 w 167"/>
                  <a:gd name="T29" fmla="*/ 26 h 239"/>
                  <a:gd name="T30" fmla="*/ 113 w 167"/>
                  <a:gd name="T31" fmla="*/ 38 h 239"/>
                  <a:gd name="T32" fmla="*/ 102 w 167"/>
                  <a:gd name="T33" fmla="*/ 35 h 239"/>
                  <a:gd name="T34" fmla="*/ 56 w 167"/>
                  <a:gd name="T35" fmla="*/ 9 h 239"/>
                  <a:gd name="T36" fmla="*/ 64 w 167"/>
                  <a:gd name="T37" fmla="*/ 53 h 239"/>
                  <a:gd name="T38" fmla="*/ 68 w 167"/>
                  <a:gd name="T39" fmla="*/ 79 h 239"/>
                  <a:gd name="T40" fmla="*/ 42 w 167"/>
                  <a:gd name="T41" fmla="*/ 78 h 239"/>
                  <a:gd name="T42" fmla="*/ 18 w 167"/>
                  <a:gd name="T43" fmla="*/ 75 h 239"/>
                  <a:gd name="T44" fmla="*/ 22 w 167"/>
                  <a:gd name="T45" fmla="*/ 100 h 239"/>
                  <a:gd name="T46" fmla="*/ 62 w 167"/>
                  <a:gd name="T47" fmla="*/ 122 h 239"/>
                  <a:gd name="T48" fmla="*/ 96 w 167"/>
                  <a:gd name="T49" fmla="*/ 151 h 239"/>
                  <a:gd name="T50" fmla="*/ 144 w 167"/>
                  <a:gd name="T51" fmla="*/ 212 h 239"/>
                  <a:gd name="T52" fmla="*/ 157 w 167"/>
                  <a:gd name="T53" fmla="*/ 234 h 239"/>
                  <a:gd name="T54" fmla="*/ 165 w 167"/>
                  <a:gd name="T55" fmla="*/ 231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7" h="239">
                    <a:moveTo>
                      <a:pt x="165" y="231"/>
                    </a:moveTo>
                    <a:cubicBezTo>
                      <a:pt x="149" y="201"/>
                      <a:pt x="127" y="172"/>
                      <a:pt x="104" y="148"/>
                    </a:cubicBezTo>
                    <a:cubicBezTo>
                      <a:pt x="84" y="128"/>
                      <a:pt x="63" y="111"/>
                      <a:pt x="37" y="99"/>
                    </a:cubicBezTo>
                    <a:cubicBezTo>
                      <a:pt x="32" y="97"/>
                      <a:pt x="6" y="84"/>
                      <a:pt x="24" y="83"/>
                    </a:cubicBezTo>
                    <a:cubicBezTo>
                      <a:pt x="36" y="82"/>
                      <a:pt x="46" y="91"/>
                      <a:pt x="57" y="91"/>
                    </a:cubicBezTo>
                    <a:cubicBezTo>
                      <a:pt x="79" y="91"/>
                      <a:pt x="82" y="68"/>
                      <a:pt x="73" y="52"/>
                    </a:cubicBezTo>
                    <a:cubicBezTo>
                      <a:pt x="68" y="44"/>
                      <a:pt x="52" y="28"/>
                      <a:pt x="59" y="17"/>
                    </a:cubicBezTo>
                    <a:cubicBezTo>
                      <a:pt x="64" y="8"/>
                      <a:pt x="83" y="25"/>
                      <a:pt x="86" y="29"/>
                    </a:cubicBezTo>
                    <a:cubicBezTo>
                      <a:pt x="94" y="36"/>
                      <a:pt x="109" y="66"/>
                      <a:pt x="119" y="45"/>
                    </a:cubicBezTo>
                    <a:cubicBezTo>
                      <a:pt x="123" y="37"/>
                      <a:pt x="124" y="28"/>
                      <a:pt x="128" y="21"/>
                    </a:cubicBezTo>
                    <a:cubicBezTo>
                      <a:pt x="133" y="13"/>
                      <a:pt x="140" y="23"/>
                      <a:pt x="142" y="27"/>
                    </a:cubicBezTo>
                    <a:cubicBezTo>
                      <a:pt x="145" y="36"/>
                      <a:pt x="145" y="46"/>
                      <a:pt x="146" y="55"/>
                    </a:cubicBezTo>
                    <a:cubicBezTo>
                      <a:pt x="147" y="61"/>
                      <a:pt x="155" y="60"/>
                      <a:pt x="154" y="55"/>
                    </a:cubicBezTo>
                    <a:cubicBezTo>
                      <a:pt x="153" y="43"/>
                      <a:pt x="151" y="2"/>
                      <a:pt x="129" y="11"/>
                    </a:cubicBezTo>
                    <a:cubicBezTo>
                      <a:pt x="122" y="13"/>
                      <a:pt x="120" y="20"/>
                      <a:pt x="117" y="26"/>
                    </a:cubicBezTo>
                    <a:cubicBezTo>
                      <a:pt x="116" y="30"/>
                      <a:pt x="115" y="34"/>
                      <a:pt x="113" y="38"/>
                    </a:cubicBezTo>
                    <a:cubicBezTo>
                      <a:pt x="110" y="48"/>
                      <a:pt x="106" y="41"/>
                      <a:pt x="102" y="35"/>
                    </a:cubicBezTo>
                    <a:cubicBezTo>
                      <a:pt x="94" y="24"/>
                      <a:pt x="73" y="0"/>
                      <a:pt x="56" y="9"/>
                    </a:cubicBezTo>
                    <a:cubicBezTo>
                      <a:pt x="40" y="19"/>
                      <a:pt x="57" y="44"/>
                      <a:pt x="64" y="53"/>
                    </a:cubicBezTo>
                    <a:cubicBezTo>
                      <a:pt x="69" y="60"/>
                      <a:pt x="73" y="71"/>
                      <a:pt x="68" y="79"/>
                    </a:cubicBezTo>
                    <a:cubicBezTo>
                      <a:pt x="62" y="87"/>
                      <a:pt x="48" y="81"/>
                      <a:pt x="42" y="78"/>
                    </a:cubicBezTo>
                    <a:cubicBezTo>
                      <a:pt x="34" y="75"/>
                      <a:pt x="26" y="74"/>
                      <a:pt x="18" y="75"/>
                    </a:cubicBezTo>
                    <a:cubicBezTo>
                      <a:pt x="0" y="79"/>
                      <a:pt x="14" y="95"/>
                      <a:pt x="22" y="100"/>
                    </a:cubicBezTo>
                    <a:cubicBezTo>
                      <a:pt x="35" y="108"/>
                      <a:pt x="49" y="114"/>
                      <a:pt x="62" y="122"/>
                    </a:cubicBezTo>
                    <a:cubicBezTo>
                      <a:pt x="74" y="130"/>
                      <a:pt x="85" y="141"/>
                      <a:pt x="96" y="151"/>
                    </a:cubicBezTo>
                    <a:cubicBezTo>
                      <a:pt x="114" y="170"/>
                      <a:pt x="130" y="191"/>
                      <a:pt x="144" y="212"/>
                    </a:cubicBezTo>
                    <a:cubicBezTo>
                      <a:pt x="148" y="219"/>
                      <a:pt x="155" y="230"/>
                      <a:pt x="157" y="234"/>
                    </a:cubicBezTo>
                    <a:cubicBezTo>
                      <a:pt x="160" y="239"/>
                      <a:pt x="167" y="236"/>
                      <a:pt x="165" y="231"/>
                    </a:cubicBezTo>
                    <a:close/>
                  </a:path>
                </a:pathLst>
              </a:custGeom>
              <a:solidFill>
                <a:srgbClr val="2D8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00" name="组合 99"/>
            <p:cNvGrpSpPr/>
            <p:nvPr/>
          </p:nvGrpSpPr>
          <p:grpSpPr>
            <a:xfrm>
              <a:off x="2143124" y="3656369"/>
              <a:ext cx="1104901" cy="869950"/>
              <a:chOff x="2322440" y="4679950"/>
              <a:chExt cx="1104901" cy="869950"/>
            </a:xfrm>
          </p:grpSpPr>
          <p:sp>
            <p:nvSpPr>
              <p:cNvPr id="101" name="Freeform 63"/>
              <p:cNvSpPr>
                <a:spLocks noEditPoints="1"/>
              </p:cNvSpPr>
              <p:nvPr/>
            </p:nvSpPr>
            <p:spPr bwMode="auto">
              <a:xfrm>
                <a:off x="2966966" y="4757738"/>
                <a:ext cx="460375" cy="733425"/>
              </a:xfrm>
              <a:custGeom>
                <a:avLst/>
                <a:gdLst>
                  <a:gd name="T0" fmla="*/ 59 w 185"/>
                  <a:gd name="T1" fmla="*/ 296 h 296"/>
                  <a:gd name="T2" fmla="*/ 57 w 185"/>
                  <a:gd name="T3" fmla="*/ 295 h 296"/>
                  <a:gd name="T4" fmla="*/ 44 w 185"/>
                  <a:gd name="T5" fmla="*/ 263 h 296"/>
                  <a:gd name="T6" fmla="*/ 44 w 185"/>
                  <a:gd name="T7" fmla="*/ 262 h 296"/>
                  <a:gd name="T8" fmla="*/ 45 w 185"/>
                  <a:gd name="T9" fmla="*/ 239 h 296"/>
                  <a:gd name="T10" fmla="*/ 47 w 185"/>
                  <a:gd name="T11" fmla="*/ 236 h 296"/>
                  <a:gd name="T12" fmla="*/ 41 w 185"/>
                  <a:gd name="T13" fmla="*/ 224 h 296"/>
                  <a:gd name="T14" fmla="*/ 95 w 185"/>
                  <a:gd name="T15" fmla="*/ 206 h 296"/>
                  <a:gd name="T16" fmla="*/ 107 w 185"/>
                  <a:gd name="T17" fmla="*/ 206 h 296"/>
                  <a:gd name="T18" fmla="*/ 111 w 185"/>
                  <a:gd name="T19" fmla="*/ 196 h 296"/>
                  <a:gd name="T20" fmla="*/ 116 w 185"/>
                  <a:gd name="T21" fmla="*/ 172 h 296"/>
                  <a:gd name="T22" fmla="*/ 139 w 185"/>
                  <a:gd name="T23" fmla="*/ 146 h 296"/>
                  <a:gd name="T24" fmla="*/ 169 w 185"/>
                  <a:gd name="T25" fmla="*/ 104 h 296"/>
                  <a:gd name="T26" fmla="*/ 160 w 185"/>
                  <a:gd name="T27" fmla="*/ 42 h 296"/>
                  <a:gd name="T28" fmla="*/ 103 w 185"/>
                  <a:gd name="T29" fmla="*/ 14 h 296"/>
                  <a:gd name="T30" fmla="*/ 20 w 185"/>
                  <a:gd name="T31" fmla="*/ 67 h 296"/>
                  <a:gd name="T32" fmla="*/ 43 w 185"/>
                  <a:gd name="T33" fmla="*/ 139 h 296"/>
                  <a:gd name="T34" fmla="*/ 44 w 185"/>
                  <a:gd name="T35" fmla="*/ 141 h 296"/>
                  <a:gd name="T36" fmla="*/ 66 w 185"/>
                  <a:gd name="T37" fmla="*/ 195 h 296"/>
                  <a:gd name="T38" fmla="*/ 61 w 185"/>
                  <a:gd name="T39" fmla="*/ 200 h 296"/>
                  <a:gd name="T40" fmla="*/ 56 w 185"/>
                  <a:gd name="T41" fmla="*/ 194 h 296"/>
                  <a:gd name="T42" fmla="*/ 37 w 185"/>
                  <a:gd name="T43" fmla="*/ 148 h 296"/>
                  <a:gd name="T44" fmla="*/ 35 w 185"/>
                  <a:gd name="T45" fmla="*/ 147 h 296"/>
                  <a:gd name="T46" fmla="*/ 10 w 185"/>
                  <a:gd name="T47" fmla="*/ 65 h 296"/>
                  <a:gd name="T48" fmla="*/ 104 w 185"/>
                  <a:gd name="T49" fmla="*/ 4 h 296"/>
                  <a:gd name="T50" fmla="*/ 168 w 185"/>
                  <a:gd name="T51" fmla="*/ 35 h 296"/>
                  <a:gd name="T52" fmla="*/ 179 w 185"/>
                  <a:gd name="T53" fmla="*/ 106 h 296"/>
                  <a:gd name="T54" fmla="*/ 145 w 185"/>
                  <a:gd name="T55" fmla="*/ 154 h 296"/>
                  <a:gd name="T56" fmla="*/ 126 w 185"/>
                  <a:gd name="T57" fmla="*/ 176 h 296"/>
                  <a:gd name="T58" fmla="*/ 121 w 185"/>
                  <a:gd name="T59" fmla="*/ 197 h 296"/>
                  <a:gd name="T60" fmla="*/ 109 w 185"/>
                  <a:gd name="T61" fmla="*/ 217 h 296"/>
                  <a:gd name="T62" fmla="*/ 94 w 185"/>
                  <a:gd name="T63" fmla="*/ 217 h 296"/>
                  <a:gd name="T64" fmla="*/ 51 w 185"/>
                  <a:gd name="T65" fmla="*/ 225 h 296"/>
                  <a:gd name="T66" fmla="*/ 56 w 185"/>
                  <a:gd name="T67" fmla="*/ 230 h 296"/>
                  <a:gd name="T68" fmla="*/ 57 w 185"/>
                  <a:gd name="T69" fmla="*/ 230 h 296"/>
                  <a:gd name="T70" fmla="*/ 110 w 185"/>
                  <a:gd name="T71" fmla="*/ 228 h 296"/>
                  <a:gd name="T72" fmla="*/ 114 w 185"/>
                  <a:gd name="T73" fmla="*/ 241 h 296"/>
                  <a:gd name="T74" fmla="*/ 59 w 185"/>
                  <a:gd name="T75" fmla="*/ 242 h 296"/>
                  <a:gd name="T76" fmla="*/ 57 w 185"/>
                  <a:gd name="T77" fmla="*/ 242 h 296"/>
                  <a:gd name="T78" fmla="*/ 52 w 185"/>
                  <a:gd name="T79" fmla="*/ 246 h 296"/>
                  <a:gd name="T80" fmla="*/ 52 w 185"/>
                  <a:gd name="T81" fmla="*/ 256 h 296"/>
                  <a:gd name="T82" fmla="*/ 104 w 185"/>
                  <a:gd name="T83" fmla="*/ 256 h 296"/>
                  <a:gd name="T84" fmla="*/ 114 w 185"/>
                  <a:gd name="T85" fmla="*/ 267 h 296"/>
                  <a:gd name="T86" fmla="*/ 106 w 185"/>
                  <a:gd name="T87" fmla="*/ 276 h 296"/>
                  <a:gd name="T88" fmla="*/ 52 w 185"/>
                  <a:gd name="T89" fmla="*/ 269 h 296"/>
                  <a:gd name="T90" fmla="*/ 63 w 185"/>
                  <a:gd name="T91" fmla="*/ 287 h 296"/>
                  <a:gd name="T92" fmla="*/ 64 w 185"/>
                  <a:gd name="T93" fmla="*/ 294 h 296"/>
                  <a:gd name="T94" fmla="*/ 59 w 185"/>
                  <a:gd name="T95" fmla="*/ 296 h 296"/>
                  <a:gd name="T96" fmla="*/ 62 w 185"/>
                  <a:gd name="T97" fmla="*/ 263 h 296"/>
                  <a:gd name="T98" fmla="*/ 102 w 185"/>
                  <a:gd name="T99" fmla="*/ 267 h 296"/>
                  <a:gd name="T100" fmla="*/ 99 w 185"/>
                  <a:gd name="T101" fmla="*/ 265 h 296"/>
                  <a:gd name="T102" fmla="*/ 62 w 185"/>
                  <a:gd name="T103" fmla="*/ 263 h 296"/>
                  <a:gd name="T104" fmla="*/ 73 w 185"/>
                  <a:gd name="T105" fmla="*/ 235 h 296"/>
                  <a:gd name="T106" fmla="*/ 104 w 185"/>
                  <a:gd name="T107" fmla="*/ 236 h 296"/>
                  <a:gd name="T108" fmla="*/ 103 w 185"/>
                  <a:gd name="T109" fmla="*/ 235 h 296"/>
                  <a:gd name="T110" fmla="*/ 73 w 185"/>
                  <a:gd name="T111" fmla="*/ 235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85" h="296">
                    <a:moveTo>
                      <a:pt x="59" y="296"/>
                    </a:moveTo>
                    <a:cubicBezTo>
                      <a:pt x="58" y="296"/>
                      <a:pt x="58" y="296"/>
                      <a:pt x="57" y="295"/>
                    </a:cubicBezTo>
                    <a:cubicBezTo>
                      <a:pt x="39" y="280"/>
                      <a:pt x="40" y="269"/>
                      <a:pt x="44" y="263"/>
                    </a:cubicBezTo>
                    <a:cubicBezTo>
                      <a:pt x="44" y="263"/>
                      <a:pt x="44" y="263"/>
                      <a:pt x="44" y="262"/>
                    </a:cubicBezTo>
                    <a:cubicBezTo>
                      <a:pt x="37" y="255"/>
                      <a:pt x="37" y="246"/>
                      <a:pt x="45" y="239"/>
                    </a:cubicBezTo>
                    <a:cubicBezTo>
                      <a:pt x="45" y="238"/>
                      <a:pt x="46" y="237"/>
                      <a:pt x="47" y="236"/>
                    </a:cubicBezTo>
                    <a:cubicBezTo>
                      <a:pt x="41" y="232"/>
                      <a:pt x="40" y="228"/>
                      <a:pt x="41" y="224"/>
                    </a:cubicBezTo>
                    <a:cubicBezTo>
                      <a:pt x="43" y="204"/>
                      <a:pt x="74" y="205"/>
                      <a:pt x="95" y="206"/>
                    </a:cubicBezTo>
                    <a:cubicBezTo>
                      <a:pt x="100" y="206"/>
                      <a:pt x="105" y="207"/>
                      <a:pt x="107" y="206"/>
                    </a:cubicBezTo>
                    <a:cubicBezTo>
                      <a:pt x="109" y="206"/>
                      <a:pt x="110" y="206"/>
                      <a:pt x="111" y="196"/>
                    </a:cubicBezTo>
                    <a:cubicBezTo>
                      <a:pt x="112" y="190"/>
                      <a:pt x="113" y="181"/>
                      <a:pt x="116" y="172"/>
                    </a:cubicBezTo>
                    <a:cubicBezTo>
                      <a:pt x="121" y="160"/>
                      <a:pt x="130" y="153"/>
                      <a:pt x="139" y="146"/>
                    </a:cubicBezTo>
                    <a:cubicBezTo>
                      <a:pt x="151" y="136"/>
                      <a:pt x="163" y="127"/>
                      <a:pt x="169" y="104"/>
                    </a:cubicBezTo>
                    <a:cubicBezTo>
                      <a:pt x="175" y="79"/>
                      <a:pt x="171" y="58"/>
                      <a:pt x="160" y="42"/>
                    </a:cubicBezTo>
                    <a:cubicBezTo>
                      <a:pt x="148" y="26"/>
                      <a:pt x="128" y="16"/>
                      <a:pt x="103" y="14"/>
                    </a:cubicBezTo>
                    <a:cubicBezTo>
                      <a:pt x="52" y="11"/>
                      <a:pt x="27" y="41"/>
                      <a:pt x="20" y="67"/>
                    </a:cubicBezTo>
                    <a:cubicBezTo>
                      <a:pt x="11" y="107"/>
                      <a:pt x="29" y="126"/>
                      <a:pt x="43" y="139"/>
                    </a:cubicBezTo>
                    <a:cubicBezTo>
                      <a:pt x="44" y="141"/>
                      <a:pt x="44" y="141"/>
                      <a:pt x="44" y="141"/>
                    </a:cubicBezTo>
                    <a:cubicBezTo>
                      <a:pt x="61" y="158"/>
                      <a:pt x="66" y="183"/>
                      <a:pt x="66" y="195"/>
                    </a:cubicBezTo>
                    <a:cubicBezTo>
                      <a:pt x="66" y="198"/>
                      <a:pt x="64" y="200"/>
                      <a:pt x="61" y="200"/>
                    </a:cubicBezTo>
                    <a:cubicBezTo>
                      <a:pt x="58" y="200"/>
                      <a:pt x="56" y="197"/>
                      <a:pt x="56" y="194"/>
                    </a:cubicBezTo>
                    <a:cubicBezTo>
                      <a:pt x="56" y="184"/>
                      <a:pt x="51" y="163"/>
                      <a:pt x="37" y="148"/>
                    </a:cubicBezTo>
                    <a:cubicBezTo>
                      <a:pt x="35" y="147"/>
                      <a:pt x="35" y="147"/>
                      <a:pt x="35" y="147"/>
                    </a:cubicBezTo>
                    <a:cubicBezTo>
                      <a:pt x="22" y="133"/>
                      <a:pt x="0" y="110"/>
                      <a:pt x="10" y="65"/>
                    </a:cubicBezTo>
                    <a:cubicBezTo>
                      <a:pt x="17" y="35"/>
                      <a:pt x="46" y="0"/>
                      <a:pt x="104" y="4"/>
                    </a:cubicBezTo>
                    <a:cubicBezTo>
                      <a:pt x="132" y="6"/>
                      <a:pt x="154" y="17"/>
                      <a:pt x="168" y="35"/>
                    </a:cubicBezTo>
                    <a:cubicBezTo>
                      <a:pt x="182" y="54"/>
                      <a:pt x="185" y="78"/>
                      <a:pt x="179" y="106"/>
                    </a:cubicBezTo>
                    <a:cubicBezTo>
                      <a:pt x="172" y="133"/>
                      <a:pt x="158" y="144"/>
                      <a:pt x="145" y="154"/>
                    </a:cubicBezTo>
                    <a:cubicBezTo>
                      <a:pt x="137" y="161"/>
                      <a:pt x="130" y="166"/>
                      <a:pt x="126" y="176"/>
                    </a:cubicBezTo>
                    <a:cubicBezTo>
                      <a:pt x="123" y="184"/>
                      <a:pt x="122" y="191"/>
                      <a:pt x="121" y="197"/>
                    </a:cubicBezTo>
                    <a:cubicBezTo>
                      <a:pt x="120" y="206"/>
                      <a:pt x="119" y="215"/>
                      <a:pt x="109" y="217"/>
                    </a:cubicBezTo>
                    <a:cubicBezTo>
                      <a:pt x="105" y="217"/>
                      <a:pt x="100" y="217"/>
                      <a:pt x="94" y="217"/>
                    </a:cubicBezTo>
                    <a:cubicBezTo>
                      <a:pt x="80" y="216"/>
                      <a:pt x="52" y="215"/>
                      <a:pt x="51" y="225"/>
                    </a:cubicBezTo>
                    <a:cubicBezTo>
                      <a:pt x="51" y="226"/>
                      <a:pt x="52" y="228"/>
                      <a:pt x="56" y="230"/>
                    </a:cubicBezTo>
                    <a:cubicBezTo>
                      <a:pt x="56" y="230"/>
                      <a:pt x="57" y="230"/>
                      <a:pt x="57" y="230"/>
                    </a:cubicBezTo>
                    <a:cubicBezTo>
                      <a:pt x="74" y="222"/>
                      <a:pt x="101" y="219"/>
                      <a:pt x="110" y="228"/>
                    </a:cubicBezTo>
                    <a:cubicBezTo>
                      <a:pt x="117" y="234"/>
                      <a:pt x="116" y="239"/>
                      <a:pt x="114" y="241"/>
                    </a:cubicBezTo>
                    <a:cubicBezTo>
                      <a:pt x="108" y="252"/>
                      <a:pt x="74" y="248"/>
                      <a:pt x="59" y="242"/>
                    </a:cubicBezTo>
                    <a:cubicBezTo>
                      <a:pt x="58" y="242"/>
                      <a:pt x="58" y="242"/>
                      <a:pt x="57" y="242"/>
                    </a:cubicBezTo>
                    <a:cubicBezTo>
                      <a:pt x="55" y="243"/>
                      <a:pt x="53" y="244"/>
                      <a:pt x="52" y="246"/>
                    </a:cubicBezTo>
                    <a:cubicBezTo>
                      <a:pt x="49" y="249"/>
                      <a:pt x="48" y="251"/>
                      <a:pt x="52" y="256"/>
                    </a:cubicBezTo>
                    <a:cubicBezTo>
                      <a:pt x="65" y="248"/>
                      <a:pt x="89" y="249"/>
                      <a:pt x="104" y="256"/>
                    </a:cubicBezTo>
                    <a:cubicBezTo>
                      <a:pt x="106" y="257"/>
                      <a:pt x="114" y="261"/>
                      <a:pt x="114" y="267"/>
                    </a:cubicBezTo>
                    <a:cubicBezTo>
                      <a:pt x="114" y="270"/>
                      <a:pt x="112" y="273"/>
                      <a:pt x="106" y="276"/>
                    </a:cubicBezTo>
                    <a:cubicBezTo>
                      <a:pt x="95" y="280"/>
                      <a:pt x="69" y="280"/>
                      <a:pt x="52" y="269"/>
                    </a:cubicBezTo>
                    <a:cubicBezTo>
                      <a:pt x="50" y="275"/>
                      <a:pt x="59" y="284"/>
                      <a:pt x="63" y="287"/>
                    </a:cubicBezTo>
                    <a:cubicBezTo>
                      <a:pt x="66" y="289"/>
                      <a:pt x="66" y="292"/>
                      <a:pt x="64" y="294"/>
                    </a:cubicBezTo>
                    <a:cubicBezTo>
                      <a:pt x="63" y="296"/>
                      <a:pt x="61" y="296"/>
                      <a:pt x="59" y="296"/>
                    </a:cubicBezTo>
                    <a:close/>
                    <a:moveTo>
                      <a:pt x="62" y="263"/>
                    </a:moveTo>
                    <a:cubicBezTo>
                      <a:pt x="76" y="269"/>
                      <a:pt x="95" y="269"/>
                      <a:pt x="102" y="267"/>
                    </a:cubicBezTo>
                    <a:cubicBezTo>
                      <a:pt x="101" y="266"/>
                      <a:pt x="100" y="266"/>
                      <a:pt x="99" y="265"/>
                    </a:cubicBezTo>
                    <a:cubicBezTo>
                      <a:pt x="88" y="260"/>
                      <a:pt x="72" y="260"/>
                      <a:pt x="62" y="263"/>
                    </a:cubicBezTo>
                    <a:close/>
                    <a:moveTo>
                      <a:pt x="73" y="235"/>
                    </a:moveTo>
                    <a:cubicBezTo>
                      <a:pt x="86" y="238"/>
                      <a:pt x="100" y="238"/>
                      <a:pt x="104" y="236"/>
                    </a:cubicBezTo>
                    <a:cubicBezTo>
                      <a:pt x="104" y="236"/>
                      <a:pt x="104" y="236"/>
                      <a:pt x="103" y="235"/>
                    </a:cubicBezTo>
                    <a:cubicBezTo>
                      <a:pt x="99" y="231"/>
                      <a:pt x="85" y="232"/>
                      <a:pt x="73" y="235"/>
                    </a:cubicBezTo>
                    <a:close/>
                  </a:path>
                </a:pathLst>
              </a:custGeom>
              <a:solidFill>
                <a:srgbClr val="99DD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Freeform 64"/>
              <p:cNvSpPr/>
              <p:nvPr/>
            </p:nvSpPr>
            <p:spPr bwMode="auto">
              <a:xfrm>
                <a:off x="3066978" y="4876800"/>
                <a:ext cx="273050" cy="403225"/>
              </a:xfrm>
              <a:custGeom>
                <a:avLst/>
                <a:gdLst>
                  <a:gd name="T0" fmla="*/ 48 w 110"/>
                  <a:gd name="T1" fmla="*/ 160 h 163"/>
                  <a:gd name="T2" fmla="*/ 38 w 110"/>
                  <a:gd name="T3" fmla="*/ 93 h 163"/>
                  <a:gd name="T4" fmla="*/ 15 w 110"/>
                  <a:gd name="T5" fmla="*/ 46 h 163"/>
                  <a:gd name="T6" fmla="*/ 13 w 110"/>
                  <a:gd name="T7" fmla="*/ 32 h 163"/>
                  <a:gd name="T8" fmla="*/ 29 w 110"/>
                  <a:gd name="T9" fmla="*/ 47 h 163"/>
                  <a:gd name="T10" fmla="*/ 50 w 110"/>
                  <a:gd name="T11" fmla="*/ 30 h 163"/>
                  <a:gd name="T12" fmla="*/ 52 w 110"/>
                  <a:gd name="T13" fmla="*/ 6 h 163"/>
                  <a:gd name="T14" fmla="*/ 64 w 110"/>
                  <a:gd name="T15" fmla="*/ 21 h 163"/>
                  <a:gd name="T16" fmla="*/ 78 w 110"/>
                  <a:gd name="T17" fmla="*/ 40 h 163"/>
                  <a:gd name="T18" fmla="*/ 91 w 110"/>
                  <a:gd name="T19" fmla="*/ 29 h 163"/>
                  <a:gd name="T20" fmla="*/ 97 w 110"/>
                  <a:gd name="T21" fmla="*/ 37 h 163"/>
                  <a:gd name="T22" fmla="*/ 90 w 110"/>
                  <a:gd name="T23" fmla="*/ 54 h 163"/>
                  <a:gd name="T24" fmla="*/ 95 w 110"/>
                  <a:gd name="T25" fmla="*/ 56 h 163"/>
                  <a:gd name="T26" fmla="*/ 94 w 110"/>
                  <a:gd name="T27" fmla="*/ 23 h 163"/>
                  <a:gd name="T28" fmla="*/ 83 w 110"/>
                  <a:gd name="T29" fmla="*/ 28 h 163"/>
                  <a:gd name="T30" fmla="*/ 77 w 110"/>
                  <a:gd name="T31" fmla="*/ 34 h 163"/>
                  <a:gd name="T32" fmla="*/ 72 w 110"/>
                  <a:gd name="T33" fmla="*/ 29 h 163"/>
                  <a:gd name="T34" fmla="*/ 53 w 110"/>
                  <a:gd name="T35" fmla="*/ 0 h 163"/>
                  <a:gd name="T36" fmla="*/ 44 w 110"/>
                  <a:gd name="T37" fmla="*/ 28 h 163"/>
                  <a:gd name="T38" fmla="*/ 39 w 110"/>
                  <a:gd name="T39" fmla="*/ 44 h 163"/>
                  <a:gd name="T40" fmla="*/ 24 w 110"/>
                  <a:gd name="T41" fmla="*/ 35 h 163"/>
                  <a:gd name="T42" fmla="*/ 12 w 110"/>
                  <a:gd name="T43" fmla="*/ 26 h 163"/>
                  <a:gd name="T44" fmla="*/ 6 w 110"/>
                  <a:gd name="T45" fmla="*/ 42 h 163"/>
                  <a:gd name="T46" fmla="*/ 22 w 110"/>
                  <a:gd name="T47" fmla="*/ 66 h 163"/>
                  <a:gd name="T48" fmla="*/ 33 w 110"/>
                  <a:gd name="T49" fmla="*/ 93 h 163"/>
                  <a:gd name="T50" fmla="*/ 42 w 110"/>
                  <a:gd name="T51" fmla="*/ 143 h 163"/>
                  <a:gd name="T52" fmla="*/ 43 w 110"/>
                  <a:gd name="T53" fmla="*/ 159 h 163"/>
                  <a:gd name="T54" fmla="*/ 48 w 110"/>
                  <a:gd name="T55" fmla="*/ 16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0" h="163">
                    <a:moveTo>
                      <a:pt x="48" y="160"/>
                    </a:moveTo>
                    <a:cubicBezTo>
                      <a:pt x="48" y="138"/>
                      <a:pt x="44" y="115"/>
                      <a:pt x="38" y="93"/>
                    </a:cubicBezTo>
                    <a:cubicBezTo>
                      <a:pt x="33" y="76"/>
                      <a:pt x="26" y="60"/>
                      <a:pt x="15" y="46"/>
                    </a:cubicBezTo>
                    <a:cubicBezTo>
                      <a:pt x="13" y="43"/>
                      <a:pt x="2" y="28"/>
                      <a:pt x="13" y="32"/>
                    </a:cubicBezTo>
                    <a:cubicBezTo>
                      <a:pt x="20" y="36"/>
                      <a:pt x="22" y="43"/>
                      <a:pt x="29" y="47"/>
                    </a:cubicBezTo>
                    <a:cubicBezTo>
                      <a:pt x="42" y="54"/>
                      <a:pt x="50" y="42"/>
                      <a:pt x="50" y="30"/>
                    </a:cubicBezTo>
                    <a:cubicBezTo>
                      <a:pt x="49" y="24"/>
                      <a:pt x="45" y="10"/>
                      <a:pt x="52" y="6"/>
                    </a:cubicBezTo>
                    <a:cubicBezTo>
                      <a:pt x="58" y="2"/>
                      <a:pt x="63" y="17"/>
                      <a:pt x="64" y="21"/>
                    </a:cubicBezTo>
                    <a:cubicBezTo>
                      <a:pt x="67" y="27"/>
                      <a:pt x="66" y="49"/>
                      <a:pt x="78" y="40"/>
                    </a:cubicBezTo>
                    <a:cubicBezTo>
                      <a:pt x="83" y="37"/>
                      <a:pt x="86" y="32"/>
                      <a:pt x="91" y="29"/>
                    </a:cubicBezTo>
                    <a:cubicBezTo>
                      <a:pt x="96" y="26"/>
                      <a:pt x="97" y="33"/>
                      <a:pt x="97" y="37"/>
                    </a:cubicBezTo>
                    <a:cubicBezTo>
                      <a:pt x="96" y="42"/>
                      <a:pt x="93" y="48"/>
                      <a:pt x="90" y="54"/>
                    </a:cubicBezTo>
                    <a:cubicBezTo>
                      <a:pt x="89" y="57"/>
                      <a:pt x="94" y="59"/>
                      <a:pt x="95" y="56"/>
                    </a:cubicBezTo>
                    <a:cubicBezTo>
                      <a:pt x="98" y="49"/>
                      <a:pt x="110" y="25"/>
                      <a:pt x="94" y="23"/>
                    </a:cubicBezTo>
                    <a:cubicBezTo>
                      <a:pt x="90" y="23"/>
                      <a:pt x="86" y="25"/>
                      <a:pt x="83" y="28"/>
                    </a:cubicBezTo>
                    <a:cubicBezTo>
                      <a:pt x="81" y="30"/>
                      <a:pt x="79" y="32"/>
                      <a:pt x="77" y="34"/>
                    </a:cubicBezTo>
                    <a:cubicBezTo>
                      <a:pt x="72" y="39"/>
                      <a:pt x="72" y="34"/>
                      <a:pt x="72" y="29"/>
                    </a:cubicBezTo>
                    <a:cubicBezTo>
                      <a:pt x="70" y="20"/>
                      <a:pt x="66" y="0"/>
                      <a:pt x="53" y="0"/>
                    </a:cubicBezTo>
                    <a:cubicBezTo>
                      <a:pt x="41" y="1"/>
                      <a:pt x="44" y="20"/>
                      <a:pt x="44" y="28"/>
                    </a:cubicBezTo>
                    <a:cubicBezTo>
                      <a:pt x="45" y="33"/>
                      <a:pt x="44" y="41"/>
                      <a:pt x="39" y="44"/>
                    </a:cubicBezTo>
                    <a:cubicBezTo>
                      <a:pt x="33" y="46"/>
                      <a:pt x="27" y="39"/>
                      <a:pt x="24" y="35"/>
                    </a:cubicBezTo>
                    <a:cubicBezTo>
                      <a:pt x="21" y="31"/>
                      <a:pt x="16" y="28"/>
                      <a:pt x="12" y="26"/>
                    </a:cubicBezTo>
                    <a:cubicBezTo>
                      <a:pt x="0" y="23"/>
                      <a:pt x="3" y="36"/>
                      <a:pt x="6" y="42"/>
                    </a:cubicBezTo>
                    <a:cubicBezTo>
                      <a:pt x="11" y="50"/>
                      <a:pt x="18" y="58"/>
                      <a:pt x="22" y="66"/>
                    </a:cubicBezTo>
                    <a:cubicBezTo>
                      <a:pt x="27" y="75"/>
                      <a:pt x="30" y="84"/>
                      <a:pt x="33" y="93"/>
                    </a:cubicBezTo>
                    <a:cubicBezTo>
                      <a:pt x="38" y="109"/>
                      <a:pt x="40" y="126"/>
                      <a:pt x="42" y="143"/>
                    </a:cubicBezTo>
                    <a:cubicBezTo>
                      <a:pt x="42" y="147"/>
                      <a:pt x="43" y="156"/>
                      <a:pt x="43" y="159"/>
                    </a:cubicBezTo>
                    <a:cubicBezTo>
                      <a:pt x="43" y="162"/>
                      <a:pt x="48" y="163"/>
                      <a:pt x="48" y="160"/>
                    </a:cubicBezTo>
                    <a:close/>
                  </a:path>
                </a:pathLst>
              </a:custGeom>
              <a:solidFill>
                <a:srgbClr val="99DD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Freeform 65"/>
              <p:cNvSpPr>
                <a:spLocks noEditPoints="1"/>
              </p:cNvSpPr>
              <p:nvPr/>
            </p:nvSpPr>
            <p:spPr bwMode="auto">
              <a:xfrm>
                <a:off x="2322440" y="4679950"/>
                <a:ext cx="582613" cy="869950"/>
              </a:xfrm>
              <a:custGeom>
                <a:avLst/>
                <a:gdLst>
                  <a:gd name="T0" fmla="*/ 192 w 235"/>
                  <a:gd name="T1" fmla="*/ 350 h 351"/>
                  <a:gd name="T2" fmla="*/ 189 w 235"/>
                  <a:gd name="T3" fmla="*/ 350 h 351"/>
                  <a:gd name="T4" fmla="*/ 157 w 235"/>
                  <a:gd name="T5" fmla="*/ 324 h 351"/>
                  <a:gd name="T6" fmla="*/ 157 w 235"/>
                  <a:gd name="T7" fmla="*/ 323 h 351"/>
                  <a:gd name="T8" fmla="*/ 144 w 235"/>
                  <a:gd name="T9" fmla="*/ 297 h 351"/>
                  <a:gd name="T10" fmla="*/ 145 w 235"/>
                  <a:gd name="T11" fmla="*/ 294 h 351"/>
                  <a:gd name="T12" fmla="*/ 132 w 235"/>
                  <a:gd name="T13" fmla="*/ 284 h 351"/>
                  <a:gd name="T14" fmla="*/ 179 w 235"/>
                  <a:gd name="T15" fmla="*/ 235 h 351"/>
                  <a:gd name="T16" fmla="*/ 192 w 235"/>
                  <a:gd name="T17" fmla="*/ 228 h 351"/>
                  <a:gd name="T18" fmla="*/ 191 w 235"/>
                  <a:gd name="T19" fmla="*/ 215 h 351"/>
                  <a:gd name="T20" fmla="*/ 183 w 235"/>
                  <a:gd name="T21" fmla="*/ 186 h 351"/>
                  <a:gd name="T22" fmla="*/ 192 w 235"/>
                  <a:gd name="T23" fmla="*/ 146 h 351"/>
                  <a:gd name="T24" fmla="*/ 199 w 235"/>
                  <a:gd name="T25" fmla="*/ 84 h 351"/>
                  <a:gd name="T26" fmla="*/ 155 w 235"/>
                  <a:gd name="T27" fmla="*/ 23 h 351"/>
                  <a:gd name="T28" fmla="*/ 80 w 235"/>
                  <a:gd name="T29" fmla="*/ 27 h 351"/>
                  <a:gd name="T30" fmla="*/ 22 w 235"/>
                  <a:gd name="T31" fmla="*/ 129 h 351"/>
                  <a:gd name="T32" fmla="*/ 86 w 235"/>
                  <a:gd name="T33" fmla="*/ 193 h 351"/>
                  <a:gd name="T34" fmla="*/ 89 w 235"/>
                  <a:gd name="T35" fmla="*/ 194 h 351"/>
                  <a:gd name="T36" fmla="*/ 142 w 235"/>
                  <a:gd name="T37" fmla="*/ 239 h 351"/>
                  <a:gd name="T38" fmla="*/ 139 w 235"/>
                  <a:gd name="T39" fmla="*/ 247 h 351"/>
                  <a:gd name="T40" fmla="*/ 131 w 235"/>
                  <a:gd name="T41" fmla="*/ 244 h 351"/>
                  <a:gd name="T42" fmla="*/ 85 w 235"/>
                  <a:gd name="T43" fmla="*/ 206 h 351"/>
                  <a:gd name="T44" fmla="*/ 82 w 235"/>
                  <a:gd name="T45" fmla="*/ 205 h 351"/>
                  <a:gd name="T46" fmla="*/ 10 w 235"/>
                  <a:gd name="T47" fmla="*/ 132 h 351"/>
                  <a:gd name="T48" fmla="*/ 75 w 235"/>
                  <a:gd name="T49" fmla="*/ 15 h 351"/>
                  <a:gd name="T50" fmla="*/ 161 w 235"/>
                  <a:gd name="T51" fmla="*/ 12 h 351"/>
                  <a:gd name="T52" fmla="*/ 212 w 235"/>
                  <a:gd name="T53" fmla="*/ 81 h 351"/>
                  <a:gd name="T54" fmla="*/ 203 w 235"/>
                  <a:gd name="T55" fmla="*/ 151 h 351"/>
                  <a:gd name="T56" fmla="*/ 195 w 235"/>
                  <a:gd name="T57" fmla="*/ 185 h 351"/>
                  <a:gd name="T58" fmla="*/ 202 w 235"/>
                  <a:gd name="T59" fmla="*/ 210 h 351"/>
                  <a:gd name="T60" fmla="*/ 200 w 235"/>
                  <a:gd name="T61" fmla="*/ 238 h 351"/>
                  <a:gd name="T62" fmla="*/ 184 w 235"/>
                  <a:gd name="T63" fmla="*/ 246 h 351"/>
                  <a:gd name="T64" fmla="*/ 144 w 235"/>
                  <a:gd name="T65" fmla="*/ 280 h 351"/>
                  <a:gd name="T66" fmla="*/ 152 w 235"/>
                  <a:gd name="T67" fmla="*/ 282 h 351"/>
                  <a:gd name="T68" fmla="*/ 152 w 235"/>
                  <a:gd name="T69" fmla="*/ 282 h 351"/>
                  <a:gd name="T70" fmla="*/ 207 w 235"/>
                  <a:gd name="T71" fmla="*/ 249 h 351"/>
                  <a:gd name="T72" fmla="*/ 219 w 235"/>
                  <a:gd name="T73" fmla="*/ 261 h 351"/>
                  <a:gd name="T74" fmla="*/ 162 w 235"/>
                  <a:gd name="T75" fmla="*/ 293 h 351"/>
                  <a:gd name="T76" fmla="*/ 159 w 235"/>
                  <a:gd name="T77" fmla="*/ 294 h 351"/>
                  <a:gd name="T78" fmla="*/ 156 w 235"/>
                  <a:gd name="T79" fmla="*/ 301 h 351"/>
                  <a:gd name="T80" fmla="*/ 162 w 235"/>
                  <a:gd name="T81" fmla="*/ 311 h 351"/>
                  <a:gd name="T82" fmla="*/ 217 w 235"/>
                  <a:gd name="T83" fmla="*/ 282 h 351"/>
                  <a:gd name="T84" fmla="*/ 233 w 235"/>
                  <a:gd name="T85" fmla="*/ 289 h 351"/>
                  <a:gd name="T86" fmla="*/ 230 w 235"/>
                  <a:gd name="T87" fmla="*/ 302 h 351"/>
                  <a:gd name="T88" fmla="*/ 169 w 235"/>
                  <a:gd name="T89" fmla="*/ 325 h 351"/>
                  <a:gd name="T90" fmla="*/ 191 w 235"/>
                  <a:gd name="T91" fmla="*/ 338 h 351"/>
                  <a:gd name="T92" fmla="*/ 196 w 235"/>
                  <a:gd name="T93" fmla="*/ 346 h 351"/>
                  <a:gd name="T94" fmla="*/ 192 w 235"/>
                  <a:gd name="T95" fmla="*/ 350 h 351"/>
                  <a:gd name="T96" fmla="*/ 176 w 235"/>
                  <a:gd name="T97" fmla="*/ 313 h 351"/>
                  <a:gd name="T98" fmla="*/ 220 w 235"/>
                  <a:gd name="T99" fmla="*/ 295 h 351"/>
                  <a:gd name="T100" fmla="*/ 217 w 235"/>
                  <a:gd name="T101" fmla="*/ 295 h 351"/>
                  <a:gd name="T102" fmla="*/ 176 w 235"/>
                  <a:gd name="T103" fmla="*/ 313 h 351"/>
                  <a:gd name="T104" fmla="*/ 172 w 235"/>
                  <a:gd name="T105" fmla="*/ 278 h 351"/>
                  <a:gd name="T106" fmla="*/ 206 w 235"/>
                  <a:gd name="T107" fmla="*/ 261 h 351"/>
                  <a:gd name="T108" fmla="*/ 204 w 235"/>
                  <a:gd name="T109" fmla="*/ 261 h 351"/>
                  <a:gd name="T110" fmla="*/ 172 w 235"/>
                  <a:gd name="T111" fmla="*/ 278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35" h="351">
                    <a:moveTo>
                      <a:pt x="192" y="350"/>
                    </a:moveTo>
                    <a:cubicBezTo>
                      <a:pt x="191" y="351"/>
                      <a:pt x="190" y="351"/>
                      <a:pt x="189" y="350"/>
                    </a:cubicBezTo>
                    <a:cubicBezTo>
                      <a:pt x="161" y="345"/>
                      <a:pt x="156" y="333"/>
                      <a:pt x="157" y="324"/>
                    </a:cubicBezTo>
                    <a:cubicBezTo>
                      <a:pt x="157" y="323"/>
                      <a:pt x="157" y="323"/>
                      <a:pt x="157" y="323"/>
                    </a:cubicBezTo>
                    <a:cubicBezTo>
                      <a:pt x="146" y="319"/>
                      <a:pt x="141" y="309"/>
                      <a:pt x="144" y="297"/>
                    </a:cubicBezTo>
                    <a:cubicBezTo>
                      <a:pt x="144" y="296"/>
                      <a:pt x="145" y="295"/>
                      <a:pt x="145" y="294"/>
                    </a:cubicBezTo>
                    <a:cubicBezTo>
                      <a:pt x="137" y="292"/>
                      <a:pt x="133" y="288"/>
                      <a:pt x="132" y="284"/>
                    </a:cubicBezTo>
                    <a:cubicBezTo>
                      <a:pt x="123" y="262"/>
                      <a:pt x="157" y="245"/>
                      <a:pt x="179" y="235"/>
                    </a:cubicBezTo>
                    <a:cubicBezTo>
                      <a:pt x="185" y="232"/>
                      <a:pt x="190" y="229"/>
                      <a:pt x="192" y="228"/>
                    </a:cubicBezTo>
                    <a:cubicBezTo>
                      <a:pt x="194" y="226"/>
                      <a:pt x="195" y="225"/>
                      <a:pt x="191" y="215"/>
                    </a:cubicBezTo>
                    <a:cubicBezTo>
                      <a:pt x="188" y="208"/>
                      <a:pt x="184" y="198"/>
                      <a:pt x="183" y="186"/>
                    </a:cubicBezTo>
                    <a:cubicBezTo>
                      <a:pt x="181" y="171"/>
                      <a:pt x="186" y="159"/>
                      <a:pt x="192" y="146"/>
                    </a:cubicBezTo>
                    <a:cubicBezTo>
                      <a:pt x="199" y="129"/>
                      <a:pt x="206" y="112"/>
                      <a:pt x="199" y="84"/>
                    </a:cubicBezTo>
                    <a:cubicBezTo>
                      <a:pt x="192" y="55"/>
                      <a:pt x="177" y="34"/>
                      <a:pt x="155" y="23"/>
                    </a:cubicBezTo>
                    <a:cubicBezTo>
                      <a:pt x="134" y="13"/>
                      <a:pt x="107" y="14"/>
                      <a:pt x="80" y="27"/>
                    </a:cubicBezTo>
                    <a:cubicBezTo>
                      <a:pt x="24" y="52"/>
                      <a:pt x="14" y="98"/>
                      <a:pt x="22" y="129"/>
                    </a:cubicBezTo>
                    <a:cubicBezTo>
                      <a:pt x="34" y="176"/>
                      <a:pt x="64" y="186"/>
                      <a:pt x="86" y="193"/>
                    </a:cubicBezTo>
                    <a:cubicBezTo>
                      <a:pt x="89" y="194"/>
                      <a:pt x="89" y="194"/>
                      <a:pt x="89" y="194"/>
                    </a:cubicBezTo>
                    <a:cubicBezTo>
                      <a:pt x="116" y="203"/>
                      <a:pt x="136" y="226"/>
                      <a:pt x="142" y="239"/>
                    </a:cubicBezTo>
                    <a:cubicBezTo>
                      <a:pt x="144" y="242"/>
                      <a:pt x="142" y="245"/>
                      <a:pt x="139" y="247"/>
                    </a:cubicBezTo>
                    <a:cubicBezTo>
                      <a:pt x="136" y="249"/>
                      <a:pt x="133" y="247"/>
                      <a:pt x="131" y="244"/>
                    </a:cubicBezTo>
                    <a:cubicBezTo>
                      <a:pt x="126" y="234"/>
                      <a:pt x="109" y="214"/>
                      <a:pt x="85" y="206"/>
                    </a:cubicBezTo>
                    <a:cubicBezTo>
                      <a:pt x="82" y="205"/>
                      <a:pt x="82" y="205"/>
                      <a:pt x="82" y="205"/>
                    </a:cubicBezTo>
                    <a:cubicBezTo>
                      <a:pt x="61" y="198"/>
                      <a:pt x="24" y="186"/>
                      <a:pt x="10" y="132"/>
                    </a:cubicBezTo>
                    <a:cubicBezTo>
                      <a:pt x="0" y="96"/>
                      <a:pt x="12" y="44"/>
                      <a:pt x="75" y="15"/>
                    </a:cubicBezTo>
                    <a:cubicBezTo>
                      <a:pt x="105" y="1"/>
                      <a:pt x="136" y="0"/>
                      <a:pt x="161" y="12"/>
                    </a:cubicBezTo>
                    <a:cubicBezTo>
                      <a:pt x="186" y="24"/>
                      <a:pt x="203" y="48"/>
                      <a:pt x="212" y="81"/>
                    </a:cubicBezTo>
                    <a:cubicBezTo>
                      <a:pt x="220" y="113"/>
                      <a:pt x="211" y="133"/>
                      <a:pt x="203" y="151"/>
                    </a:cubicBezTo>
                    <a:cubicBezTo>
                      <a:pt x="198" y="163"/>
                      <a:pt x="194" y="173"/>
                      <a:pt x="195" y="185"/>
                    </a:cubicBezTo>
                    <a:cubicBezTo>
                      <a:pt x="196" y="195"/>
                      <a:pt x="199" y="204"/>
                      <a:pt x="202" y="210"/>
                    </a:cubicBezTo>
                    <a:cubicBezTo>
                      <a:pt x="206" y="220"/>
                      <a:pt x="210" y="230"/>
                      <a:pt x="200" y="238"/>
                    </a:cubicBezTo>
                    <a:cubicBezTo>
                      <a:pt x="196" y="240"/>
                      <a:pt x="191" y="243"/>
                      <a:pt x="184" y="246"/>
                    </a:cubicBezTo>
                    <a:cubicBezTo>
                      <a:pt x="168" y="254"/>
                      <a:pt x="139" y="268"/>
                      <a:pt x="144" y="280"/>
                    </a:cubicBezTo>
                    <a:cubicBezTo>
                      <a:pt x="144" y="280"/>
                      <a:pt x="146" y="282"/>
                      <a:pt x="152" y="282"/>
                    </a:cubicBezTo>
                    <a:cubicBezTo>
                      <a:pt x="152" y="282"/>
                      <a:pt x="152" y="282"/>
                      <a:pt x="152" y="282"/>
                    </a:cubicBezTo>
                    <a:cubicBezTo>
                      <a:pt x="166" y="263"/>
                      <a:pt x="192" y="245"/>
                      <a:pt x="207" y="249"/>
                    </a:cubicBezTo>
                    <a:cubicBezTo>
                      <a:pt x="218" y="251"/>
                      <a:pt x="220" y="258"/>
                      <a:pt x="219" y="261"/>
                    </a:cubicBezTo>
                    <a:cubicBezTo>
                      <a:pt x="219" y="276"/>
                      <a:pt x="181" y="290"/>
                      <a:pt x="162" y="293"/>
                    </a:cubicBezTo>
                    <a:cubicBezTo>
                      <a:pt x="161" y="293"/>
                      <a:pt x="160" y="293"/>
                      <a:pt x="159" y="294"/>
                    </a:cubicBezTo>
                    <a:cubicBezTo>
                      <a:pt x="158" y="296"/>
                      <a:pt x="157" y="298"/>
                      <a:pt x="156" y="301"/>
                    </a:cubicBezTo>
                    <a:cubicBezTo>
                      <a:pt x="155" y="305"/>
                      <a:pt x="155" y="309"/>
                      <a:pt x="162" y="311"/>
                    </a:cubicBezTo>
                    <a:cubicBezTo>
                      <a:pt x="172" y="296"/>
                      <a:pt x="197" y="284"/>
                      <a:pt x="217" y="282"/>
                    </a:cubicBezTo>
                    <a:cubicBezTo>
                      <a:pt x="220" y="282"/>
                      <a:pt x="230" y="282"/>
                      <a:pt x="233" y="289"/>
                    </a:cubicBezTo>
                    <a:cubicBezTo>
                      <a:pt x="235" y="292"/>
                      <a:pt x="235" y="296"/>
                      <a:pt x="230" y="302"/>
                    </a:cubicBezTo>
                    <a:cubicBezTo>
                      <a:pt x="221" y="313"/>
                      <a:pt x="194" y="327"/>
                      <a:pt x="169" y="325"/>
                    </a:cubicBezTo>
                    <a:cubicBezTo>
                      <a:pt x="170" y="333"/>
                      <a:pt x="185" y="337"/>
                      <a:pt x="191" y="338"/>
                    </a:cubicBezTo>
                    <a:cubicBezTo>
                      <a:pt x="195" y="339"/>
                      <a:pt x="197" y="342"/>
                      <a:pt x="196" y="346"/>
                    </a:cubicBezTo>
                    <a:cubicBezTo>
                      <a:pt x="196" y="348"/>
                      <a:pt x="194" y="349"/>
                      <a:pt x="192" y="350"/>
                    </a:cubicBezTo>
                    <a:close/>
                    <a:moveTo>
                      <a:pt x="176" y="313"/>
                    </a:moveTo>
                    <a:cubicBezTo>
                      <a:pt x="195" y="312"/>
                      <a:pt x="214" y="301"/>
                      <a:pt x="220" y="295"/>
                    </a:cubicBezTo>
                    <a:cubicBezTo>
                      <a:pt x="219" y="295"/>
                      <a:pt x="219" y="295"/>
                      <a:pt x="217" y="295"/>
                    </a:cubicBezTo>
                    <a:cubicBezTo>
                      <a:pt x="202" y="296"/>
                      <a:pt x="186" y="304"/>
                      <a:pt x="176" y="313"/>
                    </a:cubicBezTo>
                    <a:close/>
                    <a:moveTo>
                      <a:pt x="172" y="278"/>
                    </a:moveTo>
                    <a:cubicBezTo>
                      <a:pt x="187" y="274"/>
                      <a:pt x="202" y="266"/>
                      <a:pt x="206" y="261"/>
                    </a:cubicBezTo>
                    <a:cubicBezTo>
                      <a:pt x="206" y="261"/>
                      <a:pt x="205" y="261"/>
                      <a:pt x="204" y="261"/>
                    </a:cubicBezTo>
                    <a:cubicBezTo>
                      <a:pt x="198" y="259"/>
                      <a:pt x="184" y="267"/>
                      <a:pt x="172" y="278"/>
                    </a:cubicBezTo>
                    <a:close/>
                  </a:path>
                </a:pathLst>
              </a:custGeom>
              <a:solidFill>
                <a:srgbClr val="CBBE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Freeform 66"/>
              <p:cNvSpPr/>
              <p:nvPr/>
            </p:nvSpPr>
            <p:spPr bwMode="auto">
              <a:xfrm>
                <a:off x="2433565" y="4830763"/>
                <a:ext cx="320675" cy="458788"/>
              </a:xfrm>
              <a:custGeom>
                <a:avLst/>
                <a:gdLst>
                  <a:gd name="T0" fmla="*/ 128 w 129"/>
                  <a:gd name="T1" fmla="*/ 179 h 185"/>
                  <a:gd name="T2" fmla="*/ 80 w 129"/>
                  <a:gd name="T3" fmla="*/ 114 h 185"/>
                  <a:gd name="T4" fmla="*/ 29 w 129"/>
                  <a:gd name="T5" fmla="*/ 77 h 185"/>
                  <a:gd name="T6" fmla="*/ 18 w 129"/>
                  <a:gd name="T7" fmla="*/ 64 h 185"/>
                  <a:gd name="T8" fmla="*/ 44 w 129"/>
                  <a:gd name="T9" fmla="*/ 70 h 185"/>
                  <a:gd name="T10" fmla="*/ 56 w 129"/>
                  <a:gd name="T11" fmla="*/ 40 h 185"/>
                  <a:gd name="T12" fmla="*/ 45 w 129"/>
                  <a:gd name="T13" fmla="*/ 13 h 185"/>
                  <a:gd name="T14" fmla="*/ 67 w 129"/>
                  <a:gd name="T15" fmla="*/ 22 h 185"/>
                  <a:gd name="T16" fmla="*/ 92 w 129"/>
                  <a:gd name="T17" fmla="*/ 35 h 185"/>
                  <a:gd name="T18" fmla="*/ 99 w 129"/>
                  <a:gd name="T19" fmla="*/ 16 h 185"/>
                  <a:gd name="T20" fmla="*/ 110 w 129"/>
                  <a:gd name="T21" fmla="*/ 21 h 185"/>
                  <a:gd name="T22" fmla="*/ 113 w 129"/>
                  <a:gd name="T23" fmla="*/ 43 h 185"/>
                  <a:gd name="T24" fmla="*/ 119 w 129"/>
                  <a:gd name="T25" fmla="*/ 42 h 185"/>
                  <a:gd name="T26" fmla="*/ 100 w 129"/>
                  <a:gd name="T27" fmla="*/ 8 h 185"/>
                  <a:gd name="T28" fmla="*/ 91 w 129"/>
                  <a:gd name="T29" fmla="*/ 20 h 185"/>
                  <a:gd name="T30" fmla="*/ 88 w 129"/>
                  <a:gd name="T31" fmla="*/ 30 h 185"/>
                  <a:gd name="T32" fmla="*/ 79 w 129"/>
                  <a:gd name="T33" fmla="*/ 27 h 185"/>
                  <a:gd name="T34" fmla="*/ 44 w 129"/>
                  <a:gd name="T35" fmla="*/ 7 h 185"/>
                  <a:gd name="T36" fmla="*/ 50 w 129"/>
                  <a:gd name="T37" fmla="*/ 41 h 185"/>
                  <a:gd name="T38" fmla="*/ 52 w 129"/>
                  <a:gd name="T39" fmla="*/ 61 h 185"/>
                  <a:gd name="T40" fmla="*/ 32 w 129"/>
                  <a:gd name="T41" fmla="*/ 60 h 185"/>
                  <a:gd name="T42" fmla="*/ 14 w 129"/>
                  <a:gd name="T43" fmla="*/ 58 h 185"/>
                  <a:gd name="T44" fmla="*/ 17 w 129"/>
                  <a:gd name="T45" fmla="*/ 78 h 185"/>
                  <a:gd name="T46" fmla="*/ 48 w 129"/>
                  <a:gd name="T47" fmla="*/ 94 h 185"/>
                  <a:gd name="T48" fmla="*/ 74 w 129"/>
                  <a:gd name="T49" fmla="*/ 117 h 185"/>
                  <a:gd name="T50" fmla="*/ 112 w 129"/>
                  <a:gd name="T51" fmla="*/ 165 h 185"/>
                  <a:gd name="T52" fmla="*/ 122 w 129"/>
                  <a:gd name="T53" fmla="*/ 181 h 185"/>
                  <a:gd name="T54" fmla="*/ 128 w 129"/>
                  <a:gd name="T55" fmla="*/ 179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9" h="185">
                    <a:moveTo>
                      <a:pt x="128" y="179"/>
                    </a:moveTo>
                    <a:cubicBezTo>
                      <a:pt x="115" y="156"/>
                      <a:pt x="99" y="133"/>
                      <a:pt x="80" y="114"/>
                    </a:cubicBezTo>
                    <a:cubicBezTo>
                      <a:pt x="65" y="99"/>
                      <a:pt x="48" y="86"/>
                      <a:pt x="29" y="77"/>
                    </a:cubicBezTo>
                    <a:cubicBezTo>
                      <a:pt x="25" y="75"/>
                      <a:pt x="5" y="65"/>
                      <a:pt x="18" y="64"/>
                    </a:cubicBezTo>
                    <a:cubicBezTo>
                      <a:pt x="28" y="63"/>
                      <a:pt x="35" y="70"/>
                      <a:pt x="44" y="70"/>
                    </a:cubicBezTo>
                    <a:cubicBezTo>
                      <a:pt x="61" y="70"/>
                      <a:pt x="64" y="53"/>
                      <a:pt x="56" y="40"/>
                    </a:cubicBezTo>
                    <a:cubicBezTo>
                      <a:pt x="53" y="34"/>
                      <a:pt x="40" y="21"/>
                      <a:pt x="45" y="13"/>
                    </a:cubicBezTo>
                    <a:cubicBezTo>
                      <a:pt x="50" y="6"/>
                      <a:pt x="64" y="19"/>
                      <a:pt x="67" y="22"/>
                    </a:cubicBezTo>
                    <a:cubicBezTo>
                      <a:pt x="73" y="28"/>
                      <a:pt x="84" y="51"/>
                      <a:pt x="92" y="35"/>
                    </a:cubicBezTo>
                    <a:cubicBezTo>
                      <a:pt x="95" y="29"/>
                      <a:pt x="96" y="22"/>
                      <a:pt x="99" y="16"/>
                    </a:cubicBezTo>
                    <a:cubicBezTo>
                      <a:pt x="103" y="10"/>
                      <a:pt x="109" y="17"/>
                      <a:pt x="110" y="21"/>
                    </a:cubicBezTo>
                    <a:cubicBezTo>
                      <a:pt x="113" y="28"/>
                      <a:pt x="113" y="36"/>
                      <a:pt x="113" y="43"/>
                    </a:cubicBezTo>
                    <a:cubicBezTo>
                      <a:pt x="113" y="47"/>
                      <a:pt x="120" y="46"/>
                      <a:pt x="119" y="42"/>
                    </a:cubicBezTo>
                    <a:cubicBezTo>
                      <a:pt x="119" y="34"/>
                      <a:pt x="117" y="1"/>
                      <a:pt x="100" y="8"/>
                    </a:cubicBezTo>
                    <a:cubicBezTo>
                      <a:pt x="95" y="10"/>
                      <a:pt x="93" y="15"/>
                      <a:pt x="91" y="20"/>
                    </a:cubicBezTo>
                    <a:cubicBezTo>
                      <a:pt x="90" y="23"/>
                      <a:pt x="89" y="26"/>
                      <a:pt x="88" y="30"/>
                    </a:cubicBezTo>
                    <a:cubicBezTo>
                      <a:pt x="85" y="37"/>
                      <a:pt x="82" y="32"/>
                      <a:pt x="79" y="27"/>
                    </a:cubicBezTo>
                    <a:cubicBezTo>
                      <a:pt x="73" y="19"/>
                      <a:pt x="56" y="0"/>
                      <a:pt x="44" y="7"/>
                    </a:cubicBezTo>
                    <a:cubicBezTo>
                      <a:pt x="30" y="14"/>
                      <a:pt x="44" y="34"/>
                      <a:pt x="50" y="41"/>
                    </a:cubicBezTo>
                    <a:cubicBezTo>
                      <a:pt x="53" y="47"/>
                      <a:pt x="57" y="55"/>
                      <a:pt x="52" y="61"/>
                    </a:cubicBezTo>
                    <a:cubicBezTo>
                      <a:pt x="48" y="67"/>
                      <a:pt x="37" y="62"/>
                      <a:pt x="32" y="60"/>
                    </a:cubicBezTo>
                    <a:cubicBezTo>
                      <a:pt x="27" y="58"/>
                      <a:pt x="20" y="57"/>
                      <a:pt x="14" y="58"/>
                    </a:cubicBezTo>
                    <a:cubicBezTo>
                      <a:pt x="0" y="61"/>
                      <a:pt x="10" y="73"/>
                      <a:pt x="17" y="78"/>
                    </a:cubicBezTo>
                    <a:cubicBezTo>
                      <a:pt x="27" y="84"/>
                      <a:pt x="38" y="88"/>
                      <a:pt x="48" y="94"/>
                    </a:cubicBezTo>
                    <a:cubicBezTo>
                      <a:pt x="57" y="101"/>
                      <a:pt x="66" y="109"/>
                      <a:pt x="74" y="117"/>
                    </a:cubicBezTo>
                    <a:cubicBezTo>
                      <a:pt x="88" y="132"/>
                      <a:pt x="101" y="148"/>
                      <a:pt x="112" y="165"/>
                    </a:cubicBezTo>
                    <a:cubicBezTo>
                      <a:pt x="115" y="169"/>
                      <a:pt x="120" y="178"/>
                      <a:pt x="122" y="181"/>
                    </a:cubicBezTo>
                    <a:cubicBezTo>
                      <a:pt x="124" y="185"/>
                      <a:pt x="129" y="183"/>
                      <a:pt x="128" y="179"/>
                    </a:cubicBezTo>
                    <a:close/>
                  </a:path>
                </a:pathLst>
              </a:custGeom>
              <a:solidFill>
                <a:srgbClr val="CBBE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05" name="组合 104"/>
            <p:cNvGrpSpPr/>
            <p:nvPr/>
          </p:nvGrpSpPr>
          <p:grpSpPr>
            <a:xfrm>
              <a:off x="6363704" y="3211075"/>
              <a:ext cx="1666876" cy="1622425"/>
              <a:chOff x="880990" y="1222375"/>
              <a:chExt cx="1666876" cy="1622425"/>
            </a:xfrm>
          </p:grpSpPr>
          <p:sp>
            <p:nvSpPr>
              <p:cNvPr id="106" name="Freeform 57"/>
              <p:cNvSpPr>
                <a:spLocks noEditPoints="1"/>
              </p:cNvSpPr>
              <p:nvPr/>
            </p:nvSpPr>
            <p:spPr bwMode="auto">
              <a:xfrm>
                <a:off x="880990" y="1420813"/>
                <a:ext cx="660400" cy="842963"/>
              </a:xfrm>
              <a:custGeom>
                <a:avLst/>
                <a:gdLst>
                  <a:gd name="T0" fmla="*/ 231 w 266"/>
                  <a:gd name="T1" fmla="*/ 339 h 340"/>
                  <a:gd name="T2" fmla="*/ 228 w 266"/>
                  <a:gd name="T3" fmla="*/ 340 h 340"/>
                  <a:gd name="T4" fmla="*/ 192 w 266"/>
                  <a:gd name="T5" fmla="*/ 318 h 340"/>
                  <a:gd name="T6" fmla="*/ 192 w 266"/>
                  <a:gd name="T7" fmla="*/ 318 h 340"/>
                  <a:gd name="T8" fmla="*/ 175 w 266"/>
                  <a:gd name="T9" fmla="*/ 294 h 340"/>
                  <a:gd name="T10" fmla="*/ 175 w 266"/>
                  <a:gd name="T11" fmla="*/ 290 h 340"/>
                  <a:gd name="T12" fmla="*/ 161 w 266"/>
                  <a:gd name="T13" fmla="*/ 283 h 340"/>
                  <a:gd name="T14" fmla="*/ 199 w 266"/>
                  <a:gd name="T15" fmla="*/ 227 h 340"/>
                  <a:gd name="T16" fmla="*/ 212 w 266"/>
                  <a:gd name="T17" fmla="*/ 217 h 340"/>
                  <a:gd name="T18" fmla="*/ 208 w 266"/>
                  <a:gd name="T19" fmla="*/ 205 h 340"/>
                  <a:gd name="T20" fmla="*/ 195 w 266"/>
                  <a:gd name="T21" fmla="*/ 177 h 340"/>
                  <a:gd name="T22" fmla="*/ 198 w 266"/>
                  <a:gd name="T23" fmla="*/ 136 h 340"/>
                  <a:gd name="T24" fmla="*/ 196 w 266"/>
                  <a:gd name="T25" fmla="*/ 73 h 340"/>
                  <a:gd name="T26" fmla="*/ 142 w 266"/>
                  <a:gd name="T27" fmla="*/ 20 h 340"/>
                  <a:gd name="T28" fmla="*/ 68 w 266"/>
                  <a:gd name="T29" fmla="*/ 35 h 340"/>
                  <a:gd name="T30" fmla="*/ 27 w 266"/>
                  <a:gd name="T31" fmla="*/ 147 h 340"/>
                  <a:gd name="T32" fmla="*/ 101 w 266"/>
                  <a:gd name="T33" fmla="*/ 200 h 340"/>
                  <a:gd name="T34" fmla="*/ 103 w 266"/>
                  <a:gd name="T35" fmla="*/ 200 h 340"/>
                  <a:gd name="T36" fmla="*/ 164 w 266"/>
                  <a:gd name="T37" fmla="*/ 236 h 340"/>
                  <a:gd name="T38" fmla="*/ 162 w 266"/>
                  <a:gd name="T39" fmla="*/ 245 h 340"/>
                  <a:gd name="T40" fmla="*/ 153 w 266"/>
                  <a:gd name="T41" fmla="*/ 243 h 340"/>
                  <a:gd name="T42" fmla="*/ 101 w 266"/>
                  <a:gd name="T43" fmla="*/ 213 h 340"/>
                  <a:gd name="T44" fmla="*/ 99 w 266"/>
                  <a:gd name="T45" fmla="*/ 212 h 340"/>
                  <a:gd name="T46" fmla="*/ 15 w 266"/>
                  <a:gd name="T47" fmla="*/ 152 h 340"/>
                  <a:gd name="T48" fmla="*/ 61 w 266"/>
                  <a:gd name="T49" fmla="*/ 25 h 340"/>
                  <a:gd name="T50" fmla="*/ 146 w 266"/>
                  <a:gd name="T51" fmla="*/ 8 h 340"/>
                  <a:gd name="T52" fmla="*/ 208 w 266"/>
                  <a:gd name="T53" fmla="*/ 69 h 340"/>
                  <a:gd name="T54" fmla="*/ 210 w 266"/>
                  <a:gd name="T55" fmla="*/ 139 h 340"/>
                  <a:gd name="T56" fmla="*/ 207 w 266"/>
                  <a:gd name="T57" fmla="*/ 174 h 340"/>
                  <a:gd name="T58" fmla="*/ 219 w 266"/>
                  <a:gd name="T59" fmla="*/ 198 h 340"/>
                  <a:gd name="T60" fmla="*/ 221 w 266"/>
                  <a:gd name="T61" fmla="*/ 226 h 340"/>
                  <a:gd name="T62" fmla="*/ 207 w 266"/>
                  <a:gd name="T63" fmla="*/ 237 h 340"/>
                  <a:gd name="T64" fmla="*/ 171 w 266"/>
                  <a:gd name="T65" fmla="*/ 277 h 340"/>
                  <a:gd name="T66" fmla="*/ 180 w 266"/>
                  <a:gd name="T67" fmla="*/ 277 h 340"/>
                  <a:gd name="T68" fmla="*/ 181 w 266"/>
                  <a:gd name="T69" fmla="*/ 277 h 340"/>
                  <a:gd name="T70" fmla="*/ 230 w 266"/>
                  <a:gd name="T71" fmla="*/ 236 h 340"/>
                  <a:gd name="T72" fmla="*/ 244 w 266"/>
                  <a:gd name="T73" fmla="*/ 246 h 340"/>
                  <a:gd name="T74" fmla="*/ 192 w 266"/>
                  <a:gd name="T75" fmla="*/ 287 h 340"/>
                  <a:gd name="T76" fmla="*/ 189 w 266"/>
                  <a:gd name="T77" fmla="*/ 288 h 340"/>
                  <a:gd name="T78" fmla="*/ 187 w 266"/>
                  <a:gd name="T79" fmla="*/ 296 h 340"/>
                  <a:gd name="T80" fmla="*/ 194 w 266"/>
                  <a:gd name="T81" fmla="*/ 305 h 340"/>
                  <a:gd name="T82" fmla="*/ 245 w 266"/>
                  <a:gd name="T83" fmla="*/ 268 h 340"/>
                  <a:gd name="T84" fmla="*/ 262 w 266"/>
                  <a:gd name="T85" fmla="*/ 271 h 340"/>
                  <a:gd name="T86" fmla="*/ 261 w 266"/>
                  <a:gd name="T87" fmla="*/ 285 h 340"/>
                  <a:gd name="T88" fmla="*/ 205 w 266"/>
                  <a:gd name="T89" fmla="*/ 318 h 340"/>
                  <a:gd name="T90" fmla="*/ 228 w 266"/>
                  <a:gd name="T91" fmla="*/ 327 h 340"/>
                  <a:gd name="T92" fmla="*/ 234 w 266"/>
                  <a:gd name="T93" fmla="*/ 334 h 340"/>
                  <a:gd name="T94" fmla="*/ 231 w 266"/>
                  <a:gd name="T95" fmla="*/ 339 h 340"/>
                  <a:gd name="T96" fmla="*/ 209 w 266"/>
                  <a:gd name="T97" fmla="*/ 305 h 340"/>
                  <a:gd name="T98" fmla="*/ 250 w 266"/>
                  <a:gd name="T99" fmla="*/ 280 h 340"/>
                  <a:gd name="T100" fmla="*/ 247 w 266"/>
                  <a:gd name="T101" fmla="*/ 280 h 340"/>
                  <a:gd name="T102" fmla="*/ 209 w 266"/>
                  <a:gd name="T103" fmla="*/ 305 h 340"/>
                  <a:gd name="T104" fmla="*/ 200 w 266"/>
                  <a:gd name="T105" fmla="*/ 271 h 340"/>
                  <a:gd name="T106" fmla="*/ 231 w 266"/>
                  <a:gd name="T107" fmla="*/ 248 h 340"/>
                  <a:gd name="T108" fmla="*/ 229 w 266"/>
                  <a:gd name="T109" fmla="*/ 248 h 340"/>
                  <a:gd name="T110" fmla="*/ 200 w 266"/>
                  <a:gd name="T111" fmla="*/ 271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66" h="340">
                    <a:moveTo>
                      <a:pt x="231" y="339"/>
                    </a:moveTo>
                    <a:cubicBezTo>
                      <a:pt x="230" y="340"/>
                      <a:pt x="229" y="340"/>
                      <a:pt x="228" y="340"/>
                    </a:cubicBezTo>
                    <a:cubicBezTo>
                      <a:pt x="199" y="339"/>
                      <a:pt x="193" y="327"/>
                      <a:pt x="192" y="318"/>
                    </a:cubicBezTo>
                    <a:cubicBezTo>
                      <a:pt x="192" y="318"/>
                      <a:pt x="192" y="318"/>
                      <a:pt x="192" y="318"/>
                    </a:cubicBezTo>
                    <a:cubicBezTo>
                      <a:pt x="180" y="315"/>
                      <a:pt x="173" y="307"/>
                      <a:pt x="175" y="294"/>
                    </a:cubicBezTo>
                    <a:cubicBezTo>
                      <a:pt x="175" y="293"/>
                      <a:pt x="175" y="292"/>
                      <a:pt x="175" y="290"/>
                    </a:cubicBezTo>
                    <a:cubicBezTo>
                      <a:pt x="167" y="290"/>
                      <a:pt x="163" y="287"/>
                      <a:pt x="161" y="283"/>
                    </a:cubicBezTo>
                    <a:cubicBezTo>
                      <a:pt x="148" y="262"/>
                      <a:pt x="179" y="241"/>
                      <a:pt x="199" y="227"/>
                    </a:cubicBezTo>
                    <a:cubicBezTo>
                      <a:pt x="205" y="223"/>
                      <a:pt x="210" y="219"/>
                      <a:pt x="212" y="217"/>
                    </a:cubicBezTo>
                    <a:cubicBezTo>
                      <a:pt x="214" y="216"/>
                      <a:pt x="214" y="215"/>
                      <a:pt x="208" y="205"/>
                    </a:cubicBezTo>
                    <a:cubicBezTo>
                      <a:pt x="204" y="198"/>
                      <a:pt x="199" y="189"/>
                      <a:pt x="195" y="177"/>
                    </a:cubicBezTo>
                    <a:cubicBezTo>
                      <a:pt x="191" y="163"/>
                      <a:pt x="195" y="150"/>
                      <a:pt x="198" y="136"/>
                    </a:cubicBezTo>
                    <a:cubicBezTo>
                      <a:pt x="203" y="118"/>
                      <a:pt x="207" y="100"/>
                      <a:pt x="196" y="73"/>
                    </a:cubicBezTo>
                    <a:cubicBezTo>
                      <a:pt x="184" y="45"/>
                      <a:pt x="165" y="27"/>
                      <a:pt x="142" y="20"/>
                    </a:cubicBezTo>
                    <a:cubicBezTo>
                      <a:pt x="119" y="13"/>
                      <a:pt x="93" y="18"/>
                      <a:pt x="68" y="35"/>
                    </a:cubicBezTo>
                    <a:cubicBezTo>
                      <a:pt x="16" y="69"/>
                      <a:pt x="13" y="116"/>
                      <a:pt x="27" y="147"/>
                    </a:cubicBezTo>
                    <a:cubicBezTo>
                      <a:pt x="46" y="191"/>
                      <a:pt x="78" y="196"/>
                      <a:pt x="101" y="200"/>
                    </a:cubicBezTo>
                    <a:cubicBezTo>
                      <a:pt x="103" y="200"/>
                      <a:pt x="103" y="200"/>
                      <a:pt x="103" y="200"/>
                    </a:cubicBezTo>
                    <a:cubicBezTo>
                      <a:pt x="132" y="205"/>
                      <a:pt x="155" y="224"/>
                      <a:pt x="164" y="236"/>
                    </a:cubicBezTo>
                    <a:cubicBezTo>
                      <a:pt x="166" y="239"/>
                      <a:pt x="165" y="243"/>
                      <a:pt x="162" y="245"/>
                    </a:cubicBezTo>
                    <a:cubicBezTo>
                      <a:pt x="159" y="247"/>
                      <a:pt x="155" y="246"/>
                      <a:pt x="153" y="243"/>
                    </a:cubicBezTo>
                    <a:cubicBezTo>
                      <a:pt x="146" y="234"/>
                      <a:pt x="126" y="217"/>
                      <a:pt x="101" y="213"/>
                    </a:cubicBezTo>
                    <a:cubicBezTo>
                      <a:pt x="99" y="212"/>
                      <a:pt x="99" y="212"/>
                      <a:pt x="99" y="212"/>
                    </a:cubicBezTo>
                    <a:cubicBezTo>
                      <a:pt x="76" y="209"/>
                      <a:pt x="38" y="203"/>
                      <a:pt x="15" y="152"/>
                    </a:cubicBezTo>
                    <a:cubicBezTo>
                      <a:pt x="0" y="117"/>
                      <a:pt x="3" y="63"/>
                      <a:pt x="61" y="25"/>
                    </a:cubicBezTo>
                    <a:cubicBezTo>
                      <a:pt x="89" y="6"/>
                      <a:pt x="119" y="0"/>
                      <a:pt x="146" y="8"/>
                    </a:cubicBezTo>
                    <a:cubicBezTo>
                      <a:pt x="173" y="16"/>
                      <a:pt x="194" y="37"/>
                      <a:pt x="208" y="69"/>
                    </a:cubicBezTo>
                    <a:cubicBezTo>
                      <a:pt x="221" y="99"/>
                      <a:pt x="215" y="120"/>
                      <a:pt x="210" y="139"/>
                    </a:cubicBezTo>
                    <a:cubicBezTo>
                      <a:pt x="207" y="152"/>
                      <a:pt x="204" y="162"/>
                      <a:pt x="207" y="174"/>
                    </a:cubicBezTo>
                    <a:cubicBezTo>
                      <a:pt x="210" y="184"/>
                      <a:pt x="215" y="192"/>
                      <a:pt x="219" y="198"/>
                    </a:cubicBezTo>
                    <a:cubicBezTo>
                      <a:pt x="224" y="208"/>
                      <a:pt x="230" y="217"/>
                      <a:pt x="221" y="226"/>
                    </a:cubicBezTo>
                    <a:cubicBezTo>
                      <a:pt x="218" y="229"/>
                      <a:pt x="213" y="233"/>
                      <a:pt x="207" y="237"/>
                    </a:cubicBezTo>
                    <a:cubicBezTo>
                      <a:pt x="192" y="247"/>
                      <a:pt x="165" y="266"/>
                      <a:pt x="171" y="277"/>
                    </a:cubicBezTo>
                    <a:cubicBezTo>
                      <a:pt x="172" y="278"/>
                      <a:pt x="174" y="278"/>
                      <a:pt x="180" y="277"/>
                    </a:cubicBezTo>
                    <a:cubicBezTo>
                      <a:pt x="180" y="277"/>
                      <a:pt x="180" y="277"/>
                      <a:pt x="181" y="277"/>
                    </a:cubicBezTo>
                    <a:cubicBezTo>
                      <a:pt x="191" y="257"/>
                      <a:pt x="214" y="234"/>
                      <a:pt x="230" y="236"/>
                    </a:cubicBezTo>
                    <a:cubicBezTo>
                      <a:pt x="241" y="237"/>
                      <a:pt x="244" y="243"/>
                      <a:pt x="244" y="246"/>
                    </a:cubicBezTo>
                    <a:cubicBezTo>
                      <a:pt x="246" y="261"/>
                      <a:pt x="210" y="281"/>
                      <a:pt x="192" y="287"/>
                    </a:cubicBezTo>
                    <a:cubicBezTo>
                      <a:pt x="191" y="288"/>
                      <a:pt x="190" y="288"/>
                      <a:pt x="189" y="288"/>
                    </a:cubicBezTo>
                    <a:cubicBezTo>
                      <a:pt x="188" y="291"/>
                      <a:pt x="188" y="293"/>
                      <a:pt x="187" y="296"/>
                    </a:cubicBezTo>
                    <a:cubicBezTo>
                      <a:pt x="187" y="301"/>
                      <a:pt x="188" y="304"/>
                      <a:pt x="194" y="305"/>
                    </a:cubicBezTo>
                    <a:cubicBezTo>
                      <a:pt x="202" y="289"/>
                      <a:pt x="225" y="272"/>
                      <a:pt x="245" y="268"/>
                    </a:cubicBezTo>
                    <a:cubicBezTo>
                      <a:pt x="248" y="267"/>
                      <a:pt x="258" y="265"/>
                      <a:pt x="262" y="271"/>
                    </a:cubicBezTo>
                    <a:cubicBezTo>
                      <a:pt x="264" y="274"/>
                      <a:pt x="266" y="279"/>
                      <a:pt x="261" y="285"/>
                    </a:cubicBezTo>
                    <a:cubicBezTo>
                      <a:pt x="254" y="297"/>
                      <a:pt x="229" y="316"/>
                      <a:pt x="205" y="318"/>
                    </a:cubicBezTo>
                    <a:cubicBezTo>
                      <a:pt x="206" y="326"/>
                      <a:pt x="222" y="327"/>
                      <a:pt x="228" y="327"/>
                    </a:cubicBezTo>
                    <a:cubicBezTo>
                      <a:pt x="232" y="328"/>
                      <a:pt x="235" y="331"/>
                      <a:pt x="234" y="334"/>
                    </a:cubicBezTo>
                    <a:cubicBezTo>
                      <a:pt x="234" y="336"/>
                      <a:pt x="233" y="338"/>
                      <a:pt x="231" y="339"/>
                    </a:cubicBezTo>
                    <a:close/>
                    <a:moveTo>
                      <a:pt x="209" y="305"/>
                    </a:moveTo>
                    <a:cubicBezTo>
                      <a:pt x="228" y="301"/>
                      <a:pt x="245" y="287"/>
                      <a:pt x="250" y="280"/>
                    </a:cubicBezTo>
                    <a:cubicBezTo>
                      <a:pt x="249" y="280"/>
                      <a:pt x="248" y="280"/>
                      <a:pt x="247" y="280"/>
                    </a:cubicBezTo>
                    <a:cubicBezTo>
                      <a:pt x="233" y="283"/>
                      <a:pt x="217" y="295"/>
                      <a:pt x="209" y="305"/>
                    </a:cubicBezTo>
                    <a:close/>
                    <a:moveTo>
                      <a:pt x="200" y="271"/>
                    </a:moveTo>
                    <a:cubicBezTo>
                      <a:pt x="214" y="264"/>
                      <a:pt x="228" y="254"/>
                      <a:pt x="231" y="248"/>
                    </a:cubicBezTo>
                    <a:cubicBezTo>
                      <a:pt x="230" y="248"/>
                      <a:pt x="230" y="248"/>
                      <a:pt x="229" y="248"/>
                    </a:cubicBezTo>
                    <a:cubicBezTo>
                      <a:pt x="222" y="248"/>
                      <a:pt x="209" y="258"/>
                      <a:pt x="200" y="271"/>
                    </a:cubicBezTo>
                    <a:close/>
                  </a:path>
                </a:pathLst>
              </a:custGeom>
              <a:solidFill>
                <a:srgbClr val="CBBE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58"/>
              <p:cNvSpPr/>
              <p:nvPr/>
            </p:nvSpPr>
            <p:spPr bwMode="auto">
              <a:xfrm>
                <a:off x="1000053" y="1565275"/>
                <a:ext cx="369888" cy="449263"/>
              </a:xfrm>
              <a:custGeom>
                <a:avLst/>
                <a:gdLst>
                  <a:gd name="T0" fmla="*/ 146 w 149"/>
                  <a:gd name="T1" fmla="*/ 175 h 181"/>
                  <a:gd name="T2" fmla="*/ 88 w 149"/>
                  <a:gd name="T3" fmla="*/ 118 h 181"/>
                  <a:gd name="T4" fmla="*/ 32 w 149"/>
                  <a:gd name="T5" fmla="*/ 89 h 181"/>
                  <a:gd name="T6" fmla="*/ 19 w 149"/>
                  <a:gd name="T7" fmla="*/ 78 h 181"/>
                  <a:gd name="T8" fmla="*/ 46 w 149"/>
                  <a:gd name="T9" fmla="*/ 80 h 181"/>
                  <a:gd name="T10" fmla="*/ 53 w 149"/>
                  <a:gd name="T11" fmla="*/ 48 h 181"/>
                  <a:gd name="T12" fmla="*/ 38 w 149"/>
                  <a:gd name="T13" fmla="*/ 23 h 181"/>
                  <a:gd name="T14" fmla="*/ 61 w 149"/>
                  <a:gd name="T15" fmla="*/ 28 h 181"/>
                  <a:gd name="T16" fmla="*/ 88 w 149"/>
                  <a:gd name="T17" fmla="*/ 37 h 181"/>
                  <a:gd name="T18" fmla="*/ 92 w 149"/>
                  <a:gd name="T19" fmla="*/ 17 h 181"/>
                  <a:gd name="T20" fmla="*/ 103 w 149"/>
                  <a:gd name="T21" fmla="*/ 20 h 181"/>
                  <a:gd name="T22" fmla="*/ 110 w 149"/>
                  <a:gd name="T23" fmla="*/ 42 h 181"/>
                  <a:gd name="T24" fmla="*/ 116 w 149"/>
                  <a:gd name="T25" fmla="*/ 40 h 181"/>
                  <a:gd name="T26" fmla="*/ 91 w 149"/>
                  <a:gd name="T27" fmla="*/ 9 h 181"/>
                  <a:gd name="T28" fmla="*/ 84 w 149"/>
                  <a:gd name="T29" fmla="*/ 22 h 181"/>
                  <a:gd name="T30" fmla="*/ 83 w 149"/>
                  <a:gd name="T31" fmla="*/ 32 h 181"/>
                  <a:gd name="T32" fmla="*/ 74 w 149"/>
                  <a:gd name="T33" fmla="*/ 31 h 181"/>
                  <a:gd name="T34" fmla="*/ 35 w 149"/>
                  <a:gd name="T35" fmla="*/ 17 h 181"/>
                  <a:gd name="T36" fmla="*/ 47 w 149"/>
                  <a:gd name="T37" fmla="*/ 50 h 181"/>
                  <a:gd name="T38" fmla="*/ 52 w 149"/>
                  <a:gd name="T39" fmla="*/ 69 h 181"/>
                  <a:gd name="T40" fmla="*/ 32 w 149"/>
                  <a:gd name="T41" fmla="*/ 72 h 181"/>
                  <a:gd name="T42" fmla="*/ 14 w 149"/>
                  <a:gd name="T43" fmla="*/ 73 h 181"/>
                  <a:gd name="T44" fmla="*/ 20 w 149"/>
                  <a:gd name="T45" fmla="*/ 91 h 181"/>
                  <a:gd name="T46" fmla="*/ 53 w 149"/>
                  <a:gd name="T47" fmla="*/ 103 h 181"/>
                  <a:gd name="T48" fmla="*/ 83 w 149"/>
                  <a:gd name="T49" fmla="*/ 122 h 181"/>
                  <a:gd name="T50" fmla="*/ 128 w 149"/>
                  <a:gd name="T51" fmla="*/ 163 h 181"/>
                  <a:gd name="T52" fmla="*/ 141 w 149"/>
                  <a:gd name="T53" fmla="*/ 178 h 181"/>
                  <a:gd name="T54" fmla="*/ 146 w 149"/>
                  <a:gd name="T55" fmla="*/ 175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9" h="181">
                    <a:moveTo>
                      <a:pt x="146" y="175"/>
                    </a:moveTo>
                    <a:cubicBezTo>
                      <a:pt x="130" y="154"/>
                      <a:pt x="110" y="134"/>
                      <a:pt x="88" y="118"/>
                    </a:cubicBezTo>
                    <a:cubicBezTo>
                      <a:pt x="71" y="105"/>
                      <a:pt x="52" y="95"/>
                      <a:pt x="32" y="89"/>
                    </a:cubicBezTo>
                    <a:cubicBezTo>
                      <a:pt x="27" y="88"/>
                      <a:pt x="6" y="80"/>
                      <a:pt x="19" y="78"/>
                    </a:cubicBezTo>
                    <a:cubicBezTo>
                      <a:pt x="28" y="76"/>
                      <a:pt x="37" y="81"/>
                      <a:pt x="46" y="80"/>
                    </a:cubicBezTo>
                    <a:cubicBezTo>
                      <a:pt x="63" y="77"/>
                      <a:pt x="62" y="59"/>
                      <a:pt x="53" y="48"/>
                    </a:cubicBezTo>
                    <a:cubicBezTo>
                      <a:pt x="48" y="42"/>
                      <a:pt x="34" y="32"/>
                      <a:pt x="38" y="23"/>
                    </a:cubicBezTo>
                    <a:cubicBezTo>
                      <a:pt x="41" y="15"/>
                      <a:pt x="57" y="26"/>
                      <a:pt x="61" y="28"/>
                    </a:cubicBezTo>
                    <a:cubicBezTo>
                      <a:pt x="67" y="33"/>
                      <a:pt x="83" y="54"/>
                      <a:pt x="88" y="37"/>
                    </a:cubicBezTo>
                    <a:cubicBezTo>
                      <a:pt x="90" y="30"/>
                      <a:pt x="89" y="23"/>
                      <a:pt x="92" y="17"/>
                    </a:cubicBezTo>
                    <a:cubicBezTo>
                      <a:pt x="95" y="11"/>
                      <a:pt x="101" y="17"/>
                      <a:pt x="103" y="20"/>
                    </a:cubicBezTo>
                    <a:cubicBezTo>
                      <a:pt x="107" y="27"/>
                      <a:pt x="108" y="35"/>
                      <a:pt x="110" y="42"/>
                    </a:cubicBezTo>
                    <a:cubicBezTo>
                      <a:pt x="111" y="45"/>
                      <a:pt x="117" y="44"/>
                      <a:pt x="116" y="40"/>
                    </a:cubicBezTo>
                    <a:cubicBezTo>
                      <a:pt x="114" y="31"/>
                      <a:pt x="107" y="0"/>
                      <a:pt x="91" y="9"/>
                    </a:cubicBezTo>
                    <a:cubicBezTo>
                      <a:pt x="86" y="12"/>
                      <a:pt x="85" y="17"/>
                      <a:pt x="84" y="22"/>
                    </a:cubicBezTo>
                    <a:cubicBezTo>
                      <a:pt x="83" y="25"/>
                      <a:pt x="83" y="29"/>
                      <a:pt x="83" y="32"/>
                    </a:cubicBezTo>
                    <a:cubicBezTo>
                      <a:pt x="81" y="40"/>
                      <a:pt x="77" y="35"/>
                      <a:pt x="74" y="31"/>
                    </a:cubicBezTo>
                    <a:cubicBezTo>
                      <a:pt x="66" y="24"/>
                      <a:pt x="47" y="8"/>
                      <a:pt x="35" y="17"/>
                    </a:cubicBezTo>
                    <a:cubicBezTo>
                      <a:pt x="23" y="26"/>
                      <a:pt x="40" y="43"/>
                      <a:pt x="47" y="50"/>
                    </a:cubicBezTo>
                    <a:cubicBezTo>
                      <a:pt x="51" y="55"/>
                      <a:pt x="56" y="63"/>
                      <a:pt x="52" y="69"/>
                    </a:cubicBezTo>
                    <a:cubicBezTo>
                      <a:pt x="49" y="76"/>
                      <a:pt x="37" y="73"/>
                      <a:pt x="32" y="72"/>
                    </a:cubicBezTo>
                    <a:cubicBezTo>
                      <a:pt x="26" y="70"/>
                      <a:pt x="19" y="71"/>
                      <a:pt x="14" y="73"/>
                    </a:cubicBezTo>
                    <a:cubicBezTo>
                      <a:pt x="0" y="78"/>
                      <a:pt x="13" y="88"/>
                      <a:pt x="20" y="91"/>
                    </a:cubicBezTo>
                    <a:cubicBezTo>
                      <a:pt x="31" y="96"/>
                      <a:pt x="42" y="98"/>
                      <a:pt x="53" y="103"/>
                    </a:cubicBezTo>
                    <a:cubicBezTo>
                      <a:pt x="64" y="108"/>
                      <a:pt x="74" y="115"/>
                      <a:pt x="83" y="122"/>
                    </a:cubicBezTo>
                    <a:cubicBezTo>
                      <a:pt x="100" y="134"/>
                      <a:pt x="114" y="148"/>
                      <a:pt x="128" y="163"/>
                    </a:cubicBezTo>
                    <a:cubicBezTo>
                      <a:pt x="132" y="167"/>
                      <a:pt x="138" y="175"/>
                      <a:pt x="141" y="178"/>
                    </a:cubicBezTo>
                    <a:cubicBezTo>
                      <a:pt x="143" y="181"/>
                      <a:pt x="149" y="178"/>
                      <a:pt x="146" y="175"/>
                    </a:cubicBezTo>
                    <a:close/>
                  </a:path>
                </a:pathLst>
              </a:custGeom>
              <a:solidFill>
                <a:srgbClr val="CBBE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Freeform 67"/>
              <p:cNvSpPr>
                <a:spLocks noEditPoints="1"/>
              </p:cNvSpPr>
              <p:nvPr/>
            </p:nvSpPr>
            <p:spPr bwMode="auto">
              <a:xfrm>
                <a:off x="1530278" y="1222375"/>
                <a:ext cx="1017588" cy="1622425"/>
              </a:xfrm>
              <a:custGeom>
                <a:avLst/>
                <a:gdLst>
                  <a:gd name="T0" fmla="*/ 324 w 410"/>
                  <a:gd name="T1" fmla="*/ 653 h 654"/>
                  <a:gd name="T2" fmla="*/ 318 w 410"/>
                  <a:gd name="T3" fmla="*/ 654 h 654"/>
                  <a:gd name="T4" fmla="*/ 262 w 410"/>
                  <a:gd name="T5" fmla="*/ 600 h 654"/>
                  <a:gd name="T6" fmla="*/ 262 w 410"/>
                  <a:gd name="T7" fmla="*/ 599 h 654"/>
                  <a:gd name="T8" fmla="*/ 241 w 410"/>
                  <a:gd name="T9" fmla="*/ 550 h 654"/>
                  <a:gd name="T10" fmla="*/ 244 w 410"/>
                  <a:gd name="T11" fmla="*/ 544 h 654"/>
                  <a:gd name="T12" fmla="*/ 220 w 410"/>
                  <a:gd name="T13" fmla="*/ 525 h 654"/>
                  <a:gd name="T14" fmla="*/ 313 w 410"/>
                  <a:gd name="T15" fmla="*/ 439 h 654"/>
                  <a:gd name="T16" fmla="*/ 339 w 410"/>
                  <a:gd name="T17" fmla="*/ 428 h 654"/>
                  <a:gd name="T18" fmla="*/ 337 w 410"/>
                  <a:gd name="T19" fmla="*/ 404 h 654"/>
                  <a:gd name="T20" fmla="*/ 325 w 410"/>
                  <a:gd name="T21" fmla="*/ 350 h 654"/>
                  <a:gd name="T22" fmla="*/ 347 w 410"/>
                  <a:gd name="T23" fmla="*/ 276 h 654"/>
                  <a:gd name="T24" fmla="*/ 369 w 410"/>
                  <a:gd name="T25" fmla="*/ 164 h 654"/>
                  <a:gd name="T26" fmla="*/ 294 w 410"/>
                  <a:gd name="T27" fmla="*/ 46 h 654"/>
                  <a:gd name="T28" fmla="*/ 155 w 410"/>
                  <a:gd name="T29" fmla="*/ 43 h 654"/>
                  <a:gd name="T30" fmla="*/ 36 w 410"/>
                  <a:gd name="T31" fmla="*/ 226 h 654"/>
                  <a:gd name="T32" fmla="*/ 147 w 410"/>
                  <a:gd name="T33" fmla="*/ 352 h 654"/>
                  <a:gd name="T34" fmla="*/ 152 w 410"/>
                  <a:gd name="T35" fmla="*/ 353 h 654"/>
                  <a:gd name="T36" fmla="*/ 245 w 410"/>
                  <a:gd name="T37" fmla="*/ 442 h 654"/>
                  <a:gd name="T38" fmla="*/ 239 w 410"/>
                  <a:gd name="T39" fmla="*/ 457 h 654"/>
                  <a:gd name="T40" fmla="*/ 223 w 410"/>
                  <a:gd name="T41" fmla="*/ 451 h 654"/>
                  <a:gd name="T42" fmla="*/ 143 w 410"/>
                  <a:gd name="T43" fmla="*/ 375 h 654"/>
                  <a:gd name="T44" fmla="*/ 138 w 410"/>
                  <a:gd name="T45" fmla="*/ 373 h 654"/>
                  <a:gd name="T46" fmla="*/ 13 w 410"/>
                  <a:gd name="T47" fmla="*/ 230 h 654"/>
                  <a:gd name="T48" fmla="*/ 146 w 410"/>
                  <a:gd name="T49" fmla="*/ 22 h 654"/>
                  <a:gd name="T50" fmla="*/ 305 w 410"/>
                  <a:gd name="T51" fmla="*/ 26 h 654"/>
                  <a:gd name="T52" fmla="*/ 391 w 410"/>
                  <a:gd name="T53" fmla="*/ 160 h 654"/>
                  <a:gd name="T54" fmla="*/ 367 w 410"/>
                  <a:gd name="T55" fmla="*/ 287 h 654"/>
                  <a:gd name="T56" fmla="*/ 348 w 410"/>
                  <a:gd name="T57" fmla="*/ 349 h 654"/>
                  <a:gd name="T58" fmla="*/ 359 w 410"/>
                  <a:gd name="T59" fmla="*/ 396 h 654"/>
                  <a:gd name="T60" fmla="*/ 351 w 410"/>
                  <a:gd name="T61" fmla="*/ 447 h 654"/>
                  <a:gd name="T62" fmla="*/ 321 w 410"/>
                  <a:gd name="T63" fmla="*/ 460 h 654"/>
                  <a:gd name="T64" fmla="*/ 242 w 410"/>
                  <a:gd name="T65" fmla="*/ 518 h 654"/>
                  <a:gd name="T66" fmla="*/ 257 w 410"/>
                  <a:gd name="T67" fmla="*/ 522 h 654"/>
                  <a:gd name="T68" fmla="*/ 258 w 410"/>
                  <a:gd name="T69" fmla="*/ 522 h 654"/>
                  <a:gd name="T70" fmla="*/ 364 w 410"/>
                  <a:gd name="T71" fmla="*/ 468 h 654"/>
                  <a:gd name="T72" fmla="*/ 385 w 410"/>
                  <a:gd name="T73" fmla="*/ 492 h 654"/>
                  <a:gd name="T74" fmla="*/ 274 w 410"/>
                  <a:gd name="T75" fmla="*/ 545 h 654"/>
                  <a:gd name="T76" fmla="*/ 270 w 410"/>
                  <a:gd name="T77" fmla="*/ 545 h 654"/>
                  <a:gd name="T78" fmla="*/ 263 w 410"/>
                  <a:gd name="T79" fmla="*/ 558 h 654"/>
                  <a:gd name="T80" fmla="*/ 272 w 410"/>
                  <a:gd name="T81" fmla="*/ 578 h 654"/>
                  <a:gd name="T82" fmla="*/ 377 w 410"/>
                  <a:gd name="T83" fmla="*/ 531 h 654"/>
                  <a:gd name="T84" fmla="*/ 407 w 410"/>
                  <a:gd name="T85" fmla="*/ 545 h 654"/>
                  <a:gd name="T86" fmla="*/ 400 w 410"/>
                  <a:gd name="T87" fmla="*/ 570 h 654"/>
                  <a:gd name="T88" fmla="*/ 285 w 410"/>
                  <a:gd name="T89" fmla="*/ 605 h 654"/>
                  <a:gd name="T90" fmla="*/ 324 w 410"/>
                  <a:gd name="T91" fmla="*/ 631 h 654"/>
                  <a:gd name="T92" fmla="*/ 332 w 410"/>
                  <a:gd name="T93" fmla="*/ 646 h 654"/>
                  <a:gd name="T94" fmla="*/ 324 w 410"/>
                  <a:gd name="T95" fmla="*/ 653 h 654"/>
                  <a:gd name="T96" fmla="*/ 299 w 410"/>
                  <a:gd name="T97" fmla="*/ 583 h 654"/>
                  <a:gd name="T98" fmla="*/ 382 w 410"/>
                  <a:gd name="T99" fmla="*/ 555 h 654"/>
                  <a:gd name="T100" fmla="*/ 377 w 410"/>
                  <a:gd name="T101" fmla="*/ 554 h 654"/>
                  <a:gd name="T102" fmla="*/ 299 w 410"/>
                  <a:gd name="T103" fmla="*/ 583 h 654"/>
                  <a:gd name="T104" fmla="*/ 296 w 410"/>
                  <a:gd name="T105" fmla="*/ 518 h 654"/>
                  <a:gd name="T106" fmla="*/ 360 w 410"/>
                  <a:gd name="T107" fmla="*/ 491 h 654"/>
                  <a:gd name="T108" fmla="*/ 357 w 410"/>
                  <a:gd name="T109" fmla="*/ 490 h 654"/>
                  <a:gd name="T110" fmla="*/ 296 w 410"/>
                  <a:gd name="T111" fmla="*/ 518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10" h="654">
                    <a:moveTo>
                      <a:pt x="324" y="653"/>
                    </a:moveTo>
                    <a:cubicBezTo>
                      <a:pt x="322" y="654"/>
                      <a:pt x="320" y="654"/>
                      <a:pt x="318" y="654"/>
                    </a:cubicBezTo>
                    <a:cubicBezTo>
                      <a:pt x="267" y="640"/>
                      <a:pt x="260" y="617"/>
                      <a:pt x="262" y="600"/>
                    </a:cubicBezTo>
                    <a:cubicBezTo>
                      <a:pt x="262" y="600"/>
                      <a:pt x="262" y="599"/>
                      <a:pt x="262" y="599"/>
                    </a:cubicBezTo>
                    <a:cubicBezTo>
                      <a:pt x="242" y="590"/>
                      <a:pt x="234" y="572"/>
                      <a:pt x="241" y="550"/>
                    </a:cubicBezTo>
                    <a:cubicBezTo>
                      <a:pt x="242" y="548"/>
                      <a:pt x="243" y="546"/>
                      <a:pt x="244" y="544"/>
                    </a:cubicBezTo>
                    <a:cubicBezTo>
                      <a:pt x="229" y="540"/>
                      <a:pt x="223" y="532"/>
                      <a:pt x="220" y="525"/>
                    </a:cubicBezTo>
                    <a:cubicBezTo>
                      <a:pt x="207" y="482"/>
                      <a:pt x="271" y="456"/>
                      <a:pt x="313" y="439"/>
                    </a:cubicBezTo>
                    <a:cubicBezTo>
                      <a:pt x="324" y="435"/>
                      <a:pt x="334" y="430"/>
                      <a:pt x="339" y="428"/>
                    </a:cubicBezTo>
                    <a:cubicBezTo>
                      <a:pt x="343" y="425"/>
                      <a:pt x="343" y="424"/>
                      <a:pt x="337" y="404"/>
                    </a:cubicBezTo>
                    <a:cubicBezTo>
                      <a:pt x="332" y="390"/>
                      <a:pt x="326" y="372"/>
                      <a:pt x="325" y="350"/>
                    </a:cubicBezTo>
                    <a:cubicBezTo>
                      <a:pt x="324" y="321"/>
                      <a:pt x="335" y="299"/>
                      <a:pt x="347" y="276"/>
                    </a:cubicBezTo>
                    <a:cubicBezTo>
                      <a:pt x="362" y="246"/>
                      <a:pt x="378" y="215"/>
                      <a:pt x="369" y="164"/>
                    </a:cubicBezTo>
                    <a:cubicBezTo>
                      <a:pt x="358" y="109"/>
                      <a:pt x="333" y="68"/>
                      <a:pt x="294" y="46"/>
                    </a:cubicBezTo>
                    <a:cubicBezTo>
                      <a:pt x="256" y="25"/>
                      <a:pt x="206" y="24"/>
                      <a:pt x="155" y="43"/>
                    </a:cubicBezTo>
                    <a:cubicBezTo>
                      <a:pt x="48" y="83"/>
                      <a:pt x="24" y="167"/>
                      <a:pt x="36" y="226"/>
                    </a:cubicBezTo>
                    <a:cubicBezTo>
                      <a:pt x="53" y="314"/>
                      <a:pt x="107" y="336"/>
                      <a:pt x="147" y="352"/>
                    </a:cubicBezTo>
                    <a:cubicBezTo>
                      <a:pt x="152" y="353"/>
                      <a:pt x="152" y="353"/>
                      <a:pt x="152" y="353"/>
                    </a:cubicBezTo>
                    <a:cubicBezTo>
                      <a:pt x="201" y="373"/>
                      <a:pt x="234" y="417"/>
                      <a:pt x="245" y="442"/>
                    </a:cubicBezTo>
                    <a:cubicBezTo>
                      <a:pt x="247" y="448"/>
                      <a:pt x="244" y="454"/>
                      <a:pt x="239" y="457"/>
                    </a:cubicBezTo>
                    <a:cubicBezTo>
                      <a:pt x="233" y="459"/>
                      <a:pt x="226" y="457"/>
                      <a:pt x="223" y="451"/>
                    </a:cubicBezTo>
                    <a:cubicBezTo>
                      <a:pt x="215" y="430"/>
                      <a:pt x="186" y="392"/>
                      <a:pt x="143" y="375"/>
                    </a:cubicBezTo>
                    <a:cubicBezTo>
                      <a:pt x="138" y="373"/>
                      <a:pt x="138" y="373"/>
                      <a:pt x="138" y="373"/>
                    </a:cubicBezTo>
                    <a:cubicBezTo>
                      <a:pt x="99" y="357"/>
                      <a:pt x="33" y="331"/>
                      <a:pt x="13" y="230"/>
                    </a:cubicBezTo>
                    <a:cubicBezTo>
                      <a:pt x="0" y="162"/>
                      <a:pt x="27" y="67"/>
                      <a:pt x="146" y="22"/>
                    </a:cubicBezTo>
                    <a:cubicBezTo>
                      <a:pt x="205" y="0"/>
                      <a:pt x="261" y="1"/>
                      <a:pt x="305" y="26"/>
                    </a:cubicBezTo>
                    <a:cubicBezTo>
                      <a:pt x="350" y="51"/>
                      <a:pt x="380" y="97"/>
                      <a:pt x="391" y="160"/>
                    </a:cubicBezTo>
                    <a:cubicBezTo>
                      <a:pt x="402" y="219"/>
                      <a:pt x="384" y="255"/>
                      <a:pt x="367" y="287"/>
                    </a:cubicBezTo>
                    <a:cubicBezTo>
                      <a:pt x="357" y="308"/>
                      <a:pt x="347" y="326"/>
                      <a:pt x="348" y="349"/>
                    </a:cubicBezTo>
                    <a:cubicBezTo>
                      <a:pt x="349" y="368"/>
                      <a:pt x="354" y="384"/>
                      <a:pt x="359" y="396"/>
                    </a:cubicBezTo>
                    <a:cubicBezTo>
                      <a:pt x="365" y="415"/>
                      <a:pt x="371" y="434"/>
                      <a:pt x="351" y="447"/>
                    </a:cubicBezTo>
                    <a:cubicBezTo>
                      <a:pt x="345" y="451"/>
                      <a:pt x="334" y="455"/>
                      <a:pt x="321" y="460"/>
                    </a:cubicBezTo>
                    <a:cubicBezTo>
                      <a:pt x="291" y="473"/>
                      <a:pt x="235" y="495"/>
                      <a:pt x="242" y="518"/>
                    </a:cubicBezTo>
                    <a:cubicBezTo>
                      <a:pt x="243" y="519"/>
                      <a:pt x="247" y="522"/>
                      <a:pt x="257" y="522"/>
                    </a:cubicBezTo>
                    <a:cubicBezTo>
                      <a:pt x="258" y="522"/>
                      <a:pt x="258" y="522"/>
                      <a:pt x="258" y="522"/>
                    </a:cubicBezTo>
                    <a:cubicBezTo>
                      <a:pt x="286" y="490"/>
                      <a:pt x="337" y="459"/>
                      <a:pt x="364" y="468"/>
                    </a:cubicBezTo>
                    <a:cubicBezTo>
                      <a:pt x="384" y="474"/>
                      <a:pt x="385" y="486"/>
                      <a:pt x="385" y="492"/>
                    </a:cubicBezTo>
                    <a:cubicBezTo>
                      <a:pt x="381" y="520"/>
                      <a:pt x="310" y="542"/>
                      <a:pt x="274" y="545"/>
                    </a:cubicBezTo>
                    <a:cubicBezTo>
                      <a:pt x="273" y="545"/>
                      <a:pt x="271" y="545"/>
                      <a:pt x="270" y="545"/>
                    </a:cubicBezTo>
                    <a:cubicBezTo>
                      <a:pt x="267" y="550"/>
                      <a:pt x="264" y="554"/>
                      <a:pt x="263" y="558"/>
                    </a:cubicBezTo>
                    <a:cubicBezTo>
                      <a:pt x="260" y="567"/>
                      <a:pt x="260" y="573"/>
                      <a:pt x="272" y="578"/>
                    </a:cubicBezTo>
                    <a:cubicBezTo>
                      <a:pt x="293" y="551"/>
                      <a:pt x="340" y="531"/>
                      <a:pt x="377" y="531"/>
                    </a:cubicBezTo>
                    <a:cubicBezTo>
                      <a:pt x="383" y="532"/>
                      <a:pt x="402" y="532"/>
                      <a:pt x="407" y="545"/>
                    </a:cubicBezTo>
                    <a:cubicBezTo>
                      <a:pt x="409" y="550"/>
                      <a:pt x="410" y="559"/>
                      <a:pt x="400" y="570"/>
                    </a:cubicBezTo>
                    <a:cubicBezTo>
                      <a:pt x="382" y="588"/>
                      <a:pt x="329" y="611"/>
                      <a:pt x="285" y="605"/>
                    </a:cubicBezTo>
                    <a:cubicBezTo>
                      <a:pt x="285" y="619"/>
                      <a:pt x="312" y="628"/>
                      <a:pt x="324" y="631"/>
                    </a:cubicBezTo>
                    <a:cubicBezTo>
                      <a:pt x="330" y="633"/>
                      <a:pt x="334" y="639"/>
                      <a:pt x="332" y="646"/>
                    </a:cubicBezTo>
                    <a:cubicBezTo>
                      <a:pt x="331" y="649"/>
                      <a:pt x="328" y="652"/>
                      <a:pt x="324" y="653"/>
                    </a:cubicBezTo>
                    <a:close/>
                    <a:moveTo>
                      <a:pt x="299" y="583"/>
                    </a:moveTo>
                    <a:cubicBezTo>
                      <a:pt x="333" y="584"/>
                      <a:pt x="371" y="565"/>
                      <a:pt x="382" y="555"/>
                    </a:cubicBezTo>
                    <a:cubicBezTo>
                      <a:pt x="381" y="555"/>
                      <a:pt x="379" y="555"/>
                      <a:pt x="377" y="554"/>
                    </a:cubicBezTo>
                    <a:cubicBezTo>
                      <a:pt x="349" y="554"/>
                      <a:pt x="317" y="568"/>
                      <a:pt x="299" y="583"/>
                    </a:cubicBezTo>
                    <a:close/>
                    <a:moveTo>
                      <a:pt x="296" y="518"/>
                    </a:moveTo>
                    <a:cubicBezTo>
                      <a:pt x="324" y="512"/>
                      <a:pt x="352" y="499"/>
                      <a:pt x="360" y="491"/>
                    </a:cubicBezTo>
                    <a:cubicBezTo>
                      <a:pt x="359" y="491"/>
                      <a:pt x="358" y="490"/>
                      <a:pt x="357" y="490"/>
                    </a:cubicBezTo>
                    <a:cubicBezTo>
                      <a:pt x="345" y="486"/>
                      <a:pt x="318" y="500"/>
                      <a:pt x="296" y="518"/>
                    </a:cubicBezTo>
                    <a:close/>
                  </a:path>
                </a:pathLst>
              </a:custGeom>
              <a:solidFill>
                <a:srgbClr val="BB2C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68"/>
              <p:cNvSpPr/>
              <p:nvPr/>
            </p:nvSpPr>
            <p:spPr bwMode="auto">
              <a:xfrm>
                <a:off x="1723953" y="1492250"/>
                <a:ext cx="561975" cy="866775"/>
              </a:xfrm>
              <a:custGeom>
                <a:avLst/>
                <a:gdLst>
                  <a:gd name="T0" fmla="*/ 223 w 226"/>
                  <a:gd name="T1" fmla="*/ 339 h 349"/>
                  <a:gd name="T2" fmla="*/ 143 w 226"/>
                  <a:gd name="T3" fmla="*/ 214 h 349"/>
                  <a:gd name="T4" fmla="*/ 52 w 226"/>
                  <a:gd name="T5" fmla="*/ 139 h 349"/>
                  <a:gd name="T6" fmla="*/ 35 w 226"/>
                  <a:gd name="T7" fmla="*/ 114 h 349"/>
                  <a:gd name="T8" fmla="*/ 81 w 226"/>
                  <a:gd name="T9" fmla="*/ 128 h 349"/>
                  <a:gd name="T10" fmla="*/ 107 w 226"/>
                  <a:gd name="T11" fmla="*/ 74 h 349"/>
                  <a:gd name="T12" fmla="*/ 91 w 226"/>
                  <a:gd name="T13" fmla="*/ 24 h 349"/>
                  <a:gd name="T14" fmla="*/ 129 w 226"/>
                  <a:gd name="T15" fmla="*/ 42 h 349"/>
                  <a:gd name="T16" fmla="*/ 175 w 226"/>
                  <a:gd name="T17" fmla="*/ 69 h 349"/>
                  <a:gd name="T18" fmla="*/ 190 w 226"/>
                  <a:gd name="T19" fmla="*/ 35 h 349"/>
                  <a:gd name="T20" fmla="*/ 209 w 226"/>
                  <a:gd name="T21" fmla="*/ 45 h 349"/>
                  <a:gd name="T22" fmla="*/ 212 w 226"/>
                  <a:gd name="T23" fmla="*/ 86 h 349"/>
                  <a:gd name="T24" fmla="*/ 224 w 226"/>
                  <a:gd name="T25" fmla="*/ 86 h 349"/>
                  <a:gd name="T26" fmla="*/ 191 w 226"/>
                  <a:gd name="T27" fmla="*/ 21 h 349"/>
                  <a:gd name="T28" fmla="*/ 174 w 226"/>
                  <a:gd name="T29" fmla="*/ 41 h 349"/>
                  <a:gd name="T30" fmla="*/ 167 w 226"/>
                  <a:gd name="T31" fmla="*/ 58 h 349"/>
                  <a:gd name="T32" fmla="*/ 151 w 226"/>
                  <a:gd name="T33" fmla="*/ 53 h 349"/>
                  <a:gd name="T34" fmla="*/ 88 w 226"/>
                  <a:gd name="T35" fmla="*/ 12 h 349"/>
                  <a:gd name="T36" fmla="*/ 95 w 226"/>
                  <a:gd name="T37" fmla="*/ 75 h 349"/>
                  <a:gd name="T38" fmla="*/ 98 w 226"/>
                  <a:gd name="T39" fmla="*/ 113 h 349"/>
                  <a:gd name="T40" fmla="*/ 60 w 226"/>
                  <a:gd name="T41" fmla="*/ 109 h 349"/>
                  <a:gd name="T42" fmla="*/ 27 w 226"/>
                  <a:gd name="T43" fmla="*/ 103 h 349"/>
                  <a:gd name="T44" fmla="*/ 31 w 226"/>
                  <a:gd name="T45" fmla="*/ 139 h 349"/>
                  <a:gd name="T46" fmla="*/ 85 w 226"/>
                  <a:gd name="T47" fmla="*/ 174 h 349"/>
                  <a:gd name="T48" fmla="*/ 132 w 226"/>
                  <a:gd name="T49" fmla="*/ 219 h 349"/>
                  <a:gd name="T50" fmla="*/ 195 w 226"/>
                  <a:gd name="T51" fmla="*/ 310 h 349"/>
                  <a:gd name="T52" fmla="*/ 212 w 226"/>
                  <a:gd name="T53" fmla="*/ 343 h 349"/>
                  <a:gd name="T54" fmla="*/ 223 w 226"/>
                  <a:gd name="T55" fmla="*/ 339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26" h="349">
                    <a:moveTo>
                      <a:pt x="223" y="339"/>
                    </a:moveTo>
                    <a:cubicBezTo>
                      <a:pt x="202" y="295"/>
                      <a:pt x="175" y="252"/>
                      <a:pt x="143" y="214"/>
                    </a:cubicBezTo>
                    <a:cubicBezTo>
                      <a:pt x="117" y="184"/>
                      <a:pt x="88" y="158"/>
                      <a:pt x="52" y="139"/>
                    </a:cubicBezTo>
                    <a:cubicBezTo>
                      <a:pt x="45" y="135"/>
                      <a:pt x="10" y="114"/>
                      <a:pt x="35" y="114"/>
                    </a:cubicBezTo>
                    <a:cubicBezTo>
                      <a:pt x="52" y="114"/>
                      <a:pt x="65" y="127"/>
                      <a:pt x="81" y="128"/>
                    </a:cubicBezTo>
                    <a:cubicBezTo>
                      <a:pt x="113" y="130"/>
                      <a:pt x="120" y="98"/>
                      <a:pt x="107" y="74"/>
                    </a:cubicBezTo>
                    <a:cubicBezTo>
                      <a:pt x="101" y="63"/>
                      <a:pt x="80" y="38"/>
                      <a:pt x="91" y="24"/>
                    </a:cubicBezTo>
                    <a:cubicBezTo>
                      <a:pt x="99" y="11"/>
                      <a:pt x="124" y="37"/>
                      <a:pt x="129" y="42"/>
                    </a:cubicBezTo>
                    <a:cubicBezTo>
                      <a:pt x="139" y="53"/>
                      <a:pt x="158" y="98"/>
                      <a:pt x="175" y="69"/>
                    </a:cubicBezTo>
                    <a:cubicBezTo>
                      <a:pt x="181" y="58"/>
                      <a:pt x="182" y="45"/>
                      <a:pt x="190" y="35"/>
                    </a:cubicBezTo>
                    <a:cubicBezTo>
                      <a:pt x="197" y="25"/>
                      <a:pt x="207" y="39"/>
                      <a:pt x="209" y="45"/>
                    </a:cubicBezTo>
                    <a:cubicBezTo>
                      <a:pt x="213" y="58"/>
                      <a:pt x="212" y="73"/>
                      <a:pt x="212" y="86"/>
                    </a:cubicBezTo>
                    <a:cubicBezTo>
                      <a:pt x="212" y="93"/>
                      <a:pt x="224" y="93"/>
                      <a:pt x="224" y="86"/>
                    </a:cubicBezTo>
                    <a:cubicBezTo>
                      <a:pt x="223" y="70"/>
                      <a:pt x="224" y="10"/>
                      <a:pt x="191" y="21"/>
                    </a:cubicBezTo>
                    <a:cubicBezTo>
                      <a:pt x="182" y="24"/>
                      <a:pt x="177" y="32"/>
                      <a:pt x="174" y="41"/>
                    </a:cubicBezTo>
                    <a:cubicBezTo>
                      <a:pt x="171" y="47"/>
                      <a:pt x="169" y="53"/>
                      <a:pt x="167" y="58"/>
                    </a:cubicBezTo>
                    <a:cubicBezTo>
                      <a:pt x="161" y="72"/>
                      <a:pt x="156" y="62"/>
                      <a:pt x="151" y="53"/>
                    </a:cubicBezTo>
                    <a:cubicBezTo>
                      <a:pt x="141" y="36"/>
                      <a:pt x="112" y="0"/>
                      <a:pt x="88" y="12"/>
                    </a:cubicBezTo>
                    <a:cubicBezTo>
                      <a:pt x="63" y="24"/>
                      <a:pt x="86" y="61"/>
                      <a:pt x="95" y="75"/>
                    </a:cubicBezTo>
                    <a:cubicBezTo>
                      <a:pt x="101" y="86"/>
                      <a:pt x="106" y="102"/>
                      <a:pt x="98" y="113"/>
                    </a:cubicBezTo>
                    <a:cubicBezTo>
                      <a:pt x="89" y="124"/>
                      <a:pt x="69" y="113"/>
                      <a:pt x="60" y="109"/>
                    </a:cubicBezTo>
                    <a:cubicBezTo>
                      <a:pt x="50" y="104"/>
                      <a:pt x="38" y="101"/>
                      <a:pt x="27" y="103"/>
                    </a:cubicBezTo>
                    <a:cubicBezTo>
                      <a:pt x="0" y="106"/>
                      <a:pt x="19" y="130"/>
                      <a:pt x="31" y="139"/>
                    </a:cubicBezTo>
                    <a:cubicBezTo>
                      <a:pt x="48" y="152"/>
                      <a:pt x="68" y="160"/>
                      <a:pt x="85" y="174"/>
                    </a:cubicBezTo>
                    <a:cubicBezTo>
                      <a:pt x="102" y="187"/>
                      <a:pt x="117" y="202"/>
                      <a:pt x="132" y="219"/>
                    </a:cubicBezTo>
                    <a:cubicBezTo>
                      <a:pt x="156" y="247"/>
                      <a:pt x="177" y="278"/>
                      <a:pt x="195" y="310"/>
                    </a:cubicBezTo>
                    <a:cubicBezTo>
                      <a:pt x="200" y="320"/>
                      <a:pt x="209" y="337"/>
                      <a:pt x="212" y="343"/>
                    </a:cubicBezTo>
                    <a:cubicBezTo>
                      <a:pt x="215" y="349"/>
                      <a:pt x="226" y="346"/>
                      <a:pt x="223" y="339"/>
                    </a:cubicBezTo>
                    <a:close/>
                  </a:path>
                </a:pathLst>
              </a:custGeom>
              <a:solidFill>
                <a:srgbClr val="BB2C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11" name="组合 110"/>
          <p:cNvGrpSpPr/>
          <p:nvPr/>
        </p:nvGrpSpPr>
        <p:grpSpPr>
          <a:xfrm>
            <a:off x="2369625" y="2477783"/>
            <a:ext cx="7940390" cy="1262446"/>
            <a:chOff x="5742079" y="1693610"/>
            <a:chExt cx="4812712" cy="765176"/>
          </a:xfrm>
        </p:grpSpPr>
        <p:sp>
          <p:nvSpPr>
            <p:cNvPr id="112" name="等腰三角形 111"/>
            <p:cNvSpPr/>
            <p:nvPr/>
          </p:nvSpPr>
          <p:spPr>
            <a:xfrm rot="10800000" flipH="1" flipV="1">
              <a:off x="6753006" y="1693610"/>
              <a:ext cx="176213" cy="163513"/>
            </a:xfrm>
            <a:prstGeom prst="triangle">
              <a:avLst>
                <a:gd name="adj" fmla="val 0"/>
              </a:avLst>
            </a:prstGeom>
            <a:solidFill>
              <a:schemeClr val="accent4">
                <a:lumMod val="50000"/>
              </a:schemeClr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13" name="等腰三角形 112"/>
            <p:cNvSpPr/>
            <p:nvPr/>
          </p:nvSpPr>
          <p:spPr>
            <a:xfrm rot="10800000" flipH="1">
              <a:off x="6753006" y="2293686"/>
              <a:ext cx="176213" cy="165100"/>
            </a:xfrm>
            <a:prstGeom prst="triangle">
              <a:avLst>
                <a:gd name="adj" fmla="val 0"/>
              </a:avLst>
            </a:prstGeom>
            <a:solidFill>
              <a:schemeClr val="accent4">
                <a:lumMod val="50000"/>
              </a:schemeClr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14" name="文本框 113"/>
            <p:cNvSpPr txBox="1"/>
            <p:nvPr/>
          </p:nvSpPr>
          <p:spPr>
            <a:xfrm rot="10800000" flipH="1">
              <a:off x="5742079" y="1779334"/>
              <a:ext cx="4611606" cy="593725"/>
            </a:xfrm>
            <a:prstGeom prst="rect">
              <a:avLst/>
            </a:prstGeom>
            <a:solidFill>
              <a:srgbClr val="0091C0"/>
            </a:solidFill>
            <a:effectLst/>
          </p:spPr>
          <p:txBody>
            <a:bodyPr lIns="180000" anchor="ctr"/>
            <a:lstStyle/>
            <a:p>
              <a:pPr>
                <a:defRPr/>
              </a:pPr>
              <a:endParaRPr lang="zh-CN" altLang="en-US" sz="1600" dirty="0">
                <a:solidFill>
                  <a:srgbClr val="52525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Verdana" panose="020B0604030504040204" pitchFamily="34" charset="0"/>
              </a:endParaRPr>
            </a:p>
          </p:txBody>
        </p:sp>
        <p:sp>
          <p:nvSpPr>
            <p:cNvPr id="115" name="文本框 114"/>
            <p:cNvSpPr txBox="1"/>
            <p:nvPr/>
          </p:nvSpPr>
          <p:spPr>
            <a:xfrm rot="10800000" flipH="1">
              <a:off x="5962431" y="1693610"/>
              <a:ext cx="790575" cy="765175"/>
            </a:xfrm>
            <a:prstGeom prst="rect">
              <a:avLst/>
            </a:prstGeom>
            <a:solidFill>
              <a:srgbClr val="FD961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>
                <a:defRPr/>
              </a:pPr>
              <a:endParaRPr lang="zh-CN" altLang="en-US" sz="3200" dirty="0">
                <a:solidFill>
                  <a:srgbClr val="FFFFFF"/>
                </a:solidFill>
                <a:latin typeface="Adobe Gothic Std B" panose="020B0800000000000000" pitchFamily="34" charset="-128"/>
                <a:ea typeface="Microsoft YaHei UI" panose="020B0503020204020204" pitchFamily="34" charset="-122"/>
                <a:cs typeface="Verdana" panose="020B0604030504040204" pitchFamily="34" charset="0"/>
              </a:endParaRPr>
            </a:p>
          </p:txBody>
        </p:sp>
        <p:sp>
          <p:nvSpPr>
            <p:cNvPr id="116" name="矩形 115"/>
            <p:cNvSpPr/>
            <p:nvPr/>
          </p:nvSpPr>
          <p:spPr>
            <a:xfrm>
              <a:off x="5986084" y="1735887"/>
              <a:ext cx="745403" cy="6715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zh-CN" sz="6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Verdana" panose="020B0604030504040204" pitchFamily="34" charset="0"/>
                </a:rPr>
                <a:t>04</a:t>
              </a:r>
              <a:endParaRPr lang="zh-CN" altLang="en-US" sz="6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Verdana" panose="020B0604030504040204" pitchFamily="34" charset="0"/>
              </a:endParaRPr>
            </a:p>
          </p:txBody>
        </p:sp>
        <p:sp>
          <p:nvSpPr>
            <p:cNvPr id="117" name="MH_Entry_1"/>
            <p:cNvSpPr/>
            <p:nvPr>
              <p:custDataLst>
                <p:tags r:id="rId1"/>
              </p:custDataLst>
            </p:nvPr>
          </p:nvSpPr>
          <p:spPr>
            <a:xfrm>
              <a:off x="6527200" y="1841091"/>
              <a:ext cx="4027591" cy="498614"/>
            </a:xfrm>
            <a:prstGeom prst="roundRect">
              <a:avLst>
                <a:gd name="adj" fmla="val 9124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zh-CN" altLang="en-US" sz="4800" spc="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点击输入您的标题</a:t>
              </a:r>
            </a:p>
          </p:txBody>
        </p:sp>
      </p:grpSp>
      <p:sp>
        <p:nvSpPr>
          <p:cNvPr id="119" name="矩形 118"/>
          <p:cNvSpPr/>
          <p:nvPr/>
        </p:nvSpPr>
        <p:spPr>
          <a:xfrm>
            <a:off x="5040128" y="3699301"/>
            <a:ext cx="3518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spc="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Other_9"/>
          <p:cNvSpPr/>
          <p:nvPr>
            <p:custDataLst>
              <p:tags r:id="rId1"/>
            </p:custDataLst>
          </p:nvPr>
        </p:nvSpPr>
        <p:spPr>
          <a:xfrm>
            <a:off x="3103754" y="2148864"/>
            <a:ext cx="2108200" cy="655638"/>
          </a:xfrm>
          <a:prstGeom prst="rightArrow">
            <a:avLst>
              <a:gd name="adj1" fmla="val 72581"/>
              <a:gd name="adj2" fmla="val 46774"/>
            </a:avLst>
          </a:prstGeom>
          <a:solidFill>
            <a:schemeClr val="bg1">
              <a:lumMod val="7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latin typeface="等线" panose="02010600030101010101" charset="-122"/>
              <a:ea typeface="等线" panose="02010600030101010101" charset="-122"/>
            </a:endParaRPr>
          </a:p>
        </p:txBody>
      </p:sp>
      <p:sp>
        <p:nvSpPr>
          <p:cNvPr id="5" name="MH_Other_10"/>
          <p:cNvSpPr/>
          <p:nvPr>
            <p:custDataLst>
              <p:tags r:id="rId2"/>
            </p:custDataLst>
          </p:nvPr>
        </p:nvSpPr>
        <p:spPr>
          <a:xfrm>
            <a:off x="3103754" y="3075964"/>
            <a:ext cx="2108200" cy="655638"/>
          </a:xfrm>
          <a:prstGeom prst="rightArrow">
            <a:avLst>
              <a:gd name="adj1" fmla="val 72581"/>
              <a:gd name="adj2" fmla="val 46774"/>
            </a:avLst>
          </a:prstGeom>
          <a:solidFill>
            <a:schemeClr val="bg1">
              <a:lumMod val="7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latin typeface="等线" panose="02010600030101010101" charset="-122"/>
              <a:ea typeface="等线" panose="02010600030101010101" charset="-122"/>
            </a:endParaRPr>
          </a:p>
        </p:txBody>
      </p:sp>
      <p:sp>
        <p:nvSpPr>
          <p:cNvPr id="6" name="MH_Other_11"/>
          <p:cNvSpPr/>
          <p:nvPr>
            <p:custDataLst>
              <p:tags r:id="rId3"/>
            </p:custDataLst>
          </p:nvPr>
        </p:nvSpPr>
        <p:spPr>
          <a:xfrm>
            <a:off x="3103754" y="4003064"/>
            <a:ext cx="2108200" cy="654050"/>
          </a:xfrm>
          <a:prstGeom prst="rightArrow">
            <a:avLst>
              <a:gd name="adj1" fmla="val 72581"/>
              <a:gd name="adj2" fmla="val 46774"/>
            </a:avLst>
          </a:prstGeom>
          <a:solidFill>
            <a:schemeClr val="bg1">
              <a:lumMod val="7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latin typeface="等线" panose="02010600030101010101" charset="-122"/>
              <a:ea typeface="等线" panose="02010600030101010101" charset="-122"/>
            </a:endParaRPr>
          </a:p>
        </p:txBody>
      </p:sp>
      <p:sp>
        <p:nvSpPr>
          <p:cNvPr id="7" name="MH_Other_12"/>
          <p:cNvSpPr/>
          <p:nvPr>
            <p:custDataLst>
              <p:tags r:id="rId4"/>
            </p:custDataLst>
          </p:nvPr>
        </p:nvSpPr>
        <p:spPr>
          <a:xfrm>
            <a:off x="3103754" y="4928579"/>
            <a:ext cx="2108200" cy="655637"/>
          </a:xfrm>
          <a:prstGeom prst="rightArrow">
            <a:avLst>
              <a:gd name="adj1" fmla="val 72581"/>
              <a:gd name="adj2" fmla="val 46774"/>
            </a:avLst>
          </a:prstGeom>
          <a:solidFill>
            <a:schemeClr val="bg1">
              <a:lumMod val="7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latin typeface="等线" panose="02010600030101010101" charset="-122"/>
              <a:ea typeface="等线" panose="02010600030101010101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062354" y="2148864"/>
            <a:ext cx="1990726" cy="655638"/>
            <a:chOff x="1725709" y="2037977"/>
            <a:chExt cx="1990726" cy="655638"/>
          </a:xfrm>
          <a:solidFill>
            <a:srgbClr val="78B3D8"/>
          </a:solidFill>
        </p:grpSpPr>
        <p:sp>
          <p:nvSpPr>
            <p:cNvPr id="9" name="MH_Other_1"/>
            <p:cNvSpPr/>
            <p:nvPr>
              <p:custDataLst>
                <p:tags r:id="rId16"/>
              </p:custDataLst>
            </p:nvPr>
          </p:nvSpPr>
          <p:spPr>
            <a:xfrm flipV="1">
              <a:off x="3605310" y="2592015"/>
              <a:ext cx="111125" cy="101600"/>
            </a:xfrm>
            <a:prstGeom prst="rtTriangle">
              <a:avLst/>
            </a:prstGeom>
            <a:grpFill/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10" name="MH_Other_2"/>
            <p:cNvSpPr/>
            <p:nvPr>
              <p:custDataLst>
                <p:tags r:id="rId17"/>
              </p:custDataLst>
            </p:nvPr>
          </p:nvSpPr>
          <p:spPr>
            <a:xfrm>
              <a:off x="3605310" y="2037977"/>
              <a:ext cx="111125" cy="101600"/>
            </a:xfrm>
            <a:prstGeom prst="rtTriangle">
              <a:avLst/>
            </a:prstGeom>
            <a:grpFill/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11" name="MH_SubTitle_1"/>
            <p:cNvSpPr/>
            <p:nvPr>
              <p:custDataLst>
                <p:tags r:id="rId18"/>
              </p:custDataLst>
            </p:nvPr>
          </p:nvSpPr>
          <p:spPr>
            <a:xfrm>
              <a:off x="1725709" y="2037977"/>
              <a:ext cx="1879600" cy="655638"/>
            </a:xfrm>
            <a:prstGeom prst="rect">
              <a:avLst/>
            </a:prstGeom>
            <a:solidFill>
              <a:srgbClr val="1289EC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zh-CN" altLang="en-US" sz="2000" kern="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062354" y="3075964"/>
            <a:ext cx="1990726" cy="655638"/>
            <a:chOff x="1725709" y="2965077"/>
            <a:chExt cx="1990726" cy="655638"/>
          </a:xfrm>
          <a:solidFill>
            <a:srgbClr val="ED7F92"/>
          </a:solidFill>
        </p:grpSpPr>
        <p:sp>
          <p:nvSpPr>
            <p:cNvPr id="13" name="MH_Other_3"/>
            <p:cNvSpPr/>
            <p:nvPr>
              <p:custDataLst>
                <p:tags r:id="rId13"/>
              </p:custDataLst>
            </p:nvPr>
          </p:nvSpPr>
          <p:spPr>
            <a:xfrm flipV="1">
              <a:off x="3605310" y="3519115"/>
              <a:ext cx="111125" cy="101600"/>
            </a:xfrm>
            <a:prstGeom prst="rtTriangle">
              <a:avLst/>
            </a:prstGeom>
            <a:grpFill/>
            <a:ln w="12700" cmpd="sng">
              <a:solidFill>
                <a:srgbClr val="ED7F9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14" name="MH_Other_4"/>
            <p:cNvSpPr/>
            <p:nvPr>
              <p:custDataLst>
                <p:tags r:id="rId14"/>
              </p:custDataLst>
            </p:nvPr>
          </p:nvSpPr>
          <p:spPr>
            <a:xfrm>
              <a:off x="3605310" y="2965077"/>
              <a:ext cx="111125" cy="101600"/>
            </a:xfrm>
            <a:prstGeom prst="rtTriangle">
              <a:avLst/>
            </a:prstGeom>
            <a:grpFill/>
            <a:ln w="12700" cmpd="sng">
              <a:solidFill>
                <a:srgbClr val="ED7F9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15" name="MH_SubTitle_2"/>
            <p:cNvSpPr/>
            <p:nvPr>
              <p:custDataLst>
                <p:tags r:id="rId15"/>
              </p:custDataLst>
            </p:nvPr>
          </p:nvSpPr>
          <p:spPr>
            <a:xfrm>
              <a:off x="1725709" y="2965077"/>
              <a:ext cx="1879600" cy="655638"/>
            </a:xfrm>
            <a:prstGeom prst="rect">
              <a:avLst/>
            </a:prstGeom>
            <a:grpFill/>
            <a:ln w="12700" cmpd="sng">
              <a:solidFill>
                <a:srgbClr val="ED7F9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zh-CN" altLang="en-US" sz="2000" kern="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062354" y="4003064"/>
            <a:ext cx="1990726" cy="654050"/>
            <a:chOff x="1725709" y="3892177"/>
            <a:chExt cx="1990726" cy="654050"/>
          </a:xfrm>
          <a:solidFill>
            <a:srgbClr val="92D050"/>
          </a:solidFill>
        </p:grpSpPr>
        <p:sp>
          <p:nvSpPr>
            <p:cNvPr id="17" name="MH_Other_5"/>
            <p:cNvSpPr/>
            <p:nvPr>
              <p:custDataLst>
                <p:tags r:id="rId10"/>
              </p:custDataLst>
            </p:nvPr>
          </p:nvSpPr>
          <p:spPr>
            <a:xfrm flipV="1">
              <a:off x="3605310" y="4444627"/>
              <a:ext cx="111125" cy="101600"/>
            </a:xfrm>
            <a:prstGeom prst="rtTriangle">
              <a:avLst/>
            </a:prstGeom>
            <a:grpFill/>
            <a:ln w="12700" cmpd="sng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18" name="MH_Other_6"/>
            <p:cNvSpPr/>
            <p:nvPr>
              <p:custDataLst>
                <p:tags r:id="rId11"/>
              </p:custDataLst>
            </p:nvPr>
          </p:nvSpPr>
          <p:spPr>
            <a:xfrm>
              <a:off x="3605310" y="3892178"/>
              <a:ext cx="111125" cy="100013"/>
            </a:xfrm>
            <a:prstGeom prst="rtTriangle">
              <a:avLst/>
            </a:prstGeom>
            <a:grpFill/>
            <a:ln w="12700" cmpd="sng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19" name="MH_SubTitle_3"/>
            <p:cNvSpPr/>
            <p:nvPr>
              <p:custDataLst>
                <p:tags r:id="rId12"/>
              </p:custDataLst>
            </p:nvPr>
          </p:nvSpPr>
          <p:spPr>
            <a:xfrm>
              <a:off x="1725709" y="3892177"/>
              <a:ext cx="1879600" cy="654050"/>
            </a:xfrm>
            <a:prstGeom prst="rect">
              <a:avLst/>
            </a:prstGeom>
            <a:grpFill/>
            <a:ln w="12700" cmpd="sng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zh-CN" altLang="en-US" sz="2000" kern="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2062354" y="4928577"/>
            <a:ext cx="1990726" cy="655638"/>
            <a:chOff x="1725709" y="4817690"/>
            <a:chExt cx="1990726" cy="655638"/>
          </a:xfrm>
          <a:solidFill>
            <a:srgbClr val="FD9619"/>
          </a:solidFill>
        </p:grpSpPr>
        <p:sp>
          <p:nvSpPr>
            <p:cNvPr id="21" name="MH_Other_7"/>
            <p:cNvSpPr/>
            <p:nvPr>
              <p:custDataLst>
                <p:tags r:id="rId7"/>
              </p:custDataLst>
            </p:nvPr>
          </p:nvSpPr>
          <p:spPr>
            <a:xfrm flipV="1">
              <a:off x="3605310" y="5371727"/>
              <a:ext cx="111125" cy="101600"/>
            </a:xfrm>
            <a:prstGeom prst="rtTriangle">
              <a:avLst/>
            </a:prstGeom>
            <a:grpFill/>
            <a:ln w="12700" cmpd="sng">
              <a:solidFill>
                <a:srgbClr val="FD96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22" name="MH_Other_8"/>
            <p:cNvSpPr/>
            <p:nvPr>
              <p:custDataLst>
                <p:tags r:id="rId8"/>
              </p:custDataLst>
            </p:nvPr>
          </p:nvSpPr>
          <p:spPr>
            <a:xfrm>
              <a:off x="3605310" y="4817690"/>
              <a:ext cx="111125" cy="101600"/>
            </a:xfrm>
            <a:prstGeom prst="rtTriangle">
              <a:avLst/>
            </a:prstGeom>
            <a:grpFill/>
            <a:ln w="12700" cmpd="sng">
              <a:solidFill>
                <a:srgbClr val="FD96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23" name="MH_SubTitle_4"/>
            <p:cNvSpPr/>
            <p:nvPr>
              <p:custDataLst>
                <p:tags r:id="rId9"/>
              </p:custDataLst>
            </p:nvPr>
          </p:nvSpPr>
          <p:spPr>
            <a:xfrm>
              <a:off x="1725709" y="4817691"/>
              <a:ext cx="1879600" cy="655637"/>
            </a:xfrm>
            <a:prstGeom prst="rect">
              <a:avLst/>
            </a:prstGeom>
            <a:grpFill/>
            <a:ln w="12700" cmpd="sng">
              <a:solidFill>
                <a:srgbClr val="FD96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zh-CN" altLang="en-US" sz="2000" kern="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5296191" y="2049644"/>
            <a:ext cx="5003320" cy="830997"/>
          </a:xfrm>
          <a:prstGeom prst="rect">
            <a:avLst/>
          </a:prstGeom>
          <a:ln>
            <a:solidFill>
              <a:srgbClr val="1289EC"/>
            </a:solidFill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296191" y="3004029"/>
            <a:ext cx="5003320" cy="830997"/>
          </a:xfrm>
          <a:prstGeom prst="rect">
            <a:avLst/>
          </a:prstGeom>
          <a:ln>
            <a:solidFill>
              <a:srgbClr val="ED7F92"/>
            </a:solidFill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296191" y="3906102"/>
            <a:ext cx="5003320" cy="830997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296191" y="4840898"/>
            <a:ext cx="5003320" cy="830997"/>
          </a:xfrm>
          <a:prstGeom prst="rect">
            <a:avLst/>
          </a:prstGeom>
          <a:ln>
            <a:solidFill>
              <a:srgbClr val="FD9619"/>
            </a:solidFill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8" name="图文框 27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1318"/>
            </a:avLst>
          </a:prstGeom>
          <a:solidFill>
            <a:srgbClr val="0091C0"/>
          </a:solidFill>
          <a:ln>
            <a:solidFill>
              <a:srgbClr val="8AB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56863C"/>
              </a:solidFill>
            </a:endParaRPr>
          </a:p>
        </p:txBody>
      </p:sp>
      <p:sp>
        <p:nvSpPr>
          <p:cNvPr id="29" name="MH_Number_1"/>
          <p:cNvSpPr/>
          <p:nvPr>
            <p:custDataLst>
              <p:tags r:id="rId5"/>
            </p:custDataLst>
          </p:nvPr>
        </p:nvSpPr>
        <p:spPr>
          <a:xfrm>
            <a:off x="1997857" y="466662"/>
            <a:ext cx="498951" cy="498614"/>
          </a:xfrm>
          <a:prstGeom prst="rect">
            <a:avLst/>
          </a:prstGeom>
          <a:solidFill>
            <a:srgbClr val="0091C0"/>
          </a:solidFill>
          <a:ln>
            <a:solidFill>
              <a:srgbClr val="0091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04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" name="MH_Entry_1"/>
          <p:cNvSpPr/>
          <p:nvPr>
            <p:custDataLst>
              <p:tags r:id="rId6"/>
            </p:custDataLst>
          </p:nvPr>
        </p:nvSpPr>
        <p:spPr>
          <a:xfrm>
            <a:off x="2586342" y="466662"/>
            <a:ext cx="3523154" cy="498614"/>
          </a:xfrm>
          <a:prstGeom prst="rect">
            <a:avLst/>
          </a:prstGeom>
          <a:noFill/>
          <a:ln>
            <a:solidFill>
              <a:srgbClr val="0091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400" spc="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Other_1"/>
          <p:cNvSpPr/>
          <p:nvPr/>
        </p:nvSpPr>
        <p:spPr>
          <a:xfrm>
            <a:off x="1781033" y="2364096"/>
            <a:ext cx="8629934" cy="2960688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" name="MH_Other_2"/>
          <p:cNvSpPr/>
          <p:nvPr/>
        </p:nvSpPr>
        <p:spPr>
          <a:xfrm>
            <a:off x="2787366" y="2364098"/>
            <a:ext cx="461462" cy="779463"/>
          </a:xfrm>
          <a:prstGeom prst="rect">
            <a:avLst/>
          </a:prstGeom>
          <a:solidFill>
            <a:srgbClr val="FD9619"/>
          </a:solidFill>
          <a:ln>
            <a:solidFill>
              <a:srgbClr val="FD96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zh-CN" sz="4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4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MH_SubTitle_1"/>
          <p:cNvSpPr/>
          <p:nvPr/>
        </p:nvSpPr>
        <p:spPr>
          <a:xfrm>
            <a:off x="2165066" y="3143559"/>
            <a:ext cx="1636092" cy="563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MH_Text_1"/>
          <p:cNvSpPr/>
          <p:nvPr/>
        </p:nvSpPr>
        <p:spPr>
          <a:xfrm>
            <a:off x="2165066" y="3760479"/>
            <a:ext cx="1636092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</p:txBody>
      </p:sp>
      <p:sp>
        <p:nvSpPr>
          <p:cNvPr id="8" name="MH_Other_3"/>
          <p:cNvSpPr/>
          <p:nvPr/>
        </p:nvSpPr>
        <p:spPr>
          <a:xfrm>
            <a:off x="4939224" y="2364098"/>
            <a:ext cx="461462" cy="77946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zh-CN" sz="4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4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MH_SubTitle_2"/>
          <p:cNvSpPr/>
          <p:nvPr/>
        </p:nvSpPr>
        <p:spPr>
          <a:xfrm>
            <a:off x="4315339" y="3129271"/>
            <a:ext cx="1637589" cy="565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MH_Text_2"/>
          <p:cNvSpPr/>
          <p:nvPr/>
        </p:nvSpPr>
        <p:spPr>
          <a:xfrm>
            <a:off x="4315339" y="3746194"/>
            <a:ext cx="1637589" cy="1525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" name="MH_Other_4"/>
          <p:cNvSpPr/>
          <p:nvPr/>
        </p:nvSpPr>
        <p:spPr>
          <a:xfrm>
            <a:off x="7105332" y="2364098"/>
            <a:ext cx="461462" cy="779463"/>
          </a:xfrm>
          <a:prstGeom prst="rect">
            <a:avLst/>
          </a:prstGeom>
          <a:solidFill>
            <a:srgbClr val="ED7F92"/>
          </a:solidFill>
          <a:ln>
            <a:solidFill>
              <a:srgbClr val="ED7F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zh-CN" sz="4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4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MH_SubTitle_3"/>
          <p:cNvSpPr/>
          <p:nvPr/>
        </p:nvSpPr>
        <p:spPr>
          <a:xfrm>
            <a:off x="6483034" y="3129271"/>
            <a:ext cx="1637589" cy="565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MH_Text_3"/>
          <p:cNvSpPr/>
          <p:nvPr/>
        </p:nvSpPr>
        <p:spPr>
          <a:xfrm>
            <a:off x="6483034" y="3746194"/>
            <a:ext cx="1637589" cy="1525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4" name="MH_Other_5"/>
          <p:cNvSpPr/>
          <p:nvPr/>
        </p:nvSpPr>
        <p:spPr>
          <a:xfrm>
            <a:off x="9191341" y="2364098"/>
            <a:ext cx="461462" cy="779463"/>
          </a:xfrm>
          <a:prstGeom prst="rect">
            <a:avLst/>
          </a:prstGeom>
          <a:solidFill>
            <a:srgbClr val="1289EC"/>
          </a:solidFill>
          <a:ln>
            <a:solidFill>
              <a:srgbClr val="1289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zh-CN" sz="4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4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MH_SubTitle_4"/>
          <p:cNvSpPr/>
          <p:nvPr/>
        </p:nvSpPr>
        <p:spPr>
          <a:xfrm>
            <a:off x="8569041" y="3129271"/>
            <a:ext cx="1637590" cy="565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MH_Text_4"/>
          <p:cNvSpPr/>
          <p:nvPr/>
        </p:nvSpPr>
        <p:spPr>
          <a:xfrm>
            <a:off x="8569041" y="3746194"/>
            <a:ext cx="1637590" cy="1525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en-US" sz="1600" dirty="0">
                <a:solidFill>
                  <a:srgbClr val="272731"/>
                </a:solidFill>
                <a:latin typeface="微软雅黑" panose="020B0503020204020204" pitchFamily="34" charset="-122"/>
              </a:rPr>
              <a:t>点击此处添加标题</a:t>
            </a:r>
            <a:endParaRPr lang="en-US" altLang="zh-CN" sz="1600" dirty="0">
              <a:solidFill>
                <a:srgbClr val="27273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图文框 16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1318"/>
            </a:avLst>
          </a:prstGeom>
          <a:solidFill>
            <a:srgbClr val="0091C0"/>
          </a:solidFill>
          <a:ln>
            <a:solidFill>
              <a:srgbClr val="8AB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56863C"/>
              </a:solidFill>
            </a:endParaRPr>
          </a:p>
        </p:txBody>
      </p:sp>
      <p:sp>
        <p:nvSpPr>
          <p:cNvPr id="18" name="MH_Number_1"/>
          <p:cNvSpPr/>
          <p:nvPr>
            <p:custDataLst>
              <p:tags r:id="rId1"/>
            </p:custDataLst>
          </p:nvPr>
        </p:nvSpPr>
        <p:spPr>
          <a:xfrm>
            <a:off x="1997857" y="466662"/>
            <a:ext cx="498951" cy="498614"/>
          </a:xfrm>
          <a:prstGeom prst="rect">
            <a:avLst/>
          </a:prstGeom>
          <a:solidFill>
            <a:srgbClr val="0091C0"/>
          </a:solidFill>
          <a:ln>
            <a:solidFill>
              <a:srgbClr val="0091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04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MH_Entry_1"/>
          <p:cNvSpPr/>
          <p:nvPr>
            <p:custDataLst>
              <p:tags r:id="rId2"/>
            </p:custDataLst>
          </p:nvPr>
        </p:nvSpPr>
        <p:spPr>
          <a:xfrm>
            <a:off x="2586342" y="466662"/>
            <a:ext cx="3523154" cy="498614"/>
          </a:xfrm>
          <a:prstGeom prst="rect">
            <a:avLst/>
          </a:prstGeom>
          <a:noFill/>
          <a:ln>
            <a:solidFill>
              <a:srgbClr val="0091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400" spc="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504096" y="1868086"/>
            <a:ext cx="55707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感谢批评指正！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100382" y="2859824"/>
            <a:ext cx="3153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870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答辩模版</a:t>
            </a:r>
            <a:r>
              <a:rPr lang="en-US" altLang="zh-CN" dirty="0">
                <a:solidFill>
                  <a:srgbClr val="F870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solidFill>
                  <a:srgbClr val="F870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毕业设计</a:t>
            </a:r>
            <a:r>
              <a:rPr lang="en-US" altLang="zh-CN" dirty="0">
                <a:solidFill>
                  <a:srgbClr val="F870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>
                <a:solidFill>
                  <a:srgbClr val="F870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学术报告</a:t>
            </a:r>
            <a:endParaRPr lang="zh-CN" altLang="en-US" dirty="0">
              <a:solidFill>
                <a:srgbClr val="F8701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038386" y="335835"/>
            <a:ext cx="1352661" cy="712630"/>
          </a:xfrm>
          <a:custGeom>
            <a:avLst/>
            <a:gdLst/>
            <a:ahLst/>
            <a:cxnLst/>
            <a:rect l="l" t="t" r="r" b="b"/>
            <a:pathLst>
              <a:path w="1913382" h="1008038">
                <a:moveTo>
                  <a:pt x="158999" y="881332"/>
                </a:moveTo>
                <a:lnTo>
                  <a:pt x="279550" y="881332"/>
                </a:lnTo>
                <a:lnTo>
                  <a:pt x="279550" y="897656"/>
                </a:lnTo>
                <a:lnTo>
                  <a:pt x="158999" y="897656"/>
                </a:lnTo>
                <a:close/>
                <a:moveTo>
                  <a:pt x="1786062" y="850692"/>
                </a:moveTo>
                <a:lnTo>
                  <a:pt x="1758938" y="865761"/>
                </a:lnTo>
                <a:cubicBezTo>
                  <a:pt x="1770491" y="882839"/>
                  <a:pt x="1781709" y="902010"/>
                  <a:pt x="1792592" y="923273"/>
                </a:cubicBezTo>
                <a:lnTo>
                  <a:pt x="1821725" y="907451"/>
                </a:lnTo>
                <a:cubicBezTo>
                  <a:pt x="1809335" y="885518"/>
                  <a:pt x="1797448" y="866598"/>
                  <a:pt x="1786062" y="850692"/>
                </a:cubicBezTo>
                <a:close/>
                <a:moveTo>
                  <a:pt x="158999" y="840144"/>
                </a:moveTo>
                <a:lnTo>
                  <a:pt x="279550" y="840144"/>
                </a:lnTo>
                <a:lnTo>
                  <a:pt x="279550" y="856468"/>
                </a:lnTo>
                <a:lnTo>
                  <a:pt x="158999" y="856468"/>
                </a:lnTo>
                <a:close/>
                <a:moveTo>
                  <a:pt x="886127" y="803978"/>
                </a:moveTo>
                <a:lnTo>
                  <a:pt x="920534" y="803978"/>
                </a:lnTo>
                <a:lnTo>
                  <a:pt x="920534" y="835874"/>
                </a:lnTo>
                <a:lnTo>
                  <a:pt x="886127" y="835874"/>
                </a:lnTo>
                <a:close/>
                <a:moveTo>
                  <a:pt x="162389" y="790793"/>
                </a:moveTo>
                <a:cubicBezTo>
                  <a:pt x="174277" y="798160"/>
                  <a:pt x="185620" y="805736"/>
                  <a:pt x="196420" y="813522"/>
                </a:cubicBezTo>
                <a:lnTo>
                  <a:pt x="137526" y="813522"/>
                </a:lnTo>
                <a:cubicBezTo>
                  <a:pt x="148827" y="806071"/>
                  <a:pt x="157115" y="798495"/>
                  <a:pt x="162389" y="790793"/>
                </a:cubicBezTo>
                <a:close/>
                <a:moveTo>
                  <a:pt x="643490" y="788910"/>
                </a:moveTo>
                <a:lnTo>
                  <a:pt x="670614" y="788910"/>
                </a:lnTo>
                <a:lnTo>
                  <a:pt x="670614" y="835874"/>
                </a:lnTo>
                <a:lnTo>
                  <a:pt x="642988" y="835874"/>
                </a:lnTo>
                <a:cubicBezTo>
                  <a:pt x="643323" y="827335"/>
                  <a:pt x="643490" y="811680"/>
                  <a:pt x="643490" y="788910"/>
                </a:cubicBezTo>
                <a:close/>
                <a:moveTo>
                  <a:pt x="585726" y="788910"/>
                </a:moveTo>
                <a:lnTo>
                  <a:pt x="612599" y="788910"/>
                </a:lnTo>
                <a:cubicBezTo>
                  <a:pt x="612599" y="815029"/>
                  <a:pt x="612306" y="830684"/>
                  <a:pt x="611720" y="835874"/>
                </a:cubicBezTo>
                <a:lnTo>
                  <a:pt x="585726" y="835874"/>
                </a:lnTo>
                <a:close/>
                <a:moveTo>
                  <a:pt x="277415" y="788784"/>
                </a:moveTo>
                <a:cubicBezTo>
                  <a:pt x="284280" y="798328"/>
                  <a:pt x="292860" y="806574"/>
                  <a:pt x="303157" y="813522"/>
                </a:cubicBezTo>
                <a:lnTo>
                  <a:pt x="238864" y="813522"/>
                </a:lnTo>
                <a:cubicBezTo>
                  <a:pt x="257114" y="805904"/>
                  <a:pt x="269964" y="797658"/>
                  <a:pt x="277415" y="788784"/>
                </a:cubicBezTo>
                <a:close/>
                <a:moveTo>
                  <a:pt x="853729" y="775599"/>
                </a:moveTo>
                <a:lnTo>
                  <a:pt x="853729" y="864254"/>
                </a:lnTo>
                <a:lnTo>
                  <a:pt x="952932" y="864254"/>
                </a:lnTo>
                <a:lnTo>
                  <a:pt x="952932" y="775599"/>
                </a:lnTo>
                <a:close/>
                <a:moveTo>
                  <a:pt x="600795" y="735917"/>
                </a:moveTo>
                <a:lnTo>
                  <a:pt x="649769" y="735917"/>
                </a:lnTo>
                <a:lnTo>
                  <a:pt x="630431" y="760530"/>
                </a:lnTo>
                <a:lnTo>
                  <a:pt x="582713" y="760530"/>
                </a:lnTo>
                <a:cubicBezTo>
                  <a:pt x="589075" y="752577"/>
                  <a:pt x="595103" y="744373"/>
                  <a:pt x="600795" y="735917"/>
                </a:cubicBezTo>
                <a:close/>
                <a:moveTo>
                  <a:pt x="1319403" y="728383"/>
                </a:moveTo>
                <a:lnTo>
                  <a:pt x="1334974" y="728383"/>
                </a:lnTo>
                <a:lnTo>
                  <a:pt x="1334974" y="786147"/>
                </a:lnTo>
                <a:lnTo>
                  <a:pt x="1319403" y="786147"/>
                </a:lnTo>
                <a:close/>
                <a:moveTo>
                  <a:pt x="1241044" y="728383"/>
                </a:moveTo>
                <a:lnTo>
                  <a:pt x="1256615" y="728383"/>
                </a:lnTo>
                <a:lnTo>
                  <a:pt x="1256615" y="786147"/>
                </a:lnTo>
                <a:lnTo>
                  <a:pt x="1241044" y="786147"/>
                </a:lnTo>
                <a:close/>
                <a:moveTo>
                  <a:pt x="1735582" y="724114"/>
                </a:moveTo>
                <a:cubicBezTo>
                  <a:pt x="1745293" y="738680"/>
                  <a:pt x="1756929" y="751991"/>
                  <a:pt x="1770491" y="764046"/>
                </a:cubicBezTo>
                <a:lnTo>
                  <a:pt x="1702430" y="764046"/>
                </a:lnTo>
                <a:cubicBezTo>
                  <a:pt x="1715155" y="751656"/>
                  <a:pt x="1726206" y="738345"/>
                  <a:pt x="1735582" y="724114"/>
                </a:cubicBezTo>
                <a:close/>
                <a:moveTo>
                  <a:pt x="1372143" y="706784"/>
                </a:moveTo>
                <a:lnTo>
                  <a:pt x="1372143" y="875807"/>
                </a:lnTo>
                <a:lnTo>
                  <a:pt x="1396756" y="875807"/>
                </a:lnTo>
                <a:lnTo>
                  <a:pt x="1396756" y="706784"/>
                </a:lnTo>
                <a:close/>
                <a:moveTo>
                  <a:pt x="1213920" y="697743"/>
                </a:moveTo>
                <a:lnTo>
                  <a:pt x="1213920" y="786147"/>
                </a:lnTo>
                <a:lnTo>
                  <a:pt x="1204377" y="786147"/>
                </a:lnTo>
                <a:lnTo>
                  <a:pt x="1204377" y="817792"/>
                </a:lnTo>
                <a:lnTo>
                  <a:pt x="1213920" y="817792"/>
                </a:lnTo>
                <a:lnTo>
                  <a:pt x="1213920" y="823317"/>
                </a:lnTo>
                <a:cubicBezTo>
                  <a:pt x="1213920" y="855799"/>
                  <a:pt x="1209232" y="886271"/>
                  <a:pt x="1199856" y="914734"/>
                </a:cubicBezTo>
                <a:cubicBezTo>
                  <a:pt x="1205716" y="918251"/>
                  <a:pt x="1214088" y="924445"/>
                  <a:pt x="1224971" y="933319"/>
                </a:cubicBezTo>
                <a:cubicBezTo>
                  <a:pt x="1235687" y="901507"/>
                  <a:pt x="1241044" y="866263"/>
                  <a:pt x="1241044" y="827586"/>
                </a:cubicBezTo>
                <a:lnTo>
                  <a:pt x="1241044" y="817792"/>
                </a:lnTo>
                <a:lnTo>
                  <a:pt x="1256615" y="817792"/>
                </a:lnTo>
                <a:lnTo>
                  <a:pt x="1256615" y="898661"/>
                </a:lnTo>
                <a:cubicBezTo>
                  <a:pt x="1256615" y="902010"/>
                  <a:pt x="1254606" y="903684"/>
                  <a:pt x="1250588" y="903684"/>
                </a:cubicBezTo>
                <a:cubicBezTo>
                  <a:pt x="1246905" y="903684"/>
                  <a:pt x="1242384" y="903517"/>
                  <a:pt x="1237026" y="903182"/>
                </a:cubicBezTo>
                <a:cubicBezTo>
                  <a:pt x="1238700" y="913730"/>
                  <a:pt x="1239956" y="922939"/>
                  <a:pt x="1240793" y="930808"/>
                </a:cubicBezTo>
                <a:cubicBezTo>
                  <a:pt x="1246653" y="931059"/>
                  <a:pt x="1253204" y="931226"/>
                  <a:pt x="1260445" y="931310"/>
                </a:cubicBezTo>
                <a:cubicBezTo>
                  <a:pt x="1267687" y="931394"/>
                  <a:pt x="1272961" y="929113"/>
                  <a:pt x="1276268" y="924466"/>
                </a:cubicBezTo>
                <a:cubicBezTo>
                  <a:pt x="1279575" y="919820"/>
                  <a:pt x="1281228" y="913311"/>
                  <a:pt x="1281228" y="904940"/>
                </a:cubicBezTo>
                <a:lnTo>
                  <a:pt x="1281228" y="817792"/>
                </a:lnTo>
                <a:lnTo>
                  <a:pt x="1294790" y="817792"/>
                </a:lnTo>
                <a:lnTo>
                  <a:pt x="1294790" y="824070"/>
                </a:lnTo>
                <a:cubicBezTo>
                  <a:pt x="1294790" y="866765"/>
                  <a:pt x="1289432" y="899247"/>
                  <a:pt x="1278716" y="921515"/>
                </a:cubicBezTo>
                <a:cubicBezTo>
                  <a:pt x="1286753" y="926036"/>
                  <a:pt x="1294455" y="930557"/>
                  <a:pt x="1301822" y="935077"/>
                </a:cubicBezTo>
                <a:cubicBezTo>
                  <a:pt x="1313542" y="909126"/>
                  <a:pt x="1319403" y="872291"/>
                  <a:pt x="1319403" y="824573"/>
                </a:cubicBezTo>
                <a:lnTo>
                  <a:pt x="1319403" y="817792"/>
                </a:lnTo>
                <a:lnTo>
                  <a:pt x="1334974" y="817792"/>
                </a:lnTo>
                <a:lnTo>
                  <a:pt x="1334974" y="896401"/>
                </a:lnTo>
                <a:cubicBezTo>
                  <a:pt x="1334974" y="901256"/>
                  <a:pt x="1332546" y="903684"/>
                  <a:pt x="1327690" y="903684"/>
                </a:cubicBezTo>
                <a:cubicBezTo>
                  <a:pt x="1323923" y="903684"/>
                  <a:pt x="1319319" y="903349"/>
                  <a:pt x="1313877" y="902679"/>
                </a:cubicBezTo>
                <a:cubicBezTo>
                  <a:pt x="1314882" y="910716"/>
                  <a:pt x="1315886" y="920009"/>
                  <a:pt x="1316891" y="930557"/>
                </a:cubicBezTo>
                <a:cubicBezTo>
                  <a:pt x="1325597" y="930808"/>
                  <a:pt x="1333195" y="930871"/>
                  <a:pt x="1339683" y="930745"/>
                </a:cubicBezTo>
                <a:cubicBezTo>
                  <a:pt x="1346171" y="930620"/>
                  <a:pt x="1351110" y="928380"/>
                  <a:pt x="1354500" y="924027"/>
                </a:cubicBezTo>
                <a:cubicBezTo>
                  <a:pt x="1357891" y="919674"/>
                  <a:pt x="1359586" y="913144"/>
                  <a:pt x="1359586" y="904437"/>
                </a:cubicBezTo>
                <a:lnTo>
                  <a:pt x="1359586" y="817792"/>
                </a:lnTo>
                <a:lnTo>
                  <a:pt x="1368125" y="817792"/>
                </a:lnTo>
                <a:lnTo>
                  <a:pt x="1368125" y="786147"/>
                </a:lnTo>
                <a:lnTo>
                  <a:pt x="1359586" y="786147"/>
                </a:lnTo>
                <a:lnTo>
                  <a:pt x="1359586" y="697743"/>
                </a:lnTo>
                <a:lnTo>
                  <a:pt x="1294790" y="697743"/>
                </a:lnTo>
                <a:lnTo>
                  <a:pt x="1294790" y="786147"/>
                </a:lnTo>
                <a:lnTo>
                  <a:pt x="1281228" y="786147"/>
                </a:lnTo>
                <a:lnTo>
                  <a:pt x="1281228" y="697743"/>
                </a:lnTo>
                <a:close/>
                <a:moveTo>
                  <a:pt x="1721517" y="688199"/>
                </a:moveTo>
                <a:cubicBezTo>
                  <a:pt x="1704607" y="719677"/>
                  <a:pt x="1681166" y="743870"/>
                  <a:pt x="1651196" y="760781"/>
                </a:cubicBezTo>
                <a:cubicBezTo>
                  <a:pt x="1654880" y="748893"/>
                  <a:pt x="1658731" y="736252"/>
                  <a:pt x="1662749" y="722858"/>
                </a:cubicBezTo>
                <a:lnTo>
                  <a:pt x="1662749" y="698999"/>
                </a:lnTo>
                <a:lnTo>
                  <a:pt x="1581126" y="698999"/>
                </a:lnTo>
                <a:lnTo>
                  <a:pt x="1581126" y="935077"/>
                </a:lnTo>
                <a:lnTo>
                  <a:pt x="1610510" y="935077"/>
                </a:lnTo>
                <a:lnTo>
                  <a:pt x="1610510" y="727881"/>
                </a:lnTo>
                <a:lnTo>
                  <a:pt x="1629598" y="727881"/>
                </a:lnTo>
                <a:cubicBezTo>
                  <a:pt x="1624909" y="748977"/>
                  <a:pt x="1618966" y="771162"/>
                  <a:pt x="1611766" y="794435"/>
                </a:cubicBezTo>
                <a:cubicBezTo>
                  <a:pt x="1624491" y="809504"/>
                  <a:pt x="1630853" y="825159"/>
                  <a:pt x="1630853" y="841399"/>
                </a:cubicBezTo>
                <a:cubicBezTo>
                  <a:pt x="1630853" y="851613"/>
                  <a:pt x="1627253" y="856719"/>
                  <a:pt x="1620054" y="856719"/>
                </a:cubicBezTo>
                <a:cubicBezTo>
                  <a:pt x="1617710" y="856719"/>
                  <a:pt x="1614696" y="856301"/>
                  <a:pt x="1611013" y="855464"/>
                </a:cubicBezTo>
                <a:cubicBezTo>
                  <a:pt x="1614026" y="868356"/>
                  <a:pt x="1616036" y="879992"/>
                  <a:pt x="1617040" y="890373"/>
                </a:cubicBezTo>
                <a:cubicBezTo>
                  <a:pt x="1633616" y="890373"/>
                  <a:pt x="1645252" y="886941"/>
                  <a:pt x="1651950" y="880076"/>
                </a:cubicBezTo>
                <a:cubicBezTo>
                  <a:pt x="1658312" y="873714"/>
                  <a:pt x="1661493" y="863249"/>
                  <a:pt x="1661493" y="848683"/>
                </a:cubicBezTo>
                <a:cubicBezTo>
                  <a:pt x="1661493" y="827084"/>
                  <a:pt x="1654712" y="808080"/>
                  <a:pt x="1641150" y="791672"/>
                </a:cubicBezTo>
                <a:cubicBezTo>
                  <a:pt x="1643997" y="783301"/>
                  <a:pt x="1646927" y="774427"/>
                  <a:pt x="1649940" y="765051"/>
                </a:cubicBezTo>
                <a:cubicBezTo>
                  <a:pt x="1656135" y="774092"/>
                  <a:pt x="1661744" y="783468"/>
                  <a:pt x="1666767" y="793179"/>
                </a:cubicBezTo>
                <a:cubicBezTo>
                  <a:pt x="1672627" y="789161"/>
                  <a:pt x="1678320" y="784975"/>
                  <a:pt x="1683845" y="780622"/>
                </a:cubicBezTo>
                <a:lnTo>
                  <a:pt x="1683845" y="792175"/>
                </a:lnTo>
                <a:lnTo>
                  <a:pt x="1719508" y="792175"/>
                </a:lnTo>
                <a:lnTo>
                  <a:pt x="1719508" y="814275"/>
                </a:lnTo>
                <a:lnTo>
                  <a:pt x="1665763" y="814275"/>
                </a:lnTo>
                <a:lnTo>
                  <a:pt x="1665763" y="842404"/>
                </a:lnTo>
                <a:lnTo>
                  <a:pt x="1719508" y="842404"/>
                </a:lnTo>
                <a:lnTo>
                  <a:pt x="1719508" y="884848"/>
                </a:lnTo>
                <a:cubicBezTo>
                  <a:pt x="1719508" y="895396"/>
                  <a:pt x="1714485" y="900670"/>
                  <a:pt x="1704439" y="900670"/>
                </a:cubicBezTo>
                <a:cubicBezTo>
                  <a:pt x="1700421" y="900670"/>
                  <a:pt x="1694980" y="900168"/>
                  <a:pt x="1688115" y="899163"/>
                </a:cubicBezTo>
                <a:cubicBezTo>
                  <a:pt x="1695649" y="886941"/>
                  <a:pt x="1702095" y="875053"/>
                  <a:pt x="1707453" y="863500"/>
                </a:cubicBezTo>
                <a:lnTo>
                  <a:pt x="1678571" y="850692"/>
                </a:lnTo>
                <a:cubicBezTo>
                  <a:pt x="1669865" y="870951"/>
                  <a:pt x="1657893" y="890038"/>
                  <a:pt x="1642657" y="907953"/>
                </a:cubicBezTo>
                <a:cubicBezTo>
                  <a:pt x="1653875" y="913646"/>
                  <a:pt x="1663251" y="919506"/>
                  <a:pt x="1670786" y="925534"/>
                </a:cubicBezTo>
                <a:cubicBezTo>
                  <a:pt x="1676981" y="916660"/>
                  <a:pt x="1682673" y="908037"/>
                  <a:pt x="1687864" y="899666"/>
                </a:cubicBezTo>
                <a:cubicBezTo>
                  <a:pt x="1691045" y="910716"/>
                  <a:pt x="1693305" y="922353"/>
                  <a:pt x="1694645" y="934575"/>
                </a:cubicBezTo>
                <a:cubicBezTo>
                  <a:pt x="1709044" y="934575"/>
                  <a:pt x="1719341" y="934240"/>
                  <a:pt x="1725536" y="933571"/>
                </a:cubicBezTo>
                <a:cubicBezTo>
                  <a:pt x="1743786" y="932231"/>
                  <a:pt x="1752911" y="921767"/>
                  <a:pt x="1752911" y="902177"/>
                </a:cubicBezTo>
                <a:lnTo>
                  <a:pt x="1752911" y="842404"/>
                </a:lnTo>
                <a:lnTo>
                  <a:pt x="1811428" y="842404"/>
                </a:lnTo>
                <a:lnTo>
                  <a:pt x="1811428" y="814275"/>
                </a:lnTo>
                <a:lnTo>
                  <a:pt x="1752911" y="814275"/>
                </a:lnTo>
                <a:lnTo>
                  <a:pt x="1752911" y="792175"/>
                </a:lnTo>
                <a:lnTo>
                  <a:pt x="1787318" y="792175"/>
                </a:lnTo>
                <a:lnTo>
                  <a:pt x="1787318" y="777106"/>
                </a:lnTo>
                <a:cubicBezTo>
                  <a:pt x="1794183" y="781961"/>
                  <a:pt x="1801550" y="786314"/>
                  <a:pt x="1809419" y="790165"/>
                </a:cubicBezTo>
                <a:cubicBezTo>
                  <a:pt x="1812600" y="778278"/>
                  <a:pt x="1816619" y="766892"/>
                  <a:pt x="1821474" y="756009"/>
                </a:cubicBezTo>
                <a:cubicBezTo>
                  <a:pt x="1793513" y="743954"/>
                  <a:pt x="1770408" y="723862"/>
                  <a:pt x="1752157" y="695734"/>
                </a:cubicBezTo>
                <a:lnTo>
                  <a:pt x="1755674" y="688199"/>
                </a:lnTo>
                <a:close/>
                <a:moveTo>
                  <a:pt x="1409313" y="688199"/>
                </a:moveTo>
                <a:lnTo>
                  <a:pt x="1409313" y="892131"/>
                </a:lnTo>
                <a:cubicBezTo>
                  <a:pt x="1409313" y="898661"/>
                  <a:pt x="1406048" y="901926"/>
                  <a:pt x="1399519" y="901926"/>
                </a:cubicBezTo>
                <a:cubicBezTo>
                  <a:pt x="1389724" y="901926"/>
                  <a:pt x="1380599" y="901424"/>
                  <a:pt x="1372143" y="900419"/>
                </a:cubicBezTo>
                <a:cubicBezTo>
                  <a:pt x="1373985" y="908791"/>
                  <a:pt x="1375576" y="919088"/>
                  <a:pt x="1376915" y="931310"/>
                </a:cubicBezTo>
                <a:cubicBezTo>
                  <a:pt x="1398095" y="931561"/>
                  <a:pt x="1411846" y="931185"/>
                  <a:pt x="1418166" y="930180"/>
                </a:cubicBezTo>
                <a:cubicBezTo>
                  <a:pt x="1424487" y="929175"/>
                  <a:pt x="1429531" y="926183"/>
                  <a:pt x="1433298" y="921202"/>
                </a:cubicBezTo>
                <a:cubicBezTo>
                  <a:pt x="1437065" y="916220"/>
                  <a:pt x="1438949" y="909126"/>
                  <a:pt x="1438949" y="899917"/>
                </a:cubicBezTo>
                <a:lnTo>
                  <a:pt x="1438949" y="688199"/>
                </a:lnTo>
                <a:close/>
                <a:moveTo>
                  <a:pt x="969508" y="686944"/>
                </a:moveTo>
                <a:lnTo>
                  <a:pt x="971391" y="723360"/>
                </a:lnTo>
                <a:lnTo>
                  <a:pt x="839664" y="723360"/>
                </a:lnTo>
                <a:lnTo>
                  <a:pt x="839664" y="755005"/>
                </a:lnTo>
                <a:lnTo>
                  <a:pt x="973024" y="755005"/>
                </a:lnTo>
                <a:cubicBezTo>
                  <a:pt x="975284" y="797616"/>
                  <a:pt x="979595" y="831940"/>
                  <a:pt x="985958" y="857975"/>
                </a:cubicBezTo>
                <a:cubicBezTo>
                  <a:pt x="975996" y="869779"/>
                  <a:pt x="965029" y="881416"/>
                  <a:pt x="953057" y="892885"/>
                </a:cubicBezTo>
                <a:cubicBezTo>
                  <a:pt x="952974" y="888783"/>
                  <a:pt x="952932" y="884178"/>
                  <a:pt x="952932" y="879072"/>
                </a:cubicBezTo>
                <a:cubicBezTo>
                  <a:pt x="915092" y="883257"/>
                  <a:pt x="876918" y="886941"/>
                  <a:pt x="838409" y="890122"/>
                </a:cubicBezTo>
                <a:lnTo>
                  <a:pt x="842929" y="926538"/>
                </a:lnTo>
                <a:lnTo>
                  <a:pt x="945146" y="913479"/>
                </a:lnTo>
                <a:cubicBezTo>
                  <a:pt x="951341" y="920092"/>
                  <a:pt x="956699" y="926455"/>
                  <a:pt x="961220" y="932566"/>
                </a:cubicBezTo>
                <a:cubicBezTo>
                  <a:pt x="974530" y="920762"/>
                  <a:pt x="987046" y="908414"/>
                  <a:pt x="998766" y="895522"/>
                </a:cubicBezTo>
                <a:cubicBezTo>
                  <a:pt x="1011240" y="922562"/>
                  <a:pt x="1027774" y="936082"/>
                  <a:pt x="1048368" y="936082"/>
                </a:cubicBezTo>
                <a:cubicBezTo>
                  <a:pt x="1058581" y="936082"/>
                  <a:pt x="1066576" y="931499"/>
                  <a:pt x="1072352" y="922332"/>
                </a:cubicBezTo>
                <a:cubicBezTo>
                  <a:pt x="1078129" y="913165"/>
                  <a:pt x="1083277" y="894140"/>
                  <a:pt x="1087798" y="865258"/>
                </a:cubicBezTo>
                <a:cubicBezTo>
                  <a:pt x="1076915" y="860570"/>
                  <a:pt x="1066199" y="855464"/>
                  <a:pt x="1055651" y="849938"/>
                </a:cubicBezTo>
                <a:cubicBezTo>
                  <a:pt x="1053977" y="869026"/>
                  <a:pt x="1052365" y="881939"/>
                  <a:pt x="1050816" y="888678"/>
                </a:cubicBezTo>
                <a:cubicBezTo>
                  <a:pt x="1049268" y="895417"/>
                  <a:pt x="1047112" y="898787"/>
                  <a:pt x="1044349" y="898787"/>
                </a:cubicBezTo>
                <a:cubicBezTo>
                  <a:pt x="1041503" y="898787"/>
                  <a:pt x="1038071" y="895919"/>
                  <a:pt x="1034052" y="890185"/>
                </a:cubicBezTo>
                <a:cubicBezTo>
                  <a:pt x="1030034" y="884450"/>
                  <a:pt x="1026351" y="876476"/>
                  <a:pt x="1023002" y="866263"/>
                </a:cubicBezTo>
                <a:cubicBezTo>
                  <a:pt x="1043596" y="839139"/>
                  <a:pt x="1061260" y="809671"/>
                  <a:pt x="1075994" y="777859"/>
                </a:cubicBezTo>
                <a:lnTo>
                  <a:pt x="1044098" y="762790"/>
                </a:lnTo>
                <a:cubicBezTo>
                  <a:pt x="1036313" y="782715"/>
                  <a:pt x="1026099" y="802262"/>
                  <a:pt x="1013458" y="821433"/>
                </a:cubicBezTo>
                <a:cubicBezTo>
                  <a:pt x="1010779" y="802597"/>
                  <a:pt x="1008812" y="780454"/>
                  <a:pt x="1007556" y="755005"/>
                </a:cubicBezTo>
                <a:lnTo>
                  <a:pt x="1087798" y="755005"/>
                </a:lnTo>
                <a:lnTo>
                  <a:pt x="1087798" y="723360"/>
                </a:lnTo>
                <a:lnTo>
                  <a:pt x="1051382" y="723360"/>
                </a:lnTo>
                <a:lnTo>
                  <a:pt x="1067957" y="714319"/>
                </a:lnTo>
                <a:cubicBezTo>
                  <a:pt x="1059251" y="703436"/>
                  <a:pt x="1052051" y="694897"/>
                  <a:pt x="1046359" y="688702"/>
                </a:cubicBezTo>
                <a:lnTo>
                  <a:pt x="1019988" y="703017"/>
                </a:lnTo>
                <a:cubicBezTo>
                  <a:pt x="1027188" y="711389"/>
                  <a:pt x="1032755" y="718170"/>
                  <a:pt x="1036689" y="723360"/>
                </a:cubicBezTo>
                <a:lnTo>
                  <a:pt x="1006301" y="723360"/>
                </a:lnTo>
                <a:cubicBezTo>
                  <a:pt x="1005715" y="708710"/>
                  <a:pt x="1005338" y="696571"/>
                  <a:pt x="1005170" y="686944"/>
                </a:cubicBezTo>
                <a:close/>
                <a:moveTo>
                  <a:pt x="590247" y="686693"/>
                </a:moveTo>
                <a:cubicBezTo>
                  <a:pt x="581541" y="708542"/>
                  <a:pt x="565886" y="732318"/>
                  <a:pt x="543282" y="758018"/>
                </a:cubicBezTo>
                <a:lnTo>
                  <a:pt x="543282" y="734411"/>
                </a:lnTo>
                <a:lnTo>
                  <a:pt x="524698" y="734411"/>
                </a:lnTo>
                <a:lnTo>
                  <a:pt x="524698" y="689706"/>
                </a:lnTo>
                <a:lnTo>
                  <a:pt x="493555" y="689706"/>
                </a:lnTo>
                <a:lnTo>
                  <a:pt x="493555" y="734411"/>
                </a:lnTo>
                <a:lnTo>
                  <a:pt x="468692" y="734411"/>
                </a:lnTo>
                <a:lnTo>
                  <a:pt x="468692" y="766557"/>
                </a:lnTo>
                <a:lnTo>
                  <a:pt x="493555" y="766557"/>
                </a:lnTo>
                <a:lnTo>
                  <a:pt x="493555" y="806113"/>
                </a:lnTo>
                <a:cubicBezTo>
                  <a:pt x="482505" y="809294"/>
                  <a:pt x="473296" y="811764"/>
                  <a:pt x="465929" y="813522"/>
                </a:cubicBezTo>
                <a:lnTo>
                  <a:pt x="467938" y="849687"/>
                </a:lnTo>
                <a:lnTo>
                  <a:pt x="493555" y="841148"/>
                </a:lnTo>
                <a:lnTo>
                  <a:pt x="493555" y="889871"/>
                </a:lnTo>
                <a:cubicBezTo>
                  <a:pt x="493555" y="897573"/>
                  <a:pt x="490625" y="901424"/>
                  <a:pt x="484765" y="901424"/>
                </a:cubicBezTo>
                <a:cubicBezTo>
                  <a:pt x="477900" y="901424"/>
                  <a:pt x="472040" y="901172"/>
                  <a:pt x="467185" y="900670"/>
                </a:cubicBezTo>
                <a:cubicBezTo>
                  <a:pt x="470533" y="912725"/>
                  <a:pt x="473045" y="923776"/>
                  <a:pt x="474719" y="933822"/>
                </a:cubicBezTo>
                <a:cubicBezTo>
                  <a:pt x="490541" y="933403"/>
                  <a:pt x="501278" y="932692"/>
                  <a:pt x="506929" y="931687"/>
                </a:cubicBezTo>
                <a:cubicBezTo>
                  <a:pt x="512580" y="930682"/>
                  <a:pt x="516954" y="927962"/>
                  <a:pt x="520051" y="923525"/>
                </a:cubicBezTo>
                <a:cubicBezTo>
                  <a:pt x="523149" y="919088"/>
                  <a:pt x="524698" y="912893"/>
                  <a:pt x="524698" y="904940"/>
                </a:cubicBezTo>
                <a:lnTo>
                  <a:pt x="524698" y="830851"/>
                </a:lnTo>
                <a:lnTo>
                  <a:pt x="543785" y="824573"/>
                </a:lnTo>
                <a:cubicBezTo>
                  <a:pt x="543617" y="816201"/>
                  <a:pt x="543952" y="804816"/>
                  <a:pt x="544789" y="790416"/>
                </a:cubicBezTo>
                <a:lnTo>
                  <a:pt x="524698" y="796695"/>
                </a:lnTo>
                <a:lnTo>
                  <a:pt x="524698" y="766557"/>
                </a:lnTo>
                <a:lnTo>
                  <a:pt x="543282" y="766557"/>
                </a:lnTo>
                <a:lnTo>
                  <a:pt x="543282" y="758395"/>
                </a:lnTo>
                <a:cubicBezTo>
                  <a:pt x="547385" y="760907"/>
                  <a:pt x="551235" y="763460"/>
                  <a:pt x="554835" y="766055"/>
                </a:cubicBezTo>
                <a:lnTo>
                  <a:pt x="554835" y="835874"/>
                </a:lnTo>
                <a:lnTo>
                  <a:pt x="534241" y="835874"/>
                </a:lnTo>
                <a:lnTo>
                  <a:pt x="534241" y="864254"/>
                </a:lnTo>
                <a:lnTo>
                  <a:pt x="603935" y="864254"/>
                </a:lnTo>
                <a:cubicBezTo>
                  <a:pt x="594977" y="883341"/>
                  <a:pt x="571327" y="896736"/>
                  <a:pt x="532985" y="904437"/>
                </a:cubicBezTo>
                <a:cubicBezTo>
                  <a:pt x="540855" y="915488"/>
                  <a:pt x="547552" y="926036"/>
                  <a:pt x="553077" y="936082"/>
                </a:cubicBezTo>
                <a:cubicBezTo>
                  <a:pt x="590749" y="924027"/>
                  <a:pt x="616115" y="906865"/>
                  <a:pt x="629175" y="884597"/>
                </a:cubicBezTo>
                <a:cubicBezTo>
                  <a:pt x="643741" y="908707"/>
                  <a:pt x="666010" y="925534"/>
                  <a:pt x="695980" y="935077"/>
                </a:cubicBezTo>
                <a:cubicBezTo>
                  <a:pt x="702175" y="923859"/>
                  <a:pt x="708705" y="912474"/>
                  <a:pt x="715570" y="900921"/>
                </a:cubicBezTo>
                <a:cubicBezTo>
                  <a:pt x="684009" y="894643"/>
                  <a:pt x="661908" y="882420"/>
                  <a:pt x="649267" y="864254"/>
                </a:cubicBezTo>
                <a:lnTo>
                  <a:pt x="715821" y="864254"/>
                </a:lnTo>
                <a:lnTo>
                  <a:pt x="715821" y="835874"/>
                </a:lnTo>
                <a:lnTo>
                  <a:pt x="701505" y="835874"/>
                </a:lnTo>
                <a:lnTo>
                  <a:pt x="701505" y="760530"/>
                </a:lnTo>
                <a:lnTo>
                  <a:pt x="669358" y="760530"/>
                </a:lnTo>
                <a:lnTo>
                  <a:pt x="689199" y="736169"/>
                </a:lnTo>
                <a:lnTo>
                  <a:pt x="689199" y="708794"/>
                </a:lnTo>
                <a:lnTo>
                  <a:pt x="617497" y="708794"/>
                </a:lnTo>
                <a:cubicBezTo>
                  <a:pt x="620761" y="702933"/>
                  <a:pt x="623901" y="696990"/>
                  <a:pt x="626915" y="690962"/>
                </a:cubicBezTo>
                <a:close/>
                <a:moveTo>
                  <a:pt x="146693" y="686441"/>
                </a:moveTo>
                <a:lnTo>
                  <a:pt x="146693" y="707287"/>
                </a:lnTo>
                <a:lnTo>
                  <a:pt x="104249" y="707287"/>
                </a:lnTo>
                <a:lnTo>
                  <a:pt x="104249" y="731648"/>
                </a:lnTo>
                <a:lnTo>
                  <a:pt x="146693" y="731648"/>
                </a:lnTo>
                <a:lnTo>
                  <a:pt x="146693" y="732401"/>
                </a:lnTo>
                <a:cubicBezTo>
                  <a:pt x="146693" y="737675"/>
                  <a:pt x="146441" y="742531"/>
                  <a:pt x="145939" y="746968"/>
                </a:cubicBezTo>
                <a:lnTo>
                  <a:pt x="98472" y="746968"/>
                </a:lnTo>
                <a:lnTo>
                  <a:pt x="98472" y="771329"/>
                </a:lnTo>
                <a:lnTo>
                  <a:pt x="139535" y="771329"/>
                </a:lnTo>
                <a:cubicBezTo>
                  <a:pt x="132419" y="782882"/>
                  <a:pt x="117476" y="793095"/>
                  <a:pt x="94705" y="801969"/>
                </a:cubicBezTo>
                <a:cubicBezTo>
                  <a:pt x="99561" y="810676"/>
                  <a:pt x="103746" y="820052"/>
                  <a:pt x="107262" y="830098"/>
                </a:cubicBezTo>
                <a:cubicBezTo>
                  <a:pt x="113625" y="827168"/>
                  <a:pt x="119485" y="824196"/>
                  <a:pt x="124843" y="821182"/>
                </a:cubicBezTo>
                <a:lnTo>
                  <a:pt x="124843" y="935831"/>
                </a:lnTo>
                <a:lnTo>
                  <a:pt x="158999" y="935831"/>
                </a:lnTo>
                <a:lnTo>
                  <a:pt x="158999" y="924278"/>
                </a:lnTo>
                <a:lnTo>
                  <a:pt x="279550" y="924278"/>
                </a:lnTo>
                <a:lnTo>
                  <a:pt x="279550" y="935329"/>
                </a:lnTo>
                <a:lnTo>
                  <a:pt x="313706" y="935329"/>
                </a:lnTo>
                <a:lnTo>
                  <a:pt x="313706" y="819801"/>
                </a:lnTo>
                <a:cubicBezTo>
                  <a:pt x="319231" y="822731"/>
                  <a:pt x="325175" y="825326"/>
                  <a:pt x="331537" y="827586"/>
                </a:cubicBezTo>
                <a:cubicBezTo>
                  <a:pt x="336225" y="816536"/>
                  <a:pt x="340746" y="806657"/>
                  <a:pt x="345099" y="797951"/>
                </a:cubicBezTo>
                <a:cubicBezTo>
                  <a:pt x="323333" y="791505"/>
                  <a:pt x="306883" y="782631"/>
                  <a:pt x="295749" y="771329"/>
                </a:cubicBezTo>
                <a:lnTo>
                  <a:pt x="340578" y="771329"/>
                </a:lnTo>
                <a:lnTo>
                  <a:pt x="340578" y="746968"/>
                </a:lnTo>
                <a:lnTo>
                  <a:pt x="291228" y="746968"/>
                </a:lnTo>
                <a:cubicBezTo>
                  <a:pt x="291647" y="741443"/>
                  <a:pt x="291856" y="736336"/>
                  <a:pt x="291856" y="731648"/>
                </a:cubicBezTo>
                <a:lnTo>
                  <a:pt x="335555" y="731648"/>
                </a:lnTo>
                <a:lnTo>
                  <a:pt x="335555" y="707287"/>
                </a:lnTo>
                <a:lnTo>
                  <a:pt x="291856" y="707287"/>
                </a:lnTo>
                <a:lnTo>
                  <a:pt x="291856" y="686441"/>
                </a:lnTo>
                <a:lnTo>
                  <a:pt x="260965" y="686441"/>
                </a:lnTo>
                <a:lnTo>
                  <a:pt x="260965" y="707287"/>
                </a:lnTo>
                <a:lnTo>
                  <a:pt x="224799" y="707287"/>
                </a:lnTo>
                <a:lnTo>
                  <a:pt x="224799" y="731648"/>
                </a:lnTo>
                <a:lnTo>
                  <a:pt x="260965" y="731648"/>
                </a:lnTo>
                <a:cubicBezTo>
                  <a:pt x="260965" y="737173"/>
                  <a:pt x="260797" y="742280"/>
                  <a:pt x="260462" y="746968"/>
                </a:cubicBezTo>
                <a:lnTo>
                  <a:pt x="223795" y="746968"/>
                </a:lnTo>
                <a:lnTo>
                  <a:pt x="223795" y="771329"/>
                </a:lnTo>
                <a:lnTo>
                  <a:pt x="254560" y="771329"/>
                </a:lnTo>
                <a:cubicBezTo>
                  <a:pt x="248951" y="779533"/>
                  <a:pt x="236938" y="786314"/>
                  <a:pt x="218521" y="791672"/>
                </a:cubicBezTo>
                <a:cubicBezTo>
                  <a:pt x="223125" y="798369"/>
                  <a:pt x="227897" y="805653"/>
                  <a:pt x="232836" y="813522"/>
                </a:cubicBezTo>
                <a:lnTo>
                  <a:pt x="197927" y="813522"/>
                </a:lnTo>
                <a:lnTo>
                  <a:pt x="213498" y="790668"/>
                </a:lnTo>
                <a:lnTo>
                  <a:pt x="177584" y="771329"/>
                </a:lnTo>
                <a:lnTo>
                  <a:pt x="215256" y="771329"/>
                </a:lnTo>
                <a:lnTo>
                  <a:pt x="215256" y="746968"/>
                </a:lnTo>
                <a:lnTo>
                  <a:pt x="176705" y="746968"/>
                </a:lnTo>
                <a:cubicBezTo>
                  <a:pt x="177207" y="742196"/>
                  <a:pt x="177500" y="737089"/>
                  <a:pt x="177584" y="731648"/>
                </a:cubicBezTo>
                <a:lnTo>
                  <a:pt x="214502" y="731648"/>
                </a:lnTo>
                <a:lnTo>
                  <a:pt x="214502" y="707287"/>
                </a:lnTo>
                <a:lnTo>
                  <a:pt x="177584" y="707287"/>
                </a:lnTo>
                <a:lnTo>
                  <a:pt x="177584" y="686441"/>
                </a:lnTo>
                <a:close/>
                <a:moveTo>
                  <a:pt x="0" y="607928"/>
                </a:moveTo>
                <a:lnTo>
                  <a:pt x="1909655" y="607928"/>
                </a:lnTo>
                <a:lnTo>
                  <a:pt x="1909655" y="1008038"/>
                </a:lnTo>
                <a:lnTo>
                  <a:pt x="0" y="1008038"/>
                </a:lnTo>
                <a:close/>
                <a:moveTo>
                  <a:pt x="1663240" y="95771"/>
                </a:moveTo>
                <a:cubicBezTo>
                  <a:pt x="1619931" y="95771"/>
                  <a:pt x="1585830" y="111845"/>
                  <a:pt x="1560939" y="143992"/>
                </a:cubicBezTo>
                <a:cubicBezTo>
                  <a:pt x="1536047" y="176138"/>
                  <a:pt x="1523602" y="217773"/>
                  <a:pt x="1523602" y="268896"/>
                </a:cubicBezTo>
                <a:cubicBezTo>
                  <a:pt x="1523602" y="319348"/>
                  <a:pt x="1535768" y="360592"/>
                  <a:pt x="1560102" y="392628"/>
                </a:cubicBezTo>
                <a:cubicBezTo>
                  <a:pt x="1584435" y="424663"/>
                  <a:pt x="1617810" y="440680"/>
                  <a:pt x="1660226" y="440680"/>
                </a:cubicBezTo>
                <a:cubicBezTo>
                  <a:pt x="1703535" y="440680"/>
                  <a:pt x="1737244" y="425333"/>
                  <a:pt x="1761355" y="394637"/>
                </a:cubicBezTo>
                <a:cubicBezTo>
                  <a:pt x="1785465" y="363941"/>
                  <a:pt x="1797520" y="322697"/>
                  <a:pt x="1797520" y="270905"/>
                </a:cubicBezTo>
                <a:cubicBezTo>
                  <a:pt x="1797520" y="216880"/>
                  <a:pt x="1785800" y="174185"/>
                  <a:pt x="1762359" y="142820"/>
                </a:cubicBezTo>
                <a:cubicBezTo>
                  <a:pt x="1738919" y="111454"/>
                  <a:pt x="1705879" y="95771"/>
                  <a:pt x="1663240" y="95771"/>
                </a:cubicBezTo>
                <a:close/>
                <a:moveTo>
                  <a:pt x="577390" y="95771"/>
                </a:moveTo>
                <a:cubicBezTo>
                  <a:pt x="534081" y="95771"/>
                  <a:pt x="499980" y="111845"/>
                  <a:pt x="475089" y="143992"/>
                </a:cubicBezTo>
                <a:cubicBezTo>
                  <a:pt x="450197" y="176138"/>
                  <a:pt x="437752" y="217773"/>
                  <a:pt x="437752" y="268896"/>
                </a:cubicBezTo>
                <a:cubicBezTo>
                  <a:pt x="437752" y="319348"/>
                  <a:pt x="449918" y="360592"/>
                  <a:pt x="474252" y="392628"/>
                </a:cubicBezTo>
                <a:cubicBezTo>
                  <a:pt x="498585" y="424663"/>
                  <a:pt x="531960" y="440680"/>
                  <a:pt x="574376" y="440680"/>
                </a:cubicBezTo>
                <a:cubicBezTo>
                  <a:pt x="617685" y="440680"/>
                  <a:pt x="651394" y="425333"/>
                  <a:pt x="675505" y="394637"/>
                </a:cubicBezTo>
                <a:cubicBezTo>
                  <a:pt x="699615" y="363941"/>
                  <a:pt x="711670" y="322697"/>
                  <a:pt x="711670" y="270905"/>
                </a:cubicBezTo>
                <a:cubicBezTo>
                  <a:pt x="711670" y="216880"/>
                  <a:pt x="699950" y="174185"/>
                  <a:pt x="676509" y="142820"/>
                </a:cubicBezTo>
                <a:cubicBezTo>
                  <a:pt x="653069" y="111454"/>
                  <a:pt x="620029" y="95771"/>
                  <a:pt x="577390" y="95771"/>
                </a:cubicBezTo>
                <a:close/>
                <a:moveTo>
                  <a:pt x="1611" y="8707"/>
                </a:moveTo>
                <a:lnTo>
                  <a:pt x="112116" y="8707"/>
                </a:lnTo>
                <a:lnTo>
                  <a:pt x="112116" y="436997"/>
                </a:lnTo>
                <a:lnTo>
                  <a:pt x="306002" y="436997"/>
                </a:lnTo>
                <a:lnTo>
                  <a:pt x="306002" y="527410"/>
                </a:lnTo>
                <a:lnTo>
                  <a:pt x="1611" y="527410"/>
                </a:lnTo>
                <a:close/>
                <a:moveTo>
                  <a:pt x="1666588" y="0"/>
                </a:moveTo>
                <a:cubicBezTo>
                  <a:pt x="1740705" y="0"/>
                  <a:pt x="1800366" y="24669"/>
                  <a:pt x="1845573" y="74005"/>
                </a:cubicBezTo>
                <a:cubicBezTo>
                  <a:pt x="1890779" y="123342"/>
                  <a:pt x="1913382" y="186742"/>
                  <a:pt x="1913382" y="264207"/>
                </a:cubicBezTo>
                <a:cubicBezTo>
                  <a:pt x="1913382" y="345021"/>
                  <a:pt x="1889886" y="410599"/>
                  <a:pt x="1842894" y="460940"/>
                </a:cubicBezTo>
                <a:cubicBezTo>
                  <a:pt x="1795901" y="511281"/>
                  <a:pt x="1734342" y="536451"/>
                  <a:pt x="1658217" y="536451"/>
                </a:cubicBezTo>
                <a:cubicBezTo>
                  <a:pt x="1583877" y="536451"/>
                  <a:pt x="1523490" y="512062"/>
                  <a:pt x="1477056" y="463284"/>
                </a:cubicBezTo>
                <a:cubicBezTo>
                  <a:pt x="1430621" y="414505"/>
                  <a:pt x="1407404" y="351718"/>
                  <a:pt x="1407404" y="274923"/>
                </a:cubicBezTo>
                <a:cubicBezTo>
                  <a:pt x="1407404" y="193663"/>
                  <a:pt x="1431124" y="127527"/>
                  <a:pt x="1478562" y="76517"/>
                </a:cubicBezTo>
                <a:cubicBezTo>
                  <a:pt x="1526001" y="25506"/>
                  <a:pt x="1588677" y="0"/>
                  <a:pt x="1666588" y="0"/>
                </a:cubicBezTo>
                <a:close/>
                <a:moveTo>
                  <a:pt x="1170172" y="0"/>
                </a:moveTo>
                <a:cubicBezTo>
                  <a:pt x="1225536" y="0"/>
                  <a:pt x="1273868" y="7814"/>
                  <a:pt x="1315168" y="23441"/>
                </a:cubicBezTo>
                <a:lnTo>
                  <a:pt x="1315168" y="128253"/>
                </a:lnTo>
                <a:cubicBezTo>
                  <a:pt x="1274984" y="104813"/>
                  <a:pt x="1225871" y="93092"/>
                  <a:pt x="1167828" y="93092"/>
                </a:cubicBezTo>
                <a:cubicBezTo>
                  <a:pt x="1117822" y="93092"/>
                  <a:pt x="1077303" y="109389"/>
                  <a:pt x="1046273" y="141982"/>
                </a:cubicBezTo>
                <a:cubicBezTo>
                  <a:pt x="1015242" y="174576"/>
                  <a:pt x="999727" y="217550"/>
                  <a:pt x="999727" y="270905"/>
                </a:cubicBezTo>
                <a:cubicBezTo>
                  <a:pt x="999727" y="325153"/>
                  <a:pt x="1013735" y="367457"/>
                  <a:pt x="1041752" y="397818"/>
                </a:cubicBezTo>
                <a:cubicBezTo>
                  <a:pt x="1069769" y="428179"/>
                  <a:pt x="1107999" y="443359"/>
                  <a:pt x="1156443" y="443359"/>
                </a:cubicBezTo>
                <a:cubicBezTo>
                  <a:pt x="1185241" y="443359"/>
                  <a:pt x="1208793" y="438895"/>
                  <a:pt x="1227099" y="429965"/>
                </a:cubicBezTo>
                <a:lnTo>
                  <a:pt x="1227099" y="323478"/>
                </a:lnTo>
                <a:lnTo>
                  <a:pt x="1122287" y="323478"/>
                </a:lnTo>
                <a:lnTo>
                  <a:pt x="1122287" y="234740"/>
                </a:lnTo>
                <a:lnTo>
                  <a:pt x="1337604" y="234740"/>
                </a:lnTo>
                <a:lnTo>
                  <a:pt x="1337604" y="492584"/>
                </a:lnTo>
                <a:cubicBezTo>
                  <a:pt x="1286928" y="521829"/>
                  <a:pt x="1224643" y="536451"/>
                  <a:pt x="1150750" y="536451"/>
                </a:cubicBezTo>
                <a:cubicBezTo>
                  <a:pt x="1068150" y="536451"/>
                  <a:pt x="1002964" y="513234"/>
                  <a:pt x="955190" y="466800"/>
                </a:cubicBezTo>
                <a:cubicBezTo>
                  <a:pt x="907416" y="420365"/>
                  <a:pt x="883529" y="356853"/>
                  <a:pt x="883529" y="276263"/>
                </a:cubicBezTo>
                <a:cubicBezTo>
                  <a:pt x="883529" y="194556"/>
                  <a:pt x="909816" y="128086"/>
                  <a:pt x="962389" y="76851"/>
                </a:cubicBezTo>
                <a:cubicBezTo>
                  <a:pt x="1014963" y="25617"/>
                  <a:pt x="1084224" y="0"/>
                  <a:pt x="1170172" y="0"/>
                </a:cubicBezTo>
                <a:close/>
                <a:moveTo>
                  <a:pt x="580738" y="0"/>
                </a:moveTo>
                <a:cubicBezTo>
                  <a:pt x="654855" y="0"/>
                  <a:pt x="714516" y="24669"/>
                  <a:pt x="759723" y="74005"/>
                </a:cubicBezTo>
                <a:cubicBezTo>
                  <a:pt x="804929" y="123342"/>
                  <a:pt x="827532" y="186742"/>
                  <a:pt x="827532" y="264207"/>
                </a:cubicBezTo>
                <a:cubicBezTo>
                  <a:pt x="827532" y="345021"/>
                  <a:pt x="804036" y="410599"/>
                  <a:pt x="757044" y="460940"/>
                </a:cubicBezTo>
                <a:cubicBezTo>
                  <a:pt x="710051" y="511281"/>
                  <a:pt x="648492" y="536451"/>
                  <a:pt x="572367" y="536451"/>
                </a:cubicBezTo>
                <a:cubicBezTo>
                  <a:pt x="498027" y="536451"/>
                  <a:pt x="437640" y="512062"/>
                  <a:pt x="391206" y="463284"/>
                </a:cubicBezTo>
                <a:cubicBezTo>
                  <a:pt x="344771" y="414505"/>
                  <a:pt x="321554" y="351718"/>
                  <a:pt x="321554" y="274923"/>
                </a:cubicBezTo>
                <a:cubicBezTo>
                  <a:pt x="321554" y="193663"/>
                  <a:pt x="345274" y="127527"/>
                  <a:pt x="392712" y="76517"/>
                </a:cubicBezTo>
                <a:cubicBezTo>
                  <a:pt x="440151" y="25506"/>
                  <a:pt x="502827" y="0"/>
                  <a:pt x="580738" y="0"/>
                </a:cubicBezTo>
                <a:close/>
              </a:path>
            </a:pathLst>
          </a:custGeom>
          <a:solidFill>
            <a:srgbClr val="F8701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 algn="dist"/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4" name="组合 103"/>
          <p:cNvGrpSpPr/>
          <p:nvPr/>
        </p:nvGrpSpPr>
        <p:grpSpPr>
          <a:xfrm>
            <a:off x="2671492" y="5518977"/>
            <a:ext cx="723900" cy="1122363"/>
            <a:chOff x="8947852" y="1524757"/>
            <a:chExt cx="723900" cy="1122363"/>
          </a:xfrm>
        </p:grpSpPr>
        <p:sp>
          <p:nvSpPr>
            <p:cNvPr id="75" name="Freeform 18"/>
            <p:cNvSpPr>
              <a:spLocks noEditPoints="1"/>
            </p:cNvSpPr>
            <p:nvPr/>
          </p:nvSpPr>
          <p:spPr bwMode="auto">
            <a:xfrm>
              <a:off x="8947852" y="1524757"/>
              <a:ext cx="723900" cy="1122363"/>
            </a:xfrm>
            <a:custGeom>
              <a:avLst/>
              <a:gdLst>
                <a:gd name="T0" fmla="*/ 43 w 315"/>
                <a:gd name="T1" fmla="*/ 489 h 489"/>
                <a:gd name="T2" fmla="*/ 39 w 315"/>
                <a:gd name="T3" fmla="*/ 486 h 489"/>
                <a:gd name="T4" fmla="*/ 27 w 315"/>
                <a:gd name="T5" fmla="*/ 429 h 489"/>
                <a:gd name="T6" fmla="*/ 28 w 315"/>
                <a:gd name="T7" fmla="*/ 429 h 489"/>
                <a:gd name="T8" fmla="*/ 36 w 315"/>
                <a:gd name="T9" fmla="*/ 390 h 489"/>
                <a:gd name="T10" fmla="*/ 40 w 315"/>
                <a:gd name="T11" fmla="*/ 387 h 489"/>
                <a:gd name="T12" fmla="*/ 34 w 315"/>
                <a:gd name="T13" fmla="*/ 365 h 489"/>
                <a:gd name="T14" fmla="*/ 127 w 315"/>
                <a:gd name="T15" fmla="*/ 351 h 489"/>
                <a:gd name="T16" fmla="*/ 148 w 315"/>
                <a:gd name="T17" fmla="*/ 355 h 489"/>
                <a:gd name="T18" fmla="*/ 157 w 315"/>
                <a:gd name="T19" fmla="*/ 340 h 489"/>
                <a:gd name="T20" fmla="*/ 173 w 315"/>
                <a:gd name="T21" fmla="*/ 302 h 489"/>
                <a:gd name="T22" fmla="*/ 217 w 315"/>
                <a:gd name="T23" fmla="*/ 266 h 489"/>
                <a:gd name="T24" fmla="*/ 279 w 315"/>
                <a:gd name="T25" fmla="*/ 205 h 489"/>
                <a:gd name="T26" fmla="*/ 283 w 315"/>
                <a:gd name="T27" fmla="*/ 101 h 489"/>
                <a:gd name="T28" fmla="*/ 198 w 315"/>
                <a:gd name="T29" fmla="*/ 40 h 489"/>
                <a:gd name="T30" fmla="*/ 47 w 315"/>
                <a:gd name="T31" fmla="*/ 102 h 489"/>
                <a:gd name="T32" fmla="*/ 62 w 315"/>
                <a:gd name="T33" fmla="*/ 227 h 489"/>
                <a:gd name="T34" fmla="*/ 64 w 315"/>
                <a:gd name="T35" fmla="*/ 230 h 489"/>
                <a:gd name="T36" fmla="*/ 84 w 315"/>
                <a:gd name="T37" fmla="*/ 324 h 489"/>
                <a:gd name="T38" fmla="*/ 74 w 315"/>
                <a:gd name="T39" fmla="*/ 331 h 489"/>
                <a:gd name="T40" fmla="*/ 67 w 315"/>
                <a:gd name="T41" fmla="*/ 321 h 489"/>
                <a:gd name="T42" fmla="*/ 50 w 315"/>
                <a:gd name="T43" fmla="*/ 240 h 489"/>
                <a:gd name="T44" fmla="*/ 48 w 315"/>
                <a:gd name="T45" fmla="*/ 236 h 489"/>
                <a:gd name="T46" fmla="*/ 31 w 315"/>
                <a:gd name="T47" fmla="*/ 95 h 489"/>
                <a:gd name="T48" fmla="*/ 202 w 315"/>
                <a:gd name="T49" fmla="*/ 23 h 489"/>
                <a:gd name="T50" fmla="*/ 298 w 315"/>
                <a:gd name="T51" fmla="*/ 93 h 489"/>
                <a:gd name="T52" fmla="*/ 295 w 315"/>
                <a:gd name="T53" fmla="*/ 212 h 489"/>
                <a:gd name="T54" fmla="*/ 226 w 315"/>
                <a:gd name="T55" fmla="*/ 281 h 489"/>
                <a:gd name="T56" fmla="*/ 188 w 315"/>
                <a:gd name="T57" fmla="*/ 311 h 489"/>
                <a:gd name="T58" fmla="*/ 174 w 315"/>
                <a:gd name="T59" fmla="*/ 345 h 489"/>
                <a:gd name="T60" fmla="*/ 147 w 315"/>
                <a:gd name="T61" fmla="*/ 373 h 489"/>
                <a:gd name="T62" fmla="*/ 123 w 315"/>
                <a:gd name="T63" fmla="*/ 368 h 489"/>
                <a:gd name="T64" fmla="*/ 50 w 315"/>
                <a:gd name="T65" fmla="*/ 370 h 489"/>
                <a:gd name="T66" fmla="*/ 57 w 315"/>
                <a:gd name="T67" fmla="*/ 379 h 489"/>
                <a:gd name="T68" fmla="*/ 58 w 315"/>
                <a:gd name="T69" fmla="*/ 380 h 489"/>
                <a:gd name="T70" fmla="*/ 146 w 315"/>
                <a:gd name="T71" fmla="*/ 391 h 489"/>
                <a:gd name="T72" fmla="*/ 149 w 315"/>
                <a:gd name="T73" fmla="*/ 415 h 489"/>
                <a:gd name="T74" fmla="*/ 58 w 315"/>
                <a:gd name="T75" fmla="*/ 400 h 489"/>
                <a:gd name="T76" fmla="*/ 55 w 315"/>
                <a:gd name="T77" fmla="*/ 399 h 489"/>
                <a:gd name="T78" fmla="*/ 46 w 315"/>
                <a:gd name="T79" fmla="*/ 404 h 489"/>
                <a:gd name="T80" fmla="*/ 43 w 315"/>
                <a:gd name="T81" fmla="*/ 420 h 489"/>
                <a:gd name="T82" fmla="*/ 127 w 315"/>
                <a:gd name="T83" fmla="*/ 436 h 489"/>
                <a:gd name="T84" fmla="*/ 140 w 315"/>
                <a:gd name="T85" fmla="*/ 457 h 489"/>
                <a:gd name="T86" fmla="*/ 125 w 315"/>
                <a:gd name="T87" fmla="*/ 469 h 489"/>
                <a:gd name="T88" fmla="*/ 39 w 315"/>
                <a:gd name="T89" fmla="*/ 442 h 489"/>
                <a:gd name="T90" fmla="*/ 52 w 315"/>
                <a:gd name="T91" fmla="*/ 475 h 489"/>
                <a:gd name="T92" fmla="*/ 51 w 315"/>
                <a:gd name="T93" fmla="*/ 487 h 489"/>
                <a:gd name="T94" fmla="*/ 43 w 315"/>
                <a:gd name="T95" fmla="*/ 489 h 489"/>
                <a:gd name="T96" fmla="*/ 57 w 315"/>
                <a:gd name="T97" fmla="*/ 435 h 489"/>
                <a:gd name="T98" fmla="*/ 121 w 315"/>
                <a:gd name="T99" fmla="*/ 452 h 489"/>
                <a:gd name="T100" fmla="*/ 117 w 315"/>
                <a:gd name="T101" fmla="*/ 450 h 489"/>
                <a:gd name="T102" fmla="*/ 57 w 315"/>
                <a:gd name="T103" fmla="*/ 435 h 489"/>
                <a:gd name="T104" fmla="*/ 83 w 315"/>
                <a:gd name="T105" fmla="*/ 393 h 489"/>
                <a:gd name="T106" fmla="*/ 134 w 315"/>
                <a:gd name="T107" fmla="*/ 404 h 489"/>
                <a:gd name="T108" fmla="*/ 133 w 315"/>
                <a:gd name="T109" fmla="*/ 401 h 489"/>
                <a:gd name="T110" fmla="*/ 83 w 315"/>
                <a:gd name="T111" fmla="*/ 393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489">
                  <a:moveTo>
                    <a:pt x="43" y="489"/>
                  </a:moveTo>
                  <a:cubicBezTo>
                    <a:pt x="41" y="488"/>
                    <a:pt x="40" y="487"/>
                    <a:pt x="39" y="486"/>
                  </a:cubicBezTo>
                  <a:cubicBezTo>
                    <a:pt x="14" y="456"/>
                    <a:pt x="19" y="438"/>
                    <a:pt x="27" y="429"/>
                  </a:cubicBezTo>
                  <a:cubicBezTo>
                    <a:pt x="27" y="429"/>
                    <a:pt x="28" y="429"/>
                    <a:pt x="28" y="429"/>
                  </a:cubicBezTo>
                  <a:cubicBezTo>
                    <a:pt x="19" y="414"/>
                    <a:pt x="22" y="400"/>
                    <a:pt x="36" y="390"/>
                  </a:cubicBezTo>
                  <a:cubicBezTo>
                    <a:pt x="37" y="389"/>
                    <a:pt x="38" y="388"/>
                    <a:pt x="40" y="387"/>
                  </a:cubicBezTo>
                  <a:cubicBezTo>
                    <a:pt x="32" y="378"/>
                    <a:pt x="32" y="370"/>
                    <a:pt x="34" y="365"/>
                  </a:cubicBezTo>
                  <a:cubicBezTo>
                    <a:pt x="44" y="333"/>
                    <a:pt x="94" y="344"/>
                    <a:pt x="127" y="351"/>
                  </a:cubicBezTo>
                  <a:cubicBezTo>
                    <a:pt x="136" y="353"/>
                    <a:pt x="144" y="355"/>
                    <a:pt x="148" y="355"/>
                  </a:cubicBezTo>
                  <a:cubicBezTo>
                    <a:pt x="151" y="355"/>
                    <a:pt x="153" y="355"/>
                    <a:pt x="157" y="340"/>
                  </a:cubicBezTo>
                  <a:cubicBezTo>
                    <a:pt x="160" y="330"/>
                    <a:pt x="164" y="316"/>
                    <a:pt x="173" y="302"/>
                  </a:cubicBezTo>
                  <a:cubicBezTo>
                    <a:pt x="184" y="283"/>
                    <a:pt x="200" y="275"/>
                    <a:pt x="217" y="266"/>
                  </a:cubicBezTo>
                  <a:cubicBezTo>
                    <a:pt x="240" y="254"/>
                    <a:pt x="263" y="241"/>
                    <a:pt x="279" y="205"/>
                  </a:cubicBezTo>
                  <a:cubicBezTo>
                    <a:pt x="296" y="167"/>
                    <a:pt x="297" y="131"/>
                    <a:pt x="283" y="101"/>
                  </a:cubicBezTo>
                  <a:cubicBezTo>
                    <a:pt x="268" y="71"/>
                    <a:pt x="238" y="50"/>
                    <a:pt x="198" y="40"/>
                  </a:cubicBezTo>
                  <a:cubicBezTo>
                    <a:pt x="115" y="19"/>
                    <a:pt x="65" y="60"/>
                    <a:pt x="47" y="102"/>
                  </a:cubicBezTo>
                  <a:cubicBezTo>
                    <a:pt x="20" y="164"/>
                    <a:pt x="44" y="200"/>
                    <a:pt x="62" y="227"/>
                  </a:cubicBezTo>
                  <a:cubicBezTo>
                    <a:pt x="64" y="230"/>
                    <a:pt x="64" y="230"/>
                    <a:pt x="64" y="230"/>
                  </a:cubicBezTo>
                  <a:cubicBezTo>
                    <a:pt x="86" y="263"/>
                    <a:pt x="88" y="304"/>
                    <a:pt x="84" y="324"/>
                  </a:cubicBezTo>
                  <a:cubicBezTo>
                    <a:pt x="83" y="329"/>
                    <a:pt x="78" y="332"/>
                    <a:pt x="74" y="331"/>
                  </a:cubicBezTo>
                  <a:cubicBezTo>
                    <a:pt x="69" y="330"/>
                    <a:pt x="66" y="325"/>
                    <a:pt x="67" y="321"/>
                  </a:cubicBezTo>
                  <a:cubicBezTo>
                    <a:pt x="70" y="304"/>
                    <a:pt x="69" y="268"/>
                    <a:pt x="50" y="240"/>
                  </a:cubicBezTo>
                  <a:cubicBezTo>
                    <a:pt x="48" y="236"/>
                    <a:pt x="48" y="236"/>
                    <a:pt x="48" y="236"/>
                  </a:cubicBezTo>
                  <a:cubicBezTo>
                    <a:pt x="30" y="210"/>
                    <a:pt x="0" y="166"/>
                    <a:pt x="31" y="95"/>
                  </a:cubicBezTo>
                  <a:cubicBezTo>
                    <a:pt x="52" y="47"/>
                    <a:pt x="109" y="0"/>
                    <a:pt x="202" y="23"/>
                  </a:cubicBezTo>
                  <a:cubicBezTo>
                    <a:pt x="247" y="34"/>
                    <a:pt x="282" y="59"/>
                    <a:pt x="298" y="93"/>
                  </a:cubicBezTo>
                  <a:cubicBezTo>
                    <a:pt x="315" y="128"/>
                    <a:pt x="314" y="169"/>
                    <a:pt x="295" y="212"/>
                  </a:cubicBezTo>
                  <a:cubicBezTo>
                    <a:pt x="276" y="254"/>
                    <a:pt x="249" y="268"/>
                    <a:pt x="226" y="281"/>
                  </a:cubicBezTo>
                  <a:cubicBezTo>
                    <a:pt x="210" y="289"/>
                    <a:pt x="196" y="296"/>
                    <a:pt x="188" y="311"/>
                  </a:cubicBezTo>
                  <a:cubicBezTo>
                    <a:pt x="180" y="323"/>
                    <a:pt x="176" y="335"/>
                    <a:pt x="174" y="345"/>
                  </a:cubicBezTo>
                  <a:cubicBezTo>
                    <a:pt x="169" y="359"/>
                    <a:pt x="165" y="373"/>
                    <a:pt x="147" y="373"/>
                  </a:cubicBezTo>
                  <a:cubicBezTo>
                    <a:pt x="142" y="372"/>
                    <a:pt x="134" y="371"/>
                    <a:pt x="123" y="368"/>
                  </a:cubicBezTo>
                  <a:cubicBezTo>
                    <a:pt x="100" y="363"/>
                    <a:pt x="55" y="353"/>
                    <a:pt x="50" y="370"/>
                  </a:cubicBezTo>
                  <a:cubicBezTo>
                    <a:pt x="50" y="371"/>
                    <a:pt x="51" y="374"/>
                    <a:pt x="57" y="379"/>
                  </a:cubicBezTo>
                  <a:cubicBezTo>
                    <a:pt x="58" y="379"/>
                    <a:pt x="58" y="379"/>
                    <a:pt x="58" y="380"/>
                  </a:cubicBezTo>
                  <a:cubicBezTo>
                    <a:pt x="89" y="371"/>
                    <a:pt x="133" y="374"/>
                    <a:pt x="146" y="391"/>
                  </a:cubicBezTo>
                  <a:cubicBezTo>
                    <a:pt x="156" y="403"/>
                    <a:pt x="152" y="411"/>
                    <a:pt x="149" y="415"/>
                  </a:cubicBezTo>
                  <a:cubicBezTo>
                    <a:pt x="135" y="430"/>
                    <a:pt x="82" y="413"/>
                    <a:pt x="58" y="400"/>
                  </a:cubicBezTo>
                  <a:cubicBezTo>
                    <a:pt x="57" y="400"/>
                    <a:pt x="56" y="399"/>
                    <a:pt x="55" y="399"/>
                  </a:cubicBezTo>
                  <a:cubicBezTo>
                    <a:pt x="52" y="400"/>
                    <a:pt x="48" y="402"/>
                    <a:pt x="46" y="404"/>
                  </a:cubicBezTo>
                  <a:cubicBezTo>
                    <a:pt x="40" y="408"/>
                    <a:pt x="38" y="412"/>
                    <a:pt x="43" y="420"/>
                  </a:cubicBezTo>
                  <a:cubicBezTo>
                    <a:pt x="67" y="412"/>
                    <a:pt x="105" y="420"/>
                    <a:pt x="127" y="436"/>
                  </a:cubicBezTo>
                  <a:cubicBezTo>
                    <a:pt x="131" y="438"/>
                    <a:pt x="143" y="446"/>
                    <a:pt x="140" y="457"/>
                  </a:cubicBezTo>
                  <a:cubicBezTo>
                    <a:pt x="139" y="461"/>
                    <a:pt x="136" y="467"/>
                    <a:pt x="125" y="469"/>
                  </a:cubicBezTo>
                  <a:cubicBezTo>
                    <a:pt x="106" y="473"/>
                    <a:pt x="64" y="465"/>
                    <a:pt x="39" y="442"/>
                  </a:cubicBezTo>
                  <a:cubicBezTo>
                    <a:pt x="33" y="451"/>
                    <a:pt x="46" y="468"/>
                    <a:pt x="52" y="475"/>
                  </a:cubicBezTo>
                  <a:cubicBezTo>
                    <a:pt x="55" y="478"/>
                    <a:pt x="55" y="484"/>
                    <a:pt x="51" y="487"/>
                  </a:cubicBezTo>
                  <a:cubicBezTo>
                    <a:pt x="49" y="489"/>
                    <a:pt x="46" y="489"/>
                    <a:pt x="43" y="489"/>
                  </a:cubicBezTo>
                  <a:close/>
                  <a:moveTo>
                    <a:pt x="57" y="435"/>
                  </a:moveTo>
                  <a:cubicBezTo>
                    <a:pt x="78" y="450"/>
                    <a:pt x="109" y="454"/>
                    <a:pt x="121" y="452"/>
                  </a:cubicBezTo>
                  <a:cubicBezTo>
                    <a:pt x="120" y="452"/>
                    <a:pt x="119" y="451"/>
                    <a:pt x="117" y="450"/>
                  </a:cubicBezTo>
                  <a:cubicBezTo>
                    <a:pt x="100" y="438"/>
                    <a:pt x="75" y="433"/>
                    <a:pt x="57" y="435"/>
                  </a:cubicBezTo>
                  <a:close/>
                  <a:moveTo>
                    <a:pt x="83" y="393"/>
                  </a:moveTo>
                  <a:cubicBezTo>
                    <a:pt x="103" y="401"/>
                    <a:pt x="126" y="405"/>
                    <a:pt x="134" y="404"/>
                  </a:cubicBezTo>
                  <a:cubicBezTo>
                    <a:pt x="134" y="403"/>
                    <a:pt x="133" y="402"/>
                    <a:pt x="133" y="401"/>
                  </a:cubicBezTo>
                  <a:cubicBezTo>
                    <a:pt x="127" y="394"/>
                    <a:pt x="104" y="391"/>
                    <a:pt x="83" y="393"/>
                  </a:cubicBezTo>
                  <a:close/>
                </a:path>
              </a:pathLst>
            </a:cu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9"/>
            <p:cNvSpPr/>
            <p:nvPr/>
          </p:nvSpPr>
          <p:spPr bwMode="auto">
            <a:xfrm>
              <a:off x="9127239" y="1729544"/>
              <a:ext cx="411163" cy="615950"/>
            </a:xfrm>
            <a:custGeom>
              <a:avLst/>
              <a:gdLst>
                <a:gd name="T0" fmla="*/ 38 w 179"/>
                <a:gd name="T1" fmla="*/ 263 h 268"/>
                <a:gd name="T2" fmla="*/ 42 w 179"/>
                <a:gd name="T3" fmla="*/ 152 h 268"/>
                <a:gd name="T4" fmla="*/ 18 w 179"/>
                <a:gd name="T5" fmla="*/ 67 h 268"/>
                <a:gd name="T6" fmla="*/ 18 w 179"/>
                <a:gd name="T7" fmla="*/ 44 h 268"/>
                <a:gd name="T8" fmla="*/ 40 w 179"/>
                <a:gd name="T9" fmla="*/ 73 h 268"/>
                <a:gd name="T10" fmla="*/ 79 w 179"/>
                <a:gd name="T11" fmla="*/ 50 h 268"/>
                <a:gd name="T12" fmla="*/ 91 w 179"/>
                <a:gd name="T13" fmla="*/ 12 h 268"/>
                <a:gd name="T14" fmla="*/ 106 w 179"/>
                <a:gd name="T15" fmla="*/ 40 h 268"/>
                <a:gd name="T16" fmla="*/ 123 w 179"/>
                <a:gd name="T17" fmla="*/ 75 h 268"/>
                <a:gd name="T18" fmla="*/ 147 w 179"/>
                <a:gd name="T19" fmla="*/ 61 h 268"/>
                <a:gd name="T20" fmla="*/ 154 w 179"/>
                <a:gd name="T21" fmla="*/ 76 h 268"/>
                <a:gd name="T22" fmla="*/ 139 w 179"/>
                <a:gd name="T23" fmla="*/ 102 h 268"/>
                <a:gd name="T24" fmla="*/ 146 w 179"/>
                <a:gd name="T25" fmla="*/ 107 h 268"/>
                <a:gd name="T26" fmla="*/ 154 w 179"/>
                <a:gd name="T27" fmla="*/ 53 h 268"/>
                <a:gd name="T28" fmla="*/ 134 w 179"/>
                <a:gd name="T29" fmla="*/ 58 h 268"/>
                <a:gd name="T30" fmla="*/ 123 w 179"/>
                <a:gd name="T31" fmla="*/ 66 h 268"/>
                <a:gd name="T32" fmla="*/ 115 w 179"/>
                <a:gd name="T33" fmla="*/ 56 h 268"/>
                <a:gd name="T34" fmla="*/ 94 w 179"/>
                <a:gd name="T35" fmla="*/ 3 h 268"/>
                <a:gd name="T36" fmla="*/ 71 w 179"/>
                <a:gd name="T37" fmla="*/ 46 h 268"/>
                <a:gd name="T38" fmla="*/ 57 w 179"/>
                <a:gd name="T39" fmla="*/ 70 h 268"/>
                <a:gd name="T40" fmla="*/ 36 w 179"/>
                <a:gd name="T41" fmla="*/ 52 h 268"/>
                <a:gd name="T42" fmla="*/ 18 w 179"/>
                <a:gd name="T43" fmla="*/ 34 h 268"/>
                <a:gd name="T44" fmla="*/ 5 w 179"/>
                <a:gd name="T45" fmla="*/ 58 h 268"/>
                <a:gd name="T46" fmla="*/ 23 w 179"/>
                <a:gd name="T47" fmla="*/ 102 h 268"/>
                <a:gd name="T48" fmla="*/ 33 w 179"/>
                <a:gd name="T49" fmla="*/ 150 h 268"/>
                <a:gd name="T50" fmla="*/ 33 w 179"/>
                <a:gd name="T51" fmla="*/ 233 h 268"/>
                <a:gd name="T52" fmla="*/ 29 w 179"/>
                <a:gd name="T53" fmla="*/ 260 h 268"/>
                <a:gd name="T54" fmla="*/ 38 w 179"/>
                <a:gd name="T55" fmla="*/ 26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9" h="268">
                  <a:moveTo>
                    <a:pt x="38" y="263"/>
                  </a:moveTo>
                  <a:cubicBezTo>
                    <a:pt x="44" y="227"/>
                    <a:pt x="45" y="188"/>
                    <a:pt x="42" y="152"/>
                  </a:cubicBezTo>
                  <a:cubicBezTo>
                    <a:pt x="39" y="122"/>
                    <a:pt x="31" y="94"/>
                    <a:pt x="18" y="67"/>
                  </a:cubicBezTo>
                  <a:cubicBezTo>
                    <a:pt x="15" y="61"/>
                    <a:pt x="2" y="33"/>
                    <a:pt x="18" y="44"/>
                  </a:cubicBezTo>
                  <a:cubicBezTo>
                    <a:pt x="28" y="51"/>
                    <a:pt x="31" y="65"/>
                    <a:pt x="40" y="73"/>
                  </a:cubicBezTo>
                  <a:cubicBezTo>
                    <a:pt x="59" y="87"/>
                    <a:pt x="77" y="70"/>
                    <a:pt x="79" y="50"/>
                  </a:cubicBezTo>
                  <a:cubicBezTo>
                    <a:pt x="81" y="41"/>
                    <a:pt x="78" y="16"/>
                    <a:pt x="91" y="12"/>
                  </a:cubicBezTo>
                  <a:cubicBezTo>
                    <a:pt x="101" y="8"/>
                    <a:pt x="105" y="34"/>
                    <a:pt x="106" y="40"/>
                  </a:cubicBezTo>
                  <a:cubicBezTo>
                    <a:pt x="108" y="51"/>
                    <a:pt x="101" y="86"/>
                    <a:pt x="123" y="75"/>
                  </a:cubicBezTo>
                  <a:cubicBezTo>
                    <a:pt x="132" y="71"/>
                    <a:pt x="138" y="64"/>
                    <a:pt x="147" y="61"/>
                  </a:cubicBezTo>
                  <a:cubicBezTo>
                    <a:pt x="156" y="58"/>
                    <a:pt x="156" y="71"/>
                    <a:pt x="154" y="76"/>
                  </a:cubicBezTo>
                  <a:cubicBezTo>
                    <a:pt x="151" y="85"/>
                    <a:pt x="144" y="94"/>
                    <a:pt x="139" y="102"/>
                  </a:cubicBezTo>
                  <a:cubicBezTo>
                    <a:pt x="136" y="107"/>
                    <a:pt x="143" y="111"/>
                    <a:pt x="146" y="107"/>
                  </a:cubicBezTo>
                  <a:cubicBezTo>
                    <a:pt x="153" y="97"/>
                    <a:pt x="179" y="60"/>
                    <a:pt x="154" y="53"/>
                  </a:cubicBezTo>
                  <a:cubicBezTo>
                    <a:pt x="147" y="51"/>
                    <a:pt x="140" y="54"/>
                    <a:pt x="134" y="58"/>
                  </a:cubicBezTo>
                  <a:cubicBezTo>
                    <a:pt x="130" y="60"/>
                    <a:pt x="127" y="63"/>
                    <a:pt x="123" y="66"/>
                  </a:cubicBezTo>
                  <a:cubicBezTo>
                    <a:pt x="114" y="72"/>
                    <a:pt x="115" y="63"/>
                    <a:pt x="115" y="56"/>
                  </a:cubicBezTo>
                  <a:cubicBezTo>
                    <a:pt x="116" y="41"/>
                    <a:pt x="114" y="6"/>
                    <a:pt x="94" y="3"/>
                  </a:cubicBezTo>
                  <a:cubicBezTo>
                    <a:pt x="73" y="0"/>
                    <a:pt x="72" y="33"/>
                    <a:pt x="71" y="46"/>
                  </a:cubicBezTo>
                  <a:cubicBezTo>
                    <a:pt x="71" y="55"/>
                    <a:pt x="67" y="67"/>
                    <a:pt x="57" y="70"/>
                  </a:cubicBezTo>
                  <a:cubicBezTo>
                    <a:pt x="47" y="73"/>
                    <a:pt x="39" y="58"/>
                    <a:pt x="36" y="52"/>
                  </a:cubicBezTo>
                  <a:cubicBezTo>
                    <a:pt x="32" y="44"/>
                    <a:pt x="25" y="37"/>
                    <a:pt x="18" y="34"/>
                  </a:cubicBezTo>
                  <a:cubicBezTo>
                    <a:pt x="0" y="24"/>
                    <a:pt x="1" y="47"/>
                    <a:pt x="5" y="58"/>
                  </a:cubicBezTo>
                  <a:cubicBezTo>
                    <a:pt x="10" y="73"/>
                    <a:pt x="18" y="87"/>
                    <a:pt x="23" y="102"/>
                  </a:cubicBezTo>
                  <a:cubicBezTo>
                    <a:pt x="28" y="117"/>
                    <a:pt x="31" y="134"/>
                    <a:pt x="33" y="150"/>
                  </a:cubicBezTo>
                  <a:cubicBezTo>
                    <a:pt x="36" y="177"/>
                    <a:pt x="35" y="206"/>
                    <a:pt x="33" y="233"/>
                  </a:cubicBezTo>
                  <a:cubicBezTo>
                    <a:pt x="32" y="241"/>
                    <a:pt x="30" y="255"/>
                    <a:pt x="29" y="260"/>
                  </a:cubicBezTo>
                  <a:cubicBezTo>
                    <a:pt x="28" y="266"/>
                    <a:pt x="37" y="268"/>
                    <a:pt x="38" y="263"/>
                  </a:cubicBezTo>
                  <a:close/>
                </a:path>
              </a:pathLst>
            </a:cu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1491125" y="5300995"/>
            <a:ext cx="560388" cy="793750"/>
            <a:chOff x="8706552" y="2723319"/>
            <a:chExt cx="560388" cy="793750"/>
          </a:xfrm>
        </p:grpSpPr>
        <p:sp>
          <p:nvSpPr>
            <p:cNvPr id="77" name="Freeform 20"/>
            <p:cNvSpPr>
              <a:spLocks noEditPoints="1"/>
            </p:cNvSpPr>
            <p:nvPr/>
          </p:nvSpPr>
          <p:spPr bwMode="auto">
            <a:xfrm>
              <a:off x="8706552" y="2723319"/>
              <a:ext cx="560388" cy="793750"/>
            </a:xfrm>
            <a:custGeom>
              <a:avLst/>
              <a:gdLst>
                <a:gd name="T0" fmla="*/ 18 w 244"/>
                <a:gd name="T1" fmla="*/ 345 h 346"/>
                <a:gd name="T2" fmla="*/ 15 w 244"/>
                <a:gd name="T3" fmla="*/ 342 h 346"/>
                <a:gd name="T4" fmla="*/ 12 w 244"/>
                <a:gd name="T5" fmla="*/ 301 h 346"/>
                <a:gd name="T6" fmla="*/ 12 w 244"/>
                <a:gd name="T7" fmla="*/ 301 h 346"/>
                <a:gd name="T8" fmla="*/ 21 w 244"/>
                <a:gd name="T9" fmla="*/ 273 h 346"/>
                <a:gd name="T10" fmla="*/ 25 w 244"/>
                <a:gd name="T11" fmla="*/ 272 h 346"/>
                <a:gd name="T12" fmla="*/ 22 w 244"/>
                <a:gd name="T13" fmla="*/ 255 h 346"/>
                <a:gd name="T14" fmla="*/ 90 w 244"/>
                <a:gd name="T15" fmla="*/ 254 h 346"/>
                <a:gd name="T16" fmla="*/ 105 w 244"/>
                <a:gd name="T17" fmla="*/ 258 h 346"/>
                <a:gd name="T18" fmla="*/ 112 w 244"/>
                <a:gd name="T19" fmla="*/ 248 h 346"/>
                <a:gd name="T20" fmla="*/ 127 w 244"/>
                <a:gd name="T21" fmla="*/ 222 h 346"/>
                <a:gd name="T22" fmla="*/ 162 w 244"/>
                <a:gd name="T23" fmla="*/ 200 h 346"/>
                <a:gd name="T24" fmla="*/ 211 w 244"/>
                <a:gd name="T25" fmla="*/ 162 h 346"/>
                <a:gd name="T26" fmla="*/ 223 w 244"/>
                <a:gd name="T27" fmla="*/ 87 h 346"/>
                <a:gd name="T28" fmla="*/ 167 w 244"/>
                <a:gd name="T29" fmla="*/ 36 h 346"/>
                <a:gd name="T30" fmla="*/ 54 w 244"/>
                <a:gd name="T31" fmla="*/ 68 h 346"/>
                <a:gd name="T32" fmla="*/ 54 w 244"/>
                <a:gd name="T33" fmla="*/ 159 h 346"/>
                <a:gd name="T34" fmla="*/ 55 w 244"/>
                <a:gd name="T35" fmla="*/ 161 h 346"/>
                <a:gd name="T36" fmla="*/ 61 w 244"/>
                <a:gd name="T37" fmla="*/ 230 h 346"/>
                <a:gd name="T38" fmla="*/ 54 w 244"/>
                <a:gd name="T39" fmla="*/ 234 h 346"/>
                <a:gd name="T40" fmla="*/ 50 w 244"/>
                <a:gd name="T41" fmla="*/ 226 h 346"/>
                <a:gd name="T42" fmla="*/ 44 w 244"/>
                <a:gd name="T43" fmla="*/ 167 h 346"/>
                <a:gd name="T44" fmla="*/ 43 w 244"/>
                <a:gd name="T45" fmla="*/ 164 h 346"/>
                <a:gd name="T46" fmla="*/ 43 w 244"/>
                <a:gd name="T47" fmla="*/ 62 h 346"/>
                <a:gd name="T48" fmla="*/ 172 w 244"/>
                <a:gd name="T49" fmla="*/ 25 h 346"/>
                <a:gd name="T50" fmla="*/ 235 w 244"/>
                <a:gd name="T51" fmla="*/ 83 h 346"/>
                <a:gd name="T52" fmla="*/ 222 w 244"/>
                <a:gd name="T53" fmla="*/ 168 h 346"/>
                <a:gd name="T54" fmla="*/ 167 w 244"/>
                <a:gd name="T55" fmla="*/ 211 h 346"/>
                <a:gd name="T56" fmla="*/ 137 w 244"/>
                <a:gd name="T57" fmla="*/ 230 h 346"/>
                <a:gd name="T58" fmla="*/ 124 w 244"/>
                <a:gd name="T59" fmla="*/ 253 h 346"/>
                <a:gd name="T60" fmla="*/ 103 w 244"/>
                <a:gd name="T61" fmla="*/ 270 h 346"/>
                <a:gd name="T62" fmla="*/ 86 w 244"/>
                <a:gd name="T63" fmla="*/ 265 h 346"/>
                <a:gd name="T64" fmla="*/ 33 w 244"/>
                <a:gd name="T65" fmla="*/ 260 h 346"/>
                <a:gd name="T66" fmla="*/ 38 w 244"/>
                <a:gd name="T67" fmla="*/ 267 h 346"/>
                <a:gd name="T68" fmla="*/ 38 w 244"/>
                <a:gd name="T69" fmla="*/ 268 h 346"/>
                <a:gd name="T70" fmla="*/ 101 w 244"/>
                <a:gd name="T71" fmla="*/ 284 h 346"/>
                <a:gd name="T72" fmla="*/ 100 w 244"/>
                <a:gd name="T73" fmla="*/ 301 h 346"/>
                <a:gd name="T74" fmla="*/ 37 w 244"/>
                <a:gd name="T75" fmla="*/ 283 h 346"/>
                <a:gd name="T76" fmla="*/ 35 w 244"/>
                <a:gd name="T77" fmla="*/ 281 h 346"/>
                <a:gd name="T78" fmla="*/ 27 w 244"/>
                <a:gd name="T79" fmla="*/ 284 h 346"/>
                <a:gd name="T80" fmla="*/ 24 w 244"/>
                <a:gd name="T81" fmla="*/ 296 h 346"/>
                <a:gd name="T82" fmla="*/ 83 w 244"/>
                <a:gd name="T83" fmla="*/ 314 h 346"/>
                <a:gd name="T84" fmla="*/ 91 w 244"/>
                <a:gd name="T85" fmla="*/ 330 h 346"/>
                <a:gd name="T86" fmla="*/ 79 w 244"/>
                <a:gd name="T87" fmla="*/ 338 h 346"/>
                <a:gd name="T88" fmla="*/ 19 w 244"/>
                <a:gd name="T89" fmla="*/ 311 h 346"/>
                <a:gd name="T90" fmla="*/ 26 w 244"/>
                <a:gd name="T91" fmla="*/ 336 h 346"/>
                <a:gd name="T92" fmla="*/ 24 w 244"/>
                <a:gd name="T93" fmla="*/ 344 h 346"/>
                <a:gd name="T94" fmla="*/ 18 w 244"/>
                <a:gd name="T95" fmla="*/ 345 h 346"/>
                <a:gd name="T96" fmla="*/ 33 w 244"/>
                <a:gd name="T97" fmla="*/ 307 h 346"/>
                <a:gd name="T98" fmla="*/ 77 w 244"/>
                <a:gd name="T99" fmla="*/ 325 h 346"/>
                <a:gd name="T100" fmla="*/ 75 w 244"/>
                <a:gd name="T101" fmla="*/ 323 h 346"/>
                <a:gd name="T102" fmla="*/ 33 w 244"/>
                <a:gd name="T103" fmla="*/ 307 h 346"/>
                <a:gd name="T104" fmla="*/ 55 w 244"/>
                <a:gd name="T105" fmla="*/ 280 h 346"/>
                <a:gd name="T106" fmla="*/ 91 w 244"/>
                <a:gd name="T107" fmla="*/ 292 h 346"/>
                <a:gd name="T108" fmla="*/ 90 w 244"/>
                <a:gd name="T109" fmla="*/ 290 h 346"/>
                <a:gd name="T110" fmla="*/ 55 w 244"/>
                <a:gd name="T111" fmla="*/ 28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4" h="346">
                  <a:moveTo>
                    <a:pt x="18" y="345"/>
                  </a:moveTo>
                  <a:cubicBezTo>
                    <a:pt x="17" y="344"/>
                    <a:pt x="16" y="343"/>
                    <a:pt x="15" y="342"/>
                  </a:cubicBezTo>
                  <a:cubicBezTo>
                    <a:pt x="0" y="319"/>
                    <a:pt x="5" y="307"/>
                    <a:pt x="12" y="301"/>
                  </a:cubicBezTo>
                  <a:cubicBezTo>
                    <a:pt x="12" y="301"/>
                    <a:pt x="12" y="301"/>
                    <a:pt x="12" y="301"/>
                  </a:cubicBezTo>
                  <a:cubicBezTo>
                    <a:pt x="7" y="289"/>
                    <a:pt x="10" y="279"/>
                    <a:pt x="21" y="273"/>
                  </a:cubicBezTo>
                  <a:cubicBezTo>
                    <a:pt x="22" y="273"/>
                    <a:pt x="23" y="272"/>
                    <a:pt x="25" y="272"/>
                  </a:cubicBezTo>
                  <a:cubicBezTo>
                    <a:pt x="20" y="265"/>
                    <a:pt x="20" y="259"/>
                    <a:pt x="22" y="255"/>
                  </a:cubicBezTo>
                  <a:cubicBezTo>
                    <a:pt x="32" y="233"/>
                    <a:pt x="67" y="246"/>
                    <a:pt x="90" y="254"/>
                  </a:cubicBezTo>
                  <a:cubicBezTo>
                    <a:pt x="96" y="256"/>
                    <a:pt x="102" y="258"/>
                    <a:pt x="105" y="258"/>
                  </a:cubicBezTo>
                  <a:cubicBezTo>
                    <a:pt x="107" y="259"/>
                    <a:pt x="108" y="258"/>
                    <a:pt x="112" y="248"/>
                  </a:cubicBezTo>
                  <a:cubicBezTo>
                    <a:pt x="115" y="241"/>
                    <a:pt x="119" y="231"/>
                    <a:pt x="127" y="222"/>
                  </a:cubicBezTo>
                  <a:cubicBezTo>
                    <a:pt x="137" y="210"/>
                    <a:pt x="149" y="205"/>
                    <a:pt x="162" y="200"/>
                  </a:cubicBezTo>
                  <a:cubicBezTo>
                    <a:pt x="179" y="193"/>
                    <a:pt x="196" y="186"/>
                    <a:pt x="211" y="162"/>
                  </a:cubicBezTo>
                  <a:cubicBezTo>
                    <a:pt x="227" y="136"/>
                    <a:pt x="231" y="110"/>
                    <a:pt x="223" y="87"/>
                  </a:cubicBezTo>
                  <a:cubicBezTo>
                    <a:pt x="215" y="65"/>
                    <a:pt x="195" y="47"/>
                    <a:pt x="167" y="36"/>
                  </a:cubicBezTo>
                  <a:cubicBezTo>
                    <a:pt x="110" y="15"/>
                    <a:pt x="70" y="40"/>
                    <a:pt x="54" y="68"/>
                  </a:cubicBezTo>
                  <a:cubicBezTo>
                    <a:pt x="29" y="110"/>
                    <a:pt x="43" y="138"/>
                    <a:pt x="54" y="159"/>
                  </a:cubicBezTo>
                  <a:cubicBezTo>
                    <a:pt x="55" y="161"/>
                    <a:pt x="55" y="161"/>
                    <a:pt x="55" y="161"/>
                  </a:cubicBezTo>
                  <a:cubicBezTo>
                    <a:pt x="68" y="187"/>
                    <a:pt x="66" y="217"/>
                    <a:pt x="61" y="230"/>
                  </a:cubicBezTo>
                  <a:cubicBezTo>
                    <a:pt x="60" y="234"/>
                    <a:pt x="57" y="235"/>
                    <a:pt x="54" y="234"/>
                  </a:cubicBezTo>
                  <a:cubicBezTo>
                    <a:pt x="50" y="233"/>
                    <a:pt x="49" y="230"/>
                    <a:pt x="50" y="226"/>
                  </a:cubicBezTo>
                  <a:cubicBezTo>
                    <a:pt x="53" y="215"/>
                    <a:pt x="55" y="189"/>
                    <a:pt x="44" y="167"/>
                  </a:cubicBezTo>
                  <a:cubicBezTo>
                    <a:pt x="43" y="164"/>
                    <a:pt x="43" y="164"/>
                    <a:pt x="43" y="164"/>
                  </a:cubicBezTo>
                  <a:cubicBezTo>
                    <a:pt x="32" y="144"/>
                    <a:pt x="15" y="110"/>
                    <a:pt x="43" y="62"/>
                  </a:cubicBezTo>
                  <a:cubicBezTo>
                    <a:pt x="62" y="29"/>
                    <a:pt x="107" y="0"/>
                    <a:pt x="172" y="25"/>
                  </a:cubicBezTo>
                  <a:cubicBezTo>
                    <a:pt x="203" y="37"/>
                    <a:pt x="225" y="57"/>
                    <a:pt x="235" y="83"/>
                  </a:cubicBezTo>
                  <a:cubicBezTo>
                    <a:pt x="244" y="110"/>
                    <a:pt x="239" y="139"/>
                    <a:pt x="222" y="168"/>
                  </a:cubicBezTo>
                  <a:cubicBezTo>
                    <a:pt x="205" y="196"/>
                    <a:pt x="185" y="204"/>
                    <a:pt x="167" y="211"/>
                  </a:cubicBezTo>
                  <a:cubicBezTo>
                    <a:pt x="155" y="216"/>
                    <a:pt x="144" y="220"/>
                    <a:pt x="137" y="230"/>
                  </a:cubicBezTo>
                  <a:cubicBezTo>
                    <a:pt x="130" y="238"/>
                    <a:pt x="127" y="246"/>
                    <a:pt x="124" y="253"/>
                  </a:cubicBezTo>
                  <a:cubicBezTo>
                    <a:pt x="120" y="262"/>
                    <a:pt x="115" y="273"/>
                    <a:pt x="103" y="270"/>
                  </a:cubicBezTo>
                  <a:cubicBezTo>
                    <a:pt x="99" y="270"/>
                    <a:pt x="93" y="268"/>
                    <a:pt x="86" y="265"/>
                  </a:cubicBezTo>
                  <a:cubicBezTo>
                    <a:pt x="69" y="260"/>
                    <a:pt x="39" y="249"/>
                    <a:pt x="33" y="260"/>
                  </a:cubicBezTo>
                  <a:cubicBezTo>
                    <a:pt x="33" y="261"/>
                    <a:pt x="34" y="264"/>
                    <a:pt x="38" y="267"/>
                  </a:cubicBezTo>
                  <a:cubicBezTo>
                    <a:pt x="38" y="268"/>
                    <a:pt x="38" y="268"/>
                    <a:pt x="38" y="268"/>
                  </a:cubicBezTo>
                  <a:cubicBezTo>
                    <a:pt x="61" y="265"/>
                    <a:pt x="93" y="270"/>
                    <a:pt x="101" y="284"/>
                  </a:cubicBezTo>
                  <a:cubicBezTo>
                    <a:pt x="106" y="293"/>
                    <a:pt x="103" y="298"/>
                    <a:pt x="100" y="301"/>
                  </a:cubicBezTo>
                  <a:cubicBezTo>
                    <a:pt x="89" y="311"/>
                    <a:pt x="52" y="294"/>
                    <a:pt x="37" y="283"/>
                  </a:cubicBezTo>
                  <a:cubicBezTo>
                    <a:pt x="36" y="282"/>
                    <a:pt x="35" y="282"/>
                    <a:pt x="35" y="281"/>
                  </a:cubicBezTo>
                  <a:cubicBezTo>
                    <a:pt x="32" y="282"/>
                    <a:pt x="29" y="283"/>
                    <a:pt x="27" y="284"/>
                  </a:cubicBezTo>
                  <a:cubicBezTo>
                    <a:pt x="23" y="286"/>
                    <a:pt x="21" y="289"/>
                    <a:pt x="24" y="296"/>
                  </a:cubicBezTo>
                  <a:cubicBezTo>
                    <a:pt x="42" y="292"/>
                    <a:pt x="68" y="301"/>
                    <a:pt x="83" y="314"/>
                  </a:cubicBezTo>
                  <a:cubicBezTo>
                    <a:pt x="86" y="316"/>
                    <a:pt x="93" y="323"/>
                    <a:pt x="91" y="330"/>
                  </a:cubicBezTo>
                  <a:cubicBezTo>
                    <a:pt x="90" y="333"/>
                    <a:pt x="87" y="337"/>
                    <a:pt x="79" y="338"/>
                  </a:cubicBezTo>
                  <a:cubicBezTo>
                    <a:pt x="65" y="339"/>
                    <a:pt x="35" y="330"/>
                    <a:pt x="19" y="311"/>
                  </a:cubicBezTo>
                  <a:cubicBezTo>
                    <a:pt x="15" y="317"/>
                    <a:pt x="22" y="330"/>
                    <a:pt x="26" y="336"/>
                  </a:cubicBezTo>
                  <a:cubicBezTo>
                    <a:pt x="28" y="338"/>
                    <a:pt x="27" y="342"/>
                    <a:pt x="24" y="344"/>
                  </a:cubicBezTo>
                  <a:cubicBezTo>
                    <a:pt x="22" y="345"/>
                    <a:pt x="20" y="346"/>
                    <a:pt x="18" y="345"/>
                  </a:cubicBezTo>
                  <a:close/>
                  <a:moveTo>
                    <a:pt x="33" y="307"/>
                  </a:moveTo>
                  <a:cubicBezTo>
                    <a:pt x="47" y="320"/>
                    <a:pt x="68" y="326"/>
                    <a:pt x="77" y="325"/>
                  </a:cubicBezTo>
                  <a:cubicBezTo>
                    <a:pt x="76" y="325"/>
                    <a:pt x="76" y="324"/>
                    <a:pt x="75" y="323"/>
                  </a:cubicBezTo>
                  <a:cubicBezTo>
                    <a:pt x="64" y="313"/>
                    <a:pt x="46" y="307"/>
                    <a:pt x="33" y="307"/>
                  </a:cubicBezTo>
                  <a:close/>
                  <a:moveTo>
                    <a:pt x="55" y="280"/>
                  </a:moveTo>
                  <a:cubicBezTo>
                    <a:pt x="69" y="287"/>
                    <a:pt x="85" y="292"/>
                    <a:pt x="91" y="292"/>
                  </a:cubicBezTo>
                  <a:cubicBezTo>
                    <a:pt x="90" y="291"/>
                    <a:pt x="90" y="291"/>
                    <a:pt x="90" y="290"/>
                  </a:cubicBezTo>
                  <a:cubicBezTo>
                    <a:pt x="86" y="284"/>
                    <a:pt x="70" y="280"/>
                    <a:pt x="55" y="280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21"/>
            <p:cNvSpPr/>
            <p:nvPr/>
          </p:nvSpPr>
          <p:spPr bwMode="auto">
            <a:xfrm>
              <a:off x="8876414" y="2878894"/>
              <a:ext cx="288925" cy="434975"/>
            </a:xfrm>
            <a:custGeom>
              <a:avLst/>
              <a:gdLst>
                <a:gd name="T0" fmla="*/ 8 w 126"/>
                <a:gd name="T1" fmla="*/ 185 h 189"/>
                <a:gd name="T2" fmla="*/ 20 w 126"/>
                <a:gd name="T3" fmla="*/ 106 h 189"/>
                <a:gd name="T4" fmla="*/ 10 w 126"/>
                <a:gd name="T5" fmla="*/ 43 h 189"/>
                <a:gd name="T6" fmla="*/ 12 w 126"/>
                <a:gd name="T7" fmla="*/ 26 h 189"/>
                <a:gd name="T8" fmla="*/ 26 w 126"/>
                <a:gd name="T9" fmla="*/ 49 h 189"/>
                <a:gd name="T10" fmla="*/ 56 w 126"/>
                <a:gd name="T11" fmla="*/ 36 h 189"/>
                <a:gd name="T12" fmla="*/ 67 w 126"/>
                <a:gd name="T13" fmla="*/ 10 h 189"/>
                <a:gd name="T14" fmla="*/ 76 w 126"/>
                <a:gd name="T15" fmla="*/ 31 h 189"/>
                <a:gd name="T16" fmla="*/ 85 w 126"/>
                <a:gd name="T17" fmla="*/ 58 h 189"/>
                <a:gd name="T18" fmla="*/ 103 w 126"/>
                <a:gd name="T19" fmla="*/ 50 h 189"/>
                <a:gd name="T20" fmla="*/ 107 w 126"/>
                <a:gd name="T21" fmla="*/ 61 h 189"/>
                <a:gd name="T22" fmla="*/ 94 w 126"/>
                <a:gd name="T23" fmla="*/ 78 h 189"/>
                <a:gd name="T24" fmla="*/ 99 w 126"/>
                <a:gd name="T25" fmla="*/ 82 h 189"/>
                <a:gd name="T26" fmla="*/ 109 w 126"/>
                <a:gd name="T27" fmla="*/ 44 h 189"/>
                <a:gd name="T28" fmla="*/ 95 w 126"/>
                <a:gd name="T29" fmla="*/ 46 h 189"/>
                <a:gd name="T30" fmla="*/ 86 w 126"/>
                <a:gd name="T31" fmla="*/ 51 h 189"/>
                <a:gd name="T32" fmla="*/ 81 w 126"/>
                <a:gd name="T33" fmla="*/ 43 h 189"/>
                <a:gd name="T34" fmla="*/ 70 w 126"/>
                <a:gd name="T35" fmla="*/ 4 h 189"/>
                <a:gd name="T36" fmla="*/ 50 w 126"/>
                <a:gd name="T37" fmla="*/ 32 h 189"/>
                <a:gd name="T38" fmla="*/ 38 w 126"/>
                <a:gd name="T39" fmla="*/ 48 h 189"/>
                <a:gd name="T40" fmla="*/ 24 w 126"/>
                <a:gd name="T41" fmla="*/ 33 h 189"/>
                <a:gd name="T42" fmla="*/ 13 w 126"/>
                <a:gd name="T43" fmla="*/ 19 h 189"/>
                <a:gd name="T44" fmla="*/ 2 w 126"/>
                <a:gd name="T45" fmla="*/ 35 h 189"/>
                <a:gd name="T46" fmla="*/ 11 w 126"/>
                <a:gd name="T47" fmla="*/ 68 h 189"/>
                <a:gd name="T48" fmla="*/ 14 w 126"/>
                <a:gd name="T49" fmla="*/ 104 h 189"/>
                <a:gd name="T50" fmla="*/ 7 w 126"/>
                <a:gd name="T51" fmla="*/ 163 h 189"/>
                <a:gd name="T52" fmla="*/ 2 w 126"/>
                <a:gd name="T53" fmla="*/ 182 h 189"/>
                <a:gd name="T54" fmla="*/ 8 w 126"/>
                <a:gd name="T55" fmla="*/ 185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6" h="189">
                  <a:moveTo>
                    <a:pt x="8" y="185"/>
                  </a:moveTo>
                  <a:cubicBezTo>
                    <a:pt x="15" y="160"/>
                    <a:pt x="20" y="132"/>
                    <a:pt x="20" y="106"/>
                  </a:cubicBezTo>
                  <a:cubicBezTo>
                    <a:pt x="20" y="84"/>
                    <a:pt x="18" y="63"/>
                    <a:pt x="10" y="43"/>
                  </a:cubicBezTo>
                  <a:cubicBezTo>
                    <a:pt x="9" y="39"/>
                    <a:pt x="2" y="17"/>
                    <a:pt x="12" y="26"/>
                  </a:cubicBezTo>
                  <a:cubicBezTo>
                    <a:pt x="19" y="32"/>
                    <a:pt x="20" y="42"/>
                    <a:pt x="26" y="49"/>
                  </a:cubicBezTo>
                  <a:cubicBezTo>
                    <a:pt x="38" y="61"/>
                    <a:pt x="52" y="50"/>
                    <a:pt x="56" y="36"/>
                  </a:cubicBezTo>
                  <a:cubicBezTo>
                    <a:pt x="57" y="29"/>
                    <a:pt x="58" y="12"/>
                    <a:pt x="67" y="10"/>
                  </a:cubicBezTo>
                  <a:cubicBezTo>
                    <a:pt x="75" y="8"/>
                    <a:pt x="76" y="27"/>
                    <a:pt x="76" y="31"/>
                  </a:cubicBezTo>
                  <a:cubicBezTo>
                    <a:pt x="76" y="39"/>
                    <a:pt x="68" y="64"/>
                    <a:pt x="85" y="58"/>
                  </a:cubicBezTo>
                  <a:cubicBezTo>
                    <a:pt x="91" y="56"/>
                    <a:pt x="97" y="51"/>
                    <a:pt x="103" y="50"/>
                  </a:cubicBezTo>
                  <a:cubicBezTo>
                    <a:pt x="110" y="48"/>
                    <a:pt x="109" y="57"/>
                    <a:pt x="107" y="61"/>
                  </a:cubicBezTo>
                  <a:cubicBezTo>
                    <a:pt x="104" y="67"/>
                    <a:pt x="99" y="73"/>
                    <a:pt x="94" y="78"/>
                  </a:cubicBezTo>
                  <a:cubicBezTo>
                    <a:pt x="91" y="81"/>
                    <a:pt x="96" y="85"/>
                    <a:pt x="99" y="82"/>
                  </a:cubicBezTo>
                  <a:cubicBezTo>
                    <a:pt x="105" y="76"/>
                    <a:pt x="126" y="52"/>
                    <a:pt x="109" y="44"/>
                  </a:cubicBezTo>
                  <a:cubicBezTo>
                    <a:pt x="104" y="42"/>
                    <a:pt x="99" y="44"/>
                    <a:pt x="95" y="46"/>
                  </a:cubicBezTo>
                  <a:cubicBezTo>
                    <a:pt x="91" y="48"/>
                    <a:pt x="89" y="49"/>
                    <a:pt x="86" y="51"/>
                  </a:cubicBezTo>
                  <a:cubicBezTo>
                    <a:pt x="79" y="54"/>
                    <a:pt x="80" y="49"/>
                    <a:pt x="81" y="43"/>
                  </a:cubicBezTo>
                  <a:cubicBezTo>
                    <a:pt x="83" y="33"/>
                    <a:pt x="85" y="8"/>
                    <a:pt x="70" y="4"/>
                  </a:cubicBezTo>
                  <a:cubicBezTo>
                    <a:pt x="56" y="0"/>
                    <a:pt x="52" y="23"/>
                    <a:pt x="50" y="32"/>
                  </a:cubicBezTo>
                  <a:cubicBezTo>
                    <a:pt x="49" y="39"/>
                    <a:pt x="45" y="47"/>
                    <a:pt x="38" y="48"/>
                  </a:cubicBezTo>
                  <a:cubicBezTo>
                    <a:pt x="31" y="50"/>
                    <a:pt x="26" y="38"/>
                    <a:pt x="24" y="33"/>
                  </a:cubicBezTo>
                  <a:cubicBezTo>
                    <a:pt x="22" y="28"/>
                    <a:pt x="18" y="22"/>
                    <a:pt x="13" y="19"/>
                  </a:cubicBezTo>
                  <a:cubicBezTo>
                    <a:pt x="1" y="11"/>
                    <a:pt x="0" y="27"/>
                    <a:pt x="2" y="35"/>
                  </a:cubicBezTo>
                  <a:cubicBezTo>
                    <a:pt x="4" y="46"/>
                    <a:pt x="9" y="57"/>
                    <a:pt x="11" y="68"/>
                  </a:cubicBezTo>
                  <a:cubicBezTo>
                    <a:pt x="13" y="80"/>
                    <a:pt x="14" y="92"/>
                    <a:pt x="14" y="104"/>
                  </a:cubicBezTo>
                  <a:cubicBezTo>
                    <a:pt x="14" y="124"/>
                    <a:pt x="11" y="144"/>
                    <a:pt x="7" y="163"/>
                  </a:cubicBezTo>
                  <a:cubicBezTo>
                    <a:pt x="6" y="169"/>
                    <a:pt x="3" y="179"/>
                    <a:pt x="2" y="182"/>
                  </a:cubicBezTo>
                  <a:cubicBezTo>
                    <a:pt x="1" y="186"/>
                    <a:pt x="7" y="189"/>
                    <a:pt x="8" y="185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1" name="Freeform 14"/>
          <p:cNvSpPr>
            <a:spLocks noEditPoints="1"/>
          </p:cNvSpPr>
          <p:nvPr/>
        </p:nvSpPr>
        <p:spPr bwMode="auto">
          <a:xfrm>
            <a:off x="7348282" y="5518976"/>
            <a:ext cx="866775" cy="1449388"/>
          </a:xfrm>
          <a:custGeom>
            <a:avLst/>
            <a:gdLst>
              <a:gd name="T0" fmla="*/ 188 w 377"/>
              <a:gd name="T1" fmla="*/ 631 h 631"/>
              <a:gd name="T2" fmla="*/ 182 w 377"/>
              <a:gd name="T3" fmla="*/ 630 h 631"/>
              <a:gd name="T4" fmla="*/ 144 w 377"/>
              <a:gd name="T5" fmla="*/ 567 h 631"/>
              <a:gd name="T6" fmla="*/ 144 w 377"/>
              <a:gd name="T7" fmla="*/ 566 h 631"/>
              <a:gd name="T8" fmla="*/ 137 w 377"/>
              <a:gd name="T9" fmla="*/ 516 h 631"/>
              <a:gd name="T10" fmla="*/ 141 w 377"/>
              <a:gd name="T11" fmla="*/ 510 h 631"/>
              <a:gd name="T12" fmla="*/ 124 w 377"/>
              <a:gd name="T13" fmla="*/ 487 h 631"/>
              <a:gd name="T14" fmla="*/ 231 w 377"/>
              <a:gd name="T15" fmla="*/ 431 h 631"/>
              <a:gd name="T16" fmla="*/ 257 w 377"/>
              <a:gd name="T17" fmla="*/ 427 h 631"/>
              <a:gd name="T18" fmla="*/ 261 w 377"/>
              <a:gd name="T19" fmla="*/ 404 h 631"/>
              <a:gd name="T20" fmla="*/ 264 w 377"/>
              <a:gd name="T21" fmla="*/ 352 h 631"/>
              <a:gd name="T22" fmla="*/ 302 w 377"/>
              <a:gd name="T23" fmla="*/ 290 h 631"/>
              <a:gd name="T24" fmla="*/ 350 w 377"/>
              <a:gd name="T25" fmla="*/ 191 h 631"/>
              <a:gd name="T26" fmla="*/ 311 w 377"/>
              <a:gd name="T27" fmla="*/ 65 h 631"/>
              <a:gd name="T28" fmla="*/ 183 w 377"/>
              <a:gd name="T29" fmla="*/ 27 h 631"/>
              <a:gd name="T30" fmla="*/ 28 w 377"/>
              <a:gd name="T31" fmla="*/ 166 h 631"/>
              <a:gd name="T32" fmla="*/ 100 w 377"/>
              <a:gd name="T33" fmla="*/ 309 h 631"/>
              <a:gd name="T34" fmla="*/ 104 w 377"/>
              <a:gd name="T35" fmla="*/ 312 h 631"/>
              <a:gd name="T36" fmla="*/ 167 w 377"/>
              <a:gd name="T37" fmla="*/ 417 h 631"/>
              <a:gd name="T38" fmla="*/ 158 w 377"/>
              <a:gd name="T39" fmla="*/ 429 h 631"/>
              <a:gd name="T40" fmla="*/ 145 w 377"/>
              <a:gd name="T41" fmla="*/ 419 h 631"/>
              <a:gd name="T42" fmla="*/ 90 w 377"/>
              <a:gd name="T43" fmla="*/ 330 h 631"/>
              <a:gd name="T44" fmla="*/ 86 w 377"/>
              <a:gd name="T45" fmla="*/ 327 h 631"/>
              <a:gd name="T46" fmla="*/ 7 w 377"/>
              <a:gd name="T47" fmla="*/ 165 h 631"/>
              <a:gd name="T48" fmla="*/ 181 w 377"/>
              <a:gd name="T49" fmla="*/ 6 h 631"/>
              <a:gd name="T50" fmla="*/ 326 w 377"/>
              <a:gd name="T51" fmla="*/ 49 h 631"/>
              <a:gd name="T52" fmla="*/ 372 w 377"/>
              <a:gd name="T53" fmla="*/ 193 h 631"/>
              <a:gd name="T54" fmla="*/ 319 w 377"/>
              <a:gd name="T55" fmla="*/ 305 h 631"/>
              <a:gd name="T56" fmla="*/ 286 w 377"/>
              <a:gd name="T57" fmla="*/ 356 h 631"/>
              <a:gd name="T58" fmla="*/ 283 w 377"/>
              <a:gd name="T59" fmla="*/ 403 h 631"/>
              <a:gd name="T60" fmla="*/ 264 w 377"/>
              <a:gd name="T61" fmla="*/ 448 h 631"/>
              <a:gd name="T62" fmla="*/ 233 w 377"/>
              <a:gd name="T63" fmla="*/ 453 h 631"/>
              <a:gd name="T64" fmla="*/ 146 w 377"/>
              <a:gd name="T65" fmla="*/ 486 h 631"/>
              <a:gd name="T66" fmla="*/ 159 w 377"/>
              <a:gd name="T67" fmla="*/ 494 h 631"/>
              <a:gd name="T68" fmla="*/ 160 w 377"/>
              <a:gd name="T69" fmla="*/ 494 h 631"/>
              <a:gd name="T70" fmla="*/ 271 w 377"/>
              <a:gd name="T71" fmla="*/ 470 h 631"/>
              <a:gd name="T72" fmla="*/ 283 w 377"/>
              <a:gd name="T73" fmla="*/ 497 h 631"/>
              <a:gd name="T74" fmla="*/ 169 w 377"/>
              <a:gd name="T75" fmla="*/ 519 h 631"/>
              <a:gd name="T76" fmla="*/ 165 w 377"/>
              <a:gd name="T77" fmla="*/ 518 h 631"/>
              <a:gd name="T78" fmla="*/ 155 w 377"/>
              <a:gd name="T79" fmla="*/ 528 h 631"/>
              <a:gd name="T80" fmla="*/ 159 w 377"/>
              <a:gd name="T81" fmla="*/ 549 h 631"/>
              <a:gd name="T82" fmla="*/ 267 w 377"/>
              <a:gd name="T83" fmla="*/ 532 h 631"/>
              <a:gd name="T84" fmla="*/ 291 w 377"/>
              <a:gd name="T85" fmla="*/ 552 h 631"/>
              <a:gd name="T86" fmla="*/ 278 w 377"/>
              <a:gd name="T87" fmla="*/ 573 h 631"/>
              <a:gd name="T88" fmla="*/ 164 w 377"/>
              <a:gd name="T89" fmla="*/ 577 h 631"/>
              <a:gd name="T90" fmla="*/ 193 w 377"/>
              <a:gd name="T91" fmla="*/ 611 h 631"/>
              <a:gd name="T92" fmla="*/ 197 w 377"/>
              <a:gd name="T93" fmla="*/ 626 h 631"/>
              <a:gd name="T94" fmla="*/ 188 w 377"/>
              <a:gd name="T95" fmla="*/ 631 h 631"/>
              <a:gd name="T96" fmla="*/ 182 w 377"/>
              <a:gd name="T97" fmla="*/ 560 h 631"/>
              <a:gd name="T98" fmla="*/ 266 w 377"/>
              <a:gd name="T99" fmla="*/ 555 h 631"/>
              <a:gd name="T100" fmla="*/ 261 w 377"/>
              <a:gd name="T101" fmla="*/ 553 h 631"/>
              <a:gd name="T102" fmla="*/ 182 w 377"/>
              <a:gd name="T103" fmla="*/ 560 h 631"/>
              <a:gd name="T104" fmla="*/ 195 w 377"/>
              <a:gd name="T105" fmla="*/ 499 h 631"/>
              <a:gd name="T106" fmla="*/ 261 w 377"/>
              <a:gd name="T107" fmla="*/ 491 h 631"/>
              <a:gd name="T108" fmla="*/ 258 w 377"/>
              <a:gd name="T109" fmla="*/ 489 h 631"/>
              <a:gd name="T110" fmla="*/ 195 w 377"/>
              <a:gd name="T111" fmla="*/ 499 h 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77" h="631">
                <a:moveTo>
                  <a:pt x="188" y="631"/>
                </a:moveTo>
                <a:cubicBezTo>
                  <a:pt x="186" y="631"/>
                  <a:pt x="184" y="631"/>
                  <a:pt x="182" y="630"/>
                </a:cubicBezTo>
                <a:cubicBezTo>
                  <a:pt x="139" y="604"/>
                  <a:pt x="138" y="581"/>
                  <a:pt x="144" y="567"/>
                </a:cubicBezTo>
                <a:cubicBezTo>
                  <a:pt x="144" y="566"/>
                  <a:pt x="144" y="566"/>
                  <a:pt x="144" y="566"/>
                </a:cubicBezTo>
                <a:cubicBezTo>
                  <a:pt x="128" y="552"/>
                  <a:pt x="125" y="533"/>
                  <a:pt x="137" y="516"/>
                </a:cubicBezTo>
                <a:cubicBezTo>
                  <a:pt x="138" y="514"/>
                  <a:pt x="140" y="512"/>
                  <a:pt x="141" y="510"/>
                </a:cubicBezTo>
                <a:cubicBezTo>
                  <a:pt x="128" y="503"/>
                  <a:pt x="124" y="494"/>
                  <a:pt x="124" y="487"/>
                </a:cubicBezTo>
                <a:cubicBezTo>
                  <a:pt x="123" y="444"/>
                  <a:pt x="188" y="436"/>
                  <a:pt x="231" y="431"/>
                </a:cubicBezTo>
                <a:cubicBezTo>
                  <a:pt x="242" y="430"/>
                  <a:pt x="252" y="428"/>
                  <a:pt x="257" y="427"/>
                </a:cubicBezTo>
                <a:cubicBezTo>
                  <a:pt x="261" y="426"/>
                  <a:pt x="263" y="424"/>
                  <a:pt x="261" y="404"/>
                </a:cubicBezTo>
                <a:cubicBezTo>
                  <a:pt x="261" y="391"/>
                  <a:pt x="260" y="373"/>
                  <a:pt x="264" y="352"/>
                </a:cubicBezTo>
                <a:cubicBezTo>
                  <a:pt x="270" y="325"/>
                  <a:pt x="286" y="308"/>
                  <a:pt x="302" y="290"/>
                </a:cubicBezTo>
                <a:cubicBezTo>
                  <a:pt x="324" y="266"/>
                  <a:pt x="346" y="241"/>
                  <a:pt x="350" y="191"/>
                </a:cubicBezTo>
                <a:cubicBezTo>
                  <a:pt x="354" y="138"/>
                  <a:pt x="341" y="94"/>
                  <a:pt x="311" y="65"/>
                </a:cubicBezTo>
                <a:cubicBezTo>
                  <a:pt x="281" y="36"/>
                  <a:pt x="236" y="22"/>
                  <a:pt x="183" y="27"/>
                </a:cubicBezTo>
                <a:cubicBezTo>
                  <a:pt x="75" y="38"/>
                  <a:pt x="32" y="109"/>
                  <a:pt x="28" y="166"/>
                </a:cubicBezTo>
                <a:cubicBezTo>
                  <a:pt x="23" y="252"/>
                  <a:pt x="67" y="285"/>
                  <a:pt x="100" y="309"/>
                </a:cubicBezTo>
                <a:cubicBezTo>
                  <a:pt x="104" y="312"/>
                  <a:pt x="104" y="312"/>
                  <a:pt x="104" y="312"/>
                </a:cubicBezTo>
                <a:cubicBezTo>
                  <a:pt x="144" y="343"/>
                  <a:pt x="164" y="391"/>
                  <a:pt x="167" y="417"/>
                </a:cubicBezTo>
                <a:cubicBezTo>
                  <a:pt x="168" y="423"/>
                  <a:pt x="164" y="428"/>
                  <a:pt x="158" y="429"/>
                </a:cubicBezTo>
                <a:cubicBezTo>
                  <a:pt x="152" y="430"/>
                  <a:pt x="146" y="426"/>
                  <a:pt x="145" y="419"/>
                </a:cubicBezTo>
                <a:cubicBezTo>
                  <a:pt x="143" y="399"/>
                  <a:pt x="125" y="356"/>
                  <a:pt x="90" y="330"/>
                </a:cubicBezTo>
                <a:cubicBezTo>
                  <a:pt x="86" y="327"/>
                  <a:pt x="86" y="327"/>
                  <a:pt x="86" y="327"/>
                </a:cubicBezTo>
                <a:cubicBezTo>
                  <a:pt x="54" y="303"/>
                  <a:pt x="0" y="262"/>
                  <a:pt x="7" y="165"/>
                </a:cubicBezTo>
                <a:cubicBezTo>
                  <a:pt x="11" y="99"/>
                  <a:pt x="60" y="18"/>
                  <a:pt x="181" y="6"/>
                </a:cubicBezTo>
                <a:cubicBezTo>
                  <a:pt x="240" y="0"/>
                  <a:pt x="291" y="15"/>
                  <a:pt x="326" y="49"/>
                </a:cubicBezTo>
                <a:cubicBezTo>
                  <a:pt x="361" y="83"/>
                  <a:pt x="377" y="133"/>
                  <a:pt x="372" y="193"/>
                </a:cubicBezTo>
                <a:cubicBezTo>
                  <a:pt x="367" y="251"/>
                  <a:pt x="342" y="279"/>
                  <a:pt x="319" y="305"/>
                </a:cubicBezTo>
                <a:cubicBezTo>
                  <a:pt x="303" y="321"/>
                  <a:pt x="290" y="336"/>
                  <a:pt x="286" y="356"/>
                </a:cubicBezTo>
                <a:cubicBezTo>
                  <a:pt x="282" y="375"/>
                  <a:pt x="283" y="390"/>
                  <a:pt x="283" y="403"/>
                </a:cubicBezTo>
                <a:cubicBezTo>
                  <a:pt x="284" y="422"/>
                  <a:pt x="285" y="441"/>
                  <a:pt x="264" y="448"/>
                </a:cubicBezTo>
                <a:cubicBezTo>
                  <a:pt x="257" y="450"/>
                  <a:pt x="246" y="451"/>
                  <a:pt x="233" y="453"/>
                </a:cubicBezTo>
                <a:cubicBezTo>
                  <a:pt x="203" y="457"/>
                  <a:pt x="145" y="464"/>
                  <a:pt x="146" y="486"/>
                </a:cubicBezTo>
                <a:cubicBezTo>
                  <a:pt x="146" y="487"/>
                  <a:pt x="150" y="491"/>
                  <a:pt x="159" y="494"/>
                </a:cubicBezTo>
                <a:cubicBezTo>
                  <a:pt x="159" y="494"/>
                  <a:pt x="160" y="494"/>
                  <a:pt x="160" y="494"/>
                </a:cubicBezTo>
                <a:cubicBezTo>
                  <a:pt x="194" y="471"/>
                  <a:pt x="247" y="455"/>
                  <a:pt x="271" y="470"/>
                </a:cubicBezTo>
                <a:cubicBezTo>
                  <a:pt x="287" y="481"/>
                  <a:pt x="286" y="492"/>
                  <a:pt x="283" y="497"/>
                </a:cubicBezTo>
                <a:cubicBezTo>
                  <a:pt x="274" y="522"/>
                  <a:pt x="203" y="525"/>
                  <a:pt x="169" y="519"/>
                </a:cubicBezTo>
                <a:cubicBezTo>
                  <a:pt x="167" y="518"/>
                  <a:pt x="166" y="518"/>
                  <a:pt x="165" y="518"/>
                </a:cubicBezTo>
                <a:cubicBezTo>
                  <a:pt x="161" y="521"/>
                  <a:pt x="158" y="525"/>
                  <a:pt x="155" y="528"/>
                </a:cubicBezTo>
                <a:cubicBezTo>
                  <a:pt x="150" y="535"/>
                  <a:pt x="149" y="541"/>
                  <a:pt x="159" y="549"/>
                </a:cubicBezTo>
                <a:cubicBezTo>
                  <a:pt x="184" y="529"/>
                  <a:pt x="233" y="522"/>
                  <a:pt x="267" y="532"/>
                </a:cubicBezTo>
                <a:cubicBezTo>
                  <a:pt x="272" y="533"/>
                  <a:pt x="289" y="538"/>
                  <a:pt x="291" y="552"/>
                </a:cubicBezTo>
                <a:cubicBezTo>
                  <a:pt x="292" y="557"/>
                  <a:pt x="290" y="565"/>
                  <a:pt x="278" y="573"/>
                </a:cubicBezTo>
                <a:cubicBezTo>
                  <a:pt x="257" y="585"/>
                  <a:pt x="203" y="594"/>
                  <a:pt x="164" y="577"/>
                </a:cubicBezTo>
                <a:cubicBezTo>
                  <a:pt x="161" y="590"/>
                  <a:pt x="183" y="605"/>
                  <a:pt x="193" y="611"/>
                </a:cubicBezTo>
                <a:cubicBezTo>
                  <a:pt x="198" y="614"/>
                  <a:pt x="200" y="620"/>
                  <a:pt x="197" y="626"/>
                </a:cubicBezTo>
                <a:cubicBezTo>
                  <a:pt x="195" y="629"/>
                  <a:pt x="191" y="631"/>
                  <a:pt x="188" y="631"/>
                </a:cubicBezTo>
                <a:close/>
                <a:moveTo>
                  <a:pt x="182" y="560"/>
                </a:moveTo>
                <a:cubicBezTo>
                  <a:pt x="214" y="569"/>
                  <a:pt x="252" y="562"/>
                  <a:pt x="266" y="555"/>
                </a:cubicBezTo>
                <a:cubicBezTo>
                  <a:pt x="264" y="554"/>
                  <a:pt x="263" y="554"/>
                  <a:pt x="261" y="553"/>
                </a:cubicBezTo>
                <a:cubicBezTo>
                  <a:pt x="235" y="546"/>
                  <a:pt x="202" y="551"/>
                  <a:pt x="182" y="560"/>
                </a:cubicBezTo>
                <a:close/>
                <a:moveTo>
                  <a:pt x="195" y="499"/>
                </a:moveTo>
                <a:cubicBezTo>
                  <a:pt x="223" y="501"/>
                  <a:pt x="252" y="496"/>
                  <a:pt x="261" y="491"/>
                </a:cubicBezTo>
                <a:cubicBezTo>
                  <a:pt x="260" y="490"/>
                  <a:pt x="260" y="489"/>
                  <a:pt x="258" y="489"/>
                </a:cubicBezTo>
                <a:cubicBezTo>
                  <a:pt x="249" y="482"/>
                  <a:pt x="220" y="488"/>
                  <a:pt x="195" y="499"/>
                </a:cubicBezTo>
                <a:close/>
              </a:path>
            </a:pathLst>
          </a:custGeom>
          <a:solidFill>
            <a:srgbClr val="FD96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2" name="Freeform 15"/>
          <p:cNvSpPr/>
          <p:nvPr/>
        </p:nvSpPr>
        <p:spPr bwMode="auto">
          <a:xfrm>
            <a:off x="7510206" y="5739639"/>
            <a:ext cx="528638" cy="798513"/>
          </a:xfrm>
          <a:custGeom>
            <a:avLst/>
            <a:gdLst>
              <a:gd name="T0" fmla="*/ 147 w 230"/>
              <a:gd name="T1" fmla="*/ 341 h 348"/>
              <a:gd name="T2" fmla="*/ 105 w 230"/>
              <a:gd name="T3" fmla="*/ 205 h 348"/>
              <a:gd name="T4" fmla="*/ 40 w 230"/>
              <a:gd name="T5" fmla="*/ 114 h 348"/>
              <a:gd name="T6" fmla="*/ 30 w 230"/>
              <a:gd name="T7" fmla="*/ 86 h 348"/>
              <a:gd name="T8" fmla="*/ 70 w 230"/>
              <a:gd name="T9" fmla="*/ 111 h 348"/>
              <a:gd name="T10" fmla="*/ 107 w 230"/>
              <a:gd name="T11" fmla="*/ 68 h 348"/>
              <a:gd name="T12" fmla="*/ 104 w 230"/>
              <a:gd name="T13" fmla="*/ 17 h 348"/>
              <a:gd name="T14" fmla="*/ 134 w 230"/>
              <a:gd name="T15" fmla="*/ 44 h 348"/>
              <a:gd name="T16" fmla="*/ 170 w 230"/>
              <a:gd name="T17" fmla="*/ 80 h 348"/>
              <a:gd name="T18" fmla="*/ 192 w 230"/>
              <a:gd name="T19" fmla="*/ 52 h 348"/>
              <a:gd name="T20" fmla="*/ 207 w 230"/>
              <a:gd name="T21" fmla="*/ 66 h 348"/>
              <a:gd name="T22" fmla="*/ 200 w 230"/>
              <a:gd name="T23" fmla="*/ 105 h 348"/>
              <a:gd name="T24" fmla="*/ 211 w 230"/>
              <a:gd name="T25" fmla="*/ 107 h 348"/>
              <a:gd name="T26" fmla="*/ 197 w 230"/>
              <a:gd name="T27" fmla="*/ 39 h 348"/>
              <a:gd name="T28" fmla="*/ 176 w 230"/>
              <a:gd name="T29" fmla="*/ 54 h 348"/>
              <a:gd name="T30" fmla="*/ 165 w 230"/>
              <a:gd name="T31" fmla="*/ 68 h 348"/>
              <a:gd name="T32" fmla="*/ 152 w 230"/>
              <a:gd name="T33" fmla="*/ 59 h 348"/>
              <a:gd name="T34" fmla="*/ 104 w 230"/>
              <a:gd name="T35" fmla="*/ 5 h 348"/>
              <a:gd name="T36" fmla="*/ 95 w 230"/>
              <a:gd name="T37" fmla="*/ 66 h 348"/>
              <a:gd name="T38" fmla="*/ 88 w 230"/>
              <a:gd name="T39" fmla="*/ 101 h 348"/>
              <a:gd name="T40" fmla="*/ 55 w 230"/>
              <a:gd name="T41" fmla="*/ 88 h 348"/>
              <a:gd name="T42" fmla="*/ 26 w 230"/>
              <a:gd name="T43" fmla="*/ 74 h 348"/>
              <a:gd name="T44" fmla="*/ 20 w 230"/>
              <a:gd name="T45" fmla="*/ 108 h 348"/>
              <a:gd name="T46" fmla="*/ 61 w 230"/>
              <a:gd name="T47" fmla="*/ 154 h 348"/>
              <a:gd name="T48" fmla="*/ 93 w 230"/>
              <a:gd name="T49" fmla="*/ 207 h 348"/>
              <a:gd name="T50" fmla="*/ 129 w 230"/>
              <a:gd name="T51" fmla="*/ 307 h 348"/>
              <a:gd name="T52" fmla="*/ 136 w 230"/>
              <a:gd name="T53" fmla="*/ 341 h 348"/>
              <a:gd name="T54" fmla="*/ 147 w 230"/>
              <a:gd name="T55" fmla="*/ 341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30" h="348">
                <a:moveTo>
                  <a:pt x="147" y="341"/>
                </a:moveTo>
                <a:cubicBezTo>
                  <a:pt x="139" y="294"/>
                  <a:pt x="125" y="248"/>
                  <a:pt x="105" y="205"/>
                </a:cubicBezTo>
                <a:cubicBezTo>
                  <a:pt x="88" y="171"/>
                  <a:pt x="68" y="140"/>
                  <a:pt x="40" y="114"/>
                </a:cubicBezTo>
                <a:cubicBezTo>
                  <a:pt x="35" y="109"/>
                  <a:pt x="7" y="80"/>
                  <a:pt x="30" y="86"/>
                </a:cubicBezTo>
                <a:cubicBezTo>
                  <a:pt x="46" y="91"/>
                  <a:pt x="55" y="106"/>
                  <a:pt x="70" y="111"/>
                </a:cubicBezTo>
                <a:cubicBezTo>
                  <a:pt x="98" y="121"/>
                  <a:pt x="112" y="93"/>
                  <a:pt x="107" y="68"/>
                </a:cubicBezTo>
                <a:cubicBezTo>
                  <a:pt x="104" y="56"/>
                  <a:pt x="91" y="28"/>
                  <a:pt x="104" y="17"/>
                </a:cubicBezTo>
                <a:cubicBezTo>
                  <a:pt x="115" y="8"/>
                  <a:pt x="131" y="37"/>
                  <a:pt x="134" y="44"/>
                </a:cubicBezTo>
                <a:cubicBezTo>
                  <a:pt x="141" y="57"/>
                  <a:pt x="147" y="102"/>
                  <a:pt x="170" y="80"/>
                </a:cubicBezTo>
                <a:cubicBezTo>
                  <a:pt x="178" y="71"/>
                  <a:pt x="183" y="60"/>
                  <a:pt x="192" y="52"/>
                </a:cubicBezTo>
                <a:cubicBezTo>
                  <a:pt x="202" y="45"/>
                  <a:pt x="207" y="60"/>
                  <a:pt x="207" y="66"/>
                </a:cubicBezTo>
                <a:cubicBezTo>
                  <a:pt x="208" y="79"/>
                  <a:pt x="203" y="93"/>
                  <a:pt x="200" y="105"/>
                </a:cubicBezTo>
                <a:cubicBezTo>
                  <a:pt x="198" y="112"/>
                  <a:pt x="209" y="114"/>
                  <a:pt x="211" y="107"/>
                </a:cubicBezTo>
                <a:cubicBezTo>
                  <a:pt x="215" y="92"/>
                  <a:pt x="230" y="38"/>
                  <a:pt x="197" y="39"/>
                </a:cubicBezTo>
                <a:cubicBezTo>
                  <a:pt x="188" y="40"/>
                  <a:pt x="181" y="47"/>
                  <a:pt x="176" y="54"/>
                </a:cubicBezTo>
                <a:cubicBezTo>
                  <a:pt x="172" y="58"/>
                  <a:pt x="169" y="63"/>
                  <a:pt x="165" y="68"/>
                </a:cubicBezTo>
                <a:cubicBezTo>
                  <a:pt x="157" y="79"/>
                  <a:pt x="155" y="68"/>
                  <a:pt x="152" y="59"/>
                </a:cubicBezTo>
                <a:cubicBezTo>
                  <a:pt x="147" y="41"/>
                  <a:pt x="130" y="0"/>
                  <a:pt x="104" y="5"/>
                </a:cubicBezTo>
                <a:cubicBezTo>
                  <a:pt x="78" y="10"/>
                  <a:pt x="91" y="50"/>
                  <a:pt x="95" y="66"/>
                </a:cubicBezTo>
                <a:cubicBezTo>
                  <a:pt x="98" y="77"/>
                  <a:pt x="99" y="93"/>
                  <a:pt x="88" y="101"/>
                </a:cubicBezTo>
                <a:cubicBezTo>
                  <a:pt x="78" y="109"/>
                  <a:pt x="62" y="94"/>
                  <a:pt x="55" y="88"/>
                </a:cubicBezTo>
                <a:cubicBezTo>
                  <a:pt x="47" y="81"/>
                  <a:pt x="36" y="76"/>
                  <a:pt x="26" y="74"/>
                </a:cubicBezTo>
                <a:cubicBezTo>
                  <a:pt x="0" y="71"/>
                  <a:pt x="12" y="97"/>
                  <a:pt x="20" y="108"/>
                </a:cubicBezTo>
                <a:cubicBezTo>
                  <a:pt x="33" y="124"/>
                  <a:pt x="49" y="137"/>
                  <a:pt x="61" y="154"/>
                </a:cubicBezTo>
                <a:cubicBezTo>
                  <a:pt x="74" y="170"/>
                  <a:pt x="84" y="188"/>
                  <a:pt x="93" y="207"/>
                </a:cubicBezTo>
                <a:cubicBezTo>
                  <a:pt x="109" y="239"/>
                  <a:pt x="120" y="273"/>
                  <a:pt x="129" y="307"/>
                </a:cubicBezTo>
                <a:cubicBezTo>
                  <a:pt x="131" y="317"/>
                  <a:pt x="135" y="335"/>
                  <a:pt x="136" y="341"/>
                </a:cubicBezTo>
                <a:cubicBezTo>
                  <a:pt x="137" y="348"/>
                  <a:pt x="148" y="347"/>
                  <a:pt x="147" y="341"/>
                </a:cubicBezTo>
                <a:close/>
              </a:path>
            </a:pathLst>
          </a:custGeom>
          <a:solidFill>
            <a:srgbClr val="FD96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9" name="Freeform 22"/>
          <p:cNvSpPr>
            <a:spLocks noEditPoints="1"/>
          </p:cNvSpPr>
          <p:nvPr/>
        </p:nvSpPr>
        <p:spPr bwMode="auto">
          <a:xfrm>
            <a:off x="7224456" y="6515926"/>
            <a:ext cx="400050" cy="596900"/>
          </a:xfrm>
          <a:custGeom>
            <a:avLst/>
            <a:gdLst>
              <a:gd name="T0" fmla="*/ 142 w 174"/>
              <a:gd name="T1" fmla="*/ 260 h 260"/>
              <a:gd name="T2" fmla="*/ 139 w 174"/>
              <a:gd name="T3" fmla="*/ 260 h 260"/>
              <a:gd name="T4" fmla="*/ 116 w 174"/>
              <a:gd name="T5" fmla="*/ 240 h 260"/>
              <a:gd name="T6" fmla="*/ 116 w 174"/>
              <a:gd name="T7" fmla="*/ 240 h 260"/>
              <a:gd name="T8" fmla="*/ 106 w 174"/>
              <a:gd name="T9" fmla="*/ 221 h 260"/>
              <a:gd name="T10" fmla="*/ 107 w 174"/>
              <a:gd name="T11" fmla="*/ 218 h 260"/>
              <a:gd name="T12" fmla="*/ 97 w 174"/>
              <a:gd name="T13" fmla="*/ 211 h 260"/>
              <a:gd name="T14" fmla="*/ 132 w 174"/>
              <a:gd name="T15" fmla="*/ 174 h 260"/>
              <a:gd name="T16" fmla="*/ 142 w 174"/>
              <a:gd name="T17" fmla="*/ 169 h 260"/>
              <a:gd name="T18" fmla="*/ 141 w 174"/>
              <a:gd name="T19" fmla="*/ 160 h 260"/>
              <a:gd name="T20" fmla="*/ 135 w 174"/>
              <a:gd name="T21" fmla="*/ 138 h 260"/>
              <a:gd name="T22" fmla="*/ 141 w 174"/>
              <a:gd name="T23" fmla="*/ 108 h 260"/>
              <a:gd name="T24" fmla="*/ 147 w 174"/>
              <a:gd name="T25" fmla="*/ 63 h 260"/>
              <a:gd name="T26" fmla="*/ 114 w 174"/>
              <a:gd name="T27" fmla="*/ 18 h 260"/>
              <a:gd name="T28" fmla="*/ 59 w 174"/>
              <a:gd name="T29" fmla="*/ 20 h 260"/>
              <a:gd name="T30" fmla="*/ 16 w 174"/>
              <a:gd name="T31" fmla="*/ 96 h 260"/>
              <a:gd name="T32" fmla="*/ 63 w 174"/>
              <a:gd name="T33" fmla="*/ 144 h 260"/>
              <a:gd name="T34" fmla="*/ 65 w 174"/>
              <a:gd name="T35" fmla="*/ 144 h 260"/>
              <a:gd name="T36" fmla="*/ 105 w 174"/>
              <a:gd name="T37" fmla="*/ 177 h 260"/>
              <a:gd name="T38" fmla="*/ 103 w 174"/>
              <a:gd name="T39" fmla="*/ 183 h 260"/>
              <a:gd name="T40" fmla="*/ 96 w 174"/>
              <a:gd name="T41" fmla="*/ 181 h 260"/>
              <a:gd name="T42" fmla="*/ 62 w 174"/>
              <a:gd name="T43" fmla="*/ 153 h 260"/>
              <a:gd name="T44" fmla="*/ 60 w 174"/>
              <a:gd name="T45" fmla="*/ 152 h 260"/>
              <a:gd name="T46" fmla="*/ 7 w 174"/>
              <a:gd name="T47" fmla="*/ 98 h 260"/>
              <a:gd name="T48" fmla="*/ 55 w 174"/>
              <a:gd name="T49" fmla="*/ 11 h 260"/>
              <a:gd name="T50" fmla="*/ 118 w 174"/>
              <a:gd name="T51" fmla="*/ 9 h 260"/>
              <a:gd name="T52" fmla="*/ 156 w 174"/>
              <a:gd name="T53" fmla="*/ 60 h 260"/>
              <a:gd name="T54" fmla="*/ 150 w 174"/>
              <a:gd name="T55" fmla="*/ 112 h 260"/>
              <a:gd name="T56" fmla="*/ 144 w 174"/>
              <a:gd name="T57" fmla="*/ 137 h 260"/>
              <a:gd name="T58" fmla="*/ 149 w 174"/>
              <a:gd name="T59" fmla="*/ 156 h 260"/>
              <a:gd name="T60" fmla="*/ 147 w 174"/>
              <a:gd name="T61" fmla="*/ 177 h 260"/>
              <a:gd name="T62" fmla="*/ 136 w 174"/>
              <a:gd name="T63" fmla="*/ 183 h 260"/>
              <a:gd name="T64" fmla="*/ 106 w 174"/>
              <a:gd name="T65" fmla="*/ 208 h 260"/>
              <a:gd name="T66" fmla="*/ 112 w 174"/>
              <a:gd name="T67" fmla="*/ 209 h 260"/>
              <a:gd name="T68" fmla="*/ 112 w 174"/>
              <a:gd name="T69" fmla="*/ 209 h 260"/>
              <a:gd name="T70" fmla="*/ 153 w 174"/>
              <a:gd name="T71" fmla="*/ 185 h 260"/>
              <a:gd name="T72" fmla="*/ 162 w 174"/>
              <a:gd name="T73" fmla="*/ 194 h 260"/>
              <a:gd name="T74" fmla="*/ 119 w 174"/>
              <a:gd name="T75" fmla="*/ 218 h 260"/>
              <a:gd name="T76" fmla="*/ 117 w 174"/>
              <a:gd name="T77" fmla="*/ 218 h 260"/>
              <a:gd name="T78" fmla="*/ 115 w 174"/>
              <a:gd name="T79" fmla="*/ 223 h 260"/>
              <a:gd name="T80" fmla="*/ 119 w 174"/>
              <a:gd name="T81" fmla="*/ 231 h 260"/>
              <a:gd name="T82" fmla="*/ 160 w 174"/>
              <a:gd name="T83" fmla="*/ 210 h 260"/>
              <a:gd name="T84" fmla="*/ 172 w 174"/>
              <a:gd name="T85" fmla="*/ 214 h 260"/>
              <a:gd name="T86" fmla="*/ 170 w 174"/>
              <a:gd name="T87" fmla="*/ 224 h 260"/>
              <a:gd name="T88" fmla="*/ 125 w 174"/>
              <a:gd name="T89" fmla="*/ 242 h 260"/>
              <a:gd name="T90" fmla="*/ 141 w 174"/>
              <a:gd name="T91" fmla="*/ 251 h 260"/>
              <a:gd name="T92" fmla="*/ 145 w 174"/>
              <a:gd name="T93" fmla="*/ 256 h 260"/>
              <a:gd name="T94" fmla="*/ 142 w 174"/>
              <a:gd name="T95" fmla="*/ 260 h 260"/>
              <a:gd name="T96" fmla="*/ 130 w 174"/>
              <a:gd name="T97" fmla="*/ 232 h 260"/>
              <a:gd name="T98" fmla="*/ 163 w 174"/>
              <a:gd name="T99" fmla="*/ 219 h 260"/>
              <a:gd name="T100" fmla="*/ 160 w 174"/>
              <a:gd name="T101" fmla="*/ 219 h 260"/>
              <a:gd name="T102" fmla="*/ 130 w 174"/>
              <a:gd name="T103" fmla="*/ 232 h 260"/>
              <a:gd name="T104" fmla="*/ 127 w 174"/>
              <a:gd name="T105" fmla="*/ 206 h 260"/>
              <a:gd name="T106" fmla="*/ 152 w 174"/>
              <a:gd name="T107" fmla="*/ 194 h 260"/>
              <a:gd name="T108" fmla="*/ 151 w 174"/>
              <a:gd name="T109" fmla="*/ 194 h 260"/>
              <a:gd name="T110" fmla="*/ 127 w 174"/>
              <a:gd name="T111" fmla="*/ 206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74" h="260">
                <a:moveTo>
                  <a:pt x="142" y="260"/>
                </a:moveTo>
                <a:cubicBezTo>
                  <a:pt x="141" y="260"/>
                  <a:pt x="140" y="260"/>
                  <a:pt x="139" y="260"/>
                </a:cubicBezTo>
                <a:cubicBezTo>
                  <a:pt x="119" y="256"/>
                  <a:pt x="115" y="247"/>
                  <a:pt x="116" y="240"/>
                </a:cubicBezTo>
                <a:cubicBezTo>
                  <a:pt x="116" y="240"/>
                  <a:pt x="116" y="240"/>
                  <a:pt x="116" y="240"/>
                </a:cubicBezTo>
                <a:cubicBezTo>
                  <a:pt x="107" y="236"/>
                  <a:pt x="104" y="229"/>
                  <a:pt x="106" y="221"/>
                </a:cubicBezTo>
                <a:cubicBezTo>
                  <a:pt x="106" y="220"/>
                  <a:pt x="107" y="219"/>
                  <a:pt x="107" y="218"/>
                </a:cubicBezTo>
                <a:cubicBezTo>
                  <a:pt x="101" y="217"/>
                  <a:pt x="98" y="214"/>
                  <a:pt x="97" y="211"/>
                </a:cubicBezTo>
                <a:cubicBezTo>
                  <a:pt x="91" y="194"/>
                  <a:pt x="116" y="182"/>
                  <a:pt x="132" y="174"/>
                </a:cubicBezTo>
                <a:cubicBezTo>
                  <a:pt x="136" y="172"/>
                  <a:pt x="140" y="170"/>
                  <a:pt x="142" y="169"/>
                </a:cubicBezTo>
                <a:cubicBezTo>
                  <a:pt x="144" y="168"/>
                  <a:pt x="144" y="167"/>
                  <a:pt x="141" y="160"/>
                </a:cubicBezTo>
                <a:cubicBezTo>
                  <a:pt x="139" y="154"/>
                  <a:pt x="136" y="147"/>
                  <a:pt x="135" y="138"/>
                </a:cubicBezTo>
                <a:cubicBezTo>
                  <a:pt x="133" y="127"/>
                  <a:pt x="137" y="118"/>
                  <a:pt x="141" y="108"/>
                </a:cubicBezTo>
                <a:cubicBezTo>
                  <a:pt x="147" y="96"/>
                  <a:pt x="152" y="83"/>
                  <a:pt x="147" y="63"/>
                </a:cubicBezTo>
                <a:cubicBezTo>
                  <a:pt x="142" y="41"/>
                  <a:pt x="130" y="25"/>
                  <a:pt x="114" y="18"/>
                </a:cubicBezTo>
                <a:cubicBezTo>
                  <a:pt x="99" y="10"/>
                  <a:pt x="79" y="11"/>
                  <a:pt x="59" y="20"/>
                </a:cubicBezTo>
                <a:cubicBezTo>
                  <a:pt x="17" y="39"/>
                  <a:pt x="10" y="73"/>
                  <a:pt x="16" y="96"/>
                </a:cubicBezTo>
                <a:cubicBezTo>
                  <a:pt x="25" y="131"/>
                  <a:pt x="47" y="138"/>
                  <a:pt x="63" y="144"/>
                </a:cubicBezTo>
                <a:cubicBezTo>
                  <a:pt x="65" y="144"/>
                  <a:pt x="65" y="144"/>
                  <a:pt x="65" y="144"/>
                </a:cubicBezTo>
                <a:cubicBezTo>
                  <a:pt x="86" y="151"/>
                  <a:pt x="100" y="168"/>
                  <a:pt x="105" y="177"/>
                </a:cubicBezTo>
                <a:cubicBezTo>
                  <a:pt x="106" y="179"/>
                  <a:pt x="105" y="182"/>
                  <a:pt x="103" y="183"/>
                </a:cubicBezTo>
                <a:cubicBezTo>
                  <a:pt x="100" y="184"/>
                  <a:pt x="98" y="184"/>
                  <a:pt x="96" y="181"/>
                </a:cubicBezTo>
                <a:cubicBezTo>
                  <a:pt x="93" y="173"/>
                  <a:pt x="80" y="159"/>
                  <a:pt x="62" y="153"/>
                </a:cubicBezTo>
                <a:cubicBezTo>
                  <a:pt x="60" y="152"/>
                  <a:pt x="60" y="152"/>
                  <a:pt x="60" y="152"/>
                </a:cubicBezTo>
                <a:cubicBezTo>
                  <a:pt x="44" y="147"/>
                  <a:pt x="17" y="138"/>
                  <a:pt x="7" y="98"/>
                </a:cubicBezTo>
                <a:cubicBezTo>
                  <a:pt x="0" y="72"/>
                  <a:pt x="8" y="33"/>
                  <a:pt x="55" y="11"/>
                </a:cubicBezTo>
                <a:cubicBezTo>
                  <a:pt x="77" y="1"/>
                  <a:pt x="100" y="0"/>
                  <a:pt x="118" y="9"/>
                </a:cubicBezTo>
                <a:cubicBezTo>
                  <a:pt x="137" y="18"/>
                  <a:pt x="150" y="36"/>
                  <a:pt x="156" y="60"/>
                </a:cubicBezTo>
                <a:cubicBezTo>
                  <a:pt x="162" y="84"/>
                  <a:pt x="156" y="99"/>
                  <a:pt x="150" y="112"/>
                </a:cubicBezTo>
                <a:cubicBezTo>
                  <a:pt x="146" y="121"/>
                  <a:pt x="143" y="128"/>
                  <a:pt x="144" y="137"/>
                </a:cubicBezTo>
                <a:cubicBezTo>
                  <a:pt x="145" y="145"/>
                  <a:pt x="147" y="151"/>
                  <a:pt x="149" y="156"/>
                </a:cubicBezTo>
                <a:cubicBezTo>
                  <a:pt x="152" y="163"/>
                  <a:pt x="155" y="171"/>
                  <a:pt x="147" y="177"/>
                </a:cubicBezTo>
                <a:cubicBezTo>
                  <a:pt x="145" y="178"/>
                  <a:pt x="141" y="180"/>
                  <a:pt x="136" y="183"/>
                </a:cubicBezTo>
                <a:cubicBezTo>
                  <a:pt x="124" y="188"/>
                  <a:pt x="102" y="199"/>
                  <a:pt x="106" y="208"/>
                </a:cubicBezTo>
                <a:cubicBezTo>
                  <a:pt x="106" y="208"/>
                  <a:pt x="108" y="209"/>
                  <a:pt x="112" y="209"/>
                </a:cubicBezTo>
                <a:cubicBezTo>
                  <a:pt x="112" y="209"/>
                  <a:pt x="112" y="209"/>
                  <a:pt x="112" y="209"/>
                </a:cubicBezTo>
                <a:cubicBezTo>
                  <a:pt x="123" y="195"/>
                  <a:pt x="142" y="182"/>
                  <a:pt x="153" y="185"/>
                </a:cubicBezTo>
                <a:cubicBezTo>
                  <a:pt x="161" y="187"/>
                  <a:pt x="162" y="191"/>
                  <a:pt x="162" y="194"/>
                </a:cubicBezTo>
                <a:cubicBezTo>
                  <a:pt x="161" y="205"/>
                  <a:pt x="133" y="215"/>
                  <a:pt x="119" y="218"/>
                </a:cubicBezTo>
                <a:cubicBezTo>
                  <a:pt x="119" y="218"/>
                  <a:pt x="118" y="218"/>
                  <a:pt x="117" y="218"/>
                </a:cubicBezTo>
                <a:cubicBezTo>
                  <a:pt x="116" y="220"/>
                  <a:pt x="116" y="221"/>
                  <a:pt x="115" y="223"/>
                </a:cubicBezTo>
                <a:cubicBezTo>
                  <a:pt x="114" y="227"/>
                  <a:pt x="114" y="229"/>
                  <a:pt x="119" y="231"/>
                </a:cubicBezTo>
                <a:cubicBezTo>
                  <a:pt x="127" y="220"/>
                  <a:pt x="145" y="210"/>
                  <a:pt x="160" y="210"/>
                </a:cubicBezTo>
                <a:cubicBezTo>
                  <a:pt x="162" y="210"/>
                  <a:pt x="170" y="209"/>
                  <a:pt x="172" y="214"/>
                </a:cubicBezTo>
                <a:cubicBezTo>
                  <a:pt x="173" y="216"/>
                  <a:pt x="174" y="220"/>
                  <a:pt x="170" y="224"/>
                </a:cubicBezTo>
                <a:cubicBezTo>
                  <a:pt x="163" y="232"/>
                  <a:pt x="143" y="243"/>
                  <a:pt x="125" y="242"/>
                </a:cubicBezTo>
                <a:cubicBezTo>
                  <a:pt x="125" y="247"/>
                  <a:pt x="136" y="250"/>
                  <a:pt x="141" y="251"/>
                </a:cubicBezTo>
                <a:cubicBezTo>
                  <a:pt x="144" y="251"/>
                  <a:pt x="145" y="254"/>
                  <a:pt x="145" y="256"/>
                </a:cubicBezTo>
                <a:cubicBezTo>
                  <a:pt x="144" y="258"/>
                  <a:pt x="143" y="259"/>
                  <a:pt x="142" y="260"/>
                </a:cubicBezTo>
                <a:close/>
                <a:moveTo>
                  <a:pt x="130" y="232"/>
                </a:moveTo>
                <a:cubicBezTo>
                  <a:pt x="144" y="232"/>
                  <a:pt x="158" y="223"/>
                  <a:pt x="163" y="219"/>
                </a:cubicBezTo>
                <a:cubicBezTo>
                  <a:pt x="162" y="219"/>
                  <a:pt x="161" y="219"/>
                  <a:pt x="160" y="219"/>
                </a:cubicBezTo>
                <a:cubicBezTo>
                  <a:pt x="149" y="219"/>
                  <a:pt x="137" y="226"/>
                  <a:pt x="130" y="232"/>
                </a:cubicBezTo>
                <a:close/>
                <a:moveTo>
                  <a:pt x="127" y="206"/>
                </a:moveTo>
                <a:cubicBezTo>
                  <a:pt x="138" y="203"/>
                  <a:pt x="149" y="197"/>
                  <a:pt x="152" y="194"/>
                </a:cubicBezTo>
                <a:cubicBezTo>
                  <a:pt x="152" y="194"/>
                  <a:pt x="151" y="194"/>
                  <a:pt x="151" y="194"/>
                </a:cubicBezTo>
                <a:cubicBezTo>
                  <a:pt x="146" y="192"/>
                  <a:pt x="136" y="198"/>
                  <a:pt x="127" y="206"/>
                </a:cubicBezTo>
                <a:close/>
              </a:path>
            </a:pathLst>
          </a:custGeom>
          <a:solidFill>
            <a:srgbClr val="ED7F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0" name="Freeform 23"/>
          <p:cNvSpPr/>
          <p:nvPr/>
        </p:nvSpPr>
        <p:spPr bwMode="auto">
          <a:xfrm>
            <a:off x="7297481" y="6619114"/>
            <a:ext cx="223838" cy="315913"/>
          </a:xfrm>
          <a:custGeom>
            <a:avLst/>
            <a:gdLst>
              <a:gd name="T0" fmla="*/ 95 w 97"/>
              <a:gd name="T1" fmla="*/ 133 h 138"/>
              <a:gd name="T2" fmla="*/ 60 w 97"/>
              <a:gd name="T3" fmla="*/ 85 h 138"/>
              <a:gd name="T4" fmla="*/ 22 w 97"/>
              <a:gd name="T5" fmla="*/ 58 h 138"/>
              <a:gd name="T6" fmla="*/ 14 w 97"/>
              <a:gd name="T7" fmla="*/ 48 h 138"/>
              <a:gd name="T8" fmla="*/ 33 w 97"/>
              <a:gd name="T9" fmla="*/ 52 h 138"/>
              <a:gd name="T10" fmla="*/ 42 w 97"/>
              <a:gd name="T11" fmla="*/ 30 h 138"/>
              <a:gd name="T12" fmla="*/ 34 w 97"/>
              <a:gd name="T13" fmla="*/ 10 h 138"/>
              <a:gd name="T14" fmla="*/ 50 w 97"/>
              <a:gd name="T15" fmla="*/ 17 h 138"/>
              <a:gd name="T16" fmla="*/ 69 w 97"/>
              <a:gd name="T17" fmla="*/ 26 h 138"/>
              <a:gd name="T18" fmla="*/ 74 w 97"/>
              <a:gd name="T19" fmla="*/ 12 h 138"/>
              <a:gd name="T20" fmla="*/ 82 w 97"/>
              <a:gd name="T21" fmla="*/ 16 h 138"/>
              <a:gd name="T22" fmla="*/ 85 w 97"/>
              <a:gd name="T23" fmla="*/ 32 h 138"/>
              <a:gd name="T24" fmla="*/ 89 w 97"/>
              <a:gd name="T25" fmla="*/ 32 h 138"/>
              <a:gd name="T26" fmla="*/ 75 w 97"/>
              <a:gd name="T27" fmla="*/ 7 h 138"/>
              <a:gd name="T28" fmla="*/ 68 w 97"/>
              <a:gd name="T29" fmla="*/ 15 h 138"/>
              <a:gd name="T30" fmla="*/ 66 w 97"/>
              <a:gd name="T31" fmla="*/ 22 h 138"/>
              <a:gd name="T32" fmla="*/ 59 w 97"/>
              <a:gd name="T33" fmla="*/ 21 h 138"/>
              <a:gd name="T34" fmla="*/ 33 w 97"/>
              <a:gd name="T35" fmla="*/ 6 h 138"/>
              <a:gd name="T36" fmla="*/ 38 w 97"/>
              <a:gd name="T37" fmla="*/ 31 h 138"/>
              <a:gd name="T38" fmla="*/ 40 w 97"/>
              <a:gd name="T39" fmla="*/ 46 h 138"/>
              <a:gd name="T40" fmla="*/ 25 w 97"/>
              <a:gd name="T41" fmla="*/ 45 h 138"/>
              <a:gd name="T42" fmla="*/ 11 w 97"/>
              <a:gd name="T43" fmla="*/ 44 h 138"/>
              <a:gd name="T44" fmla="*/ 13 w 97"/>
              <a:gd name="T45" fmla="*/ 58 h 138"/>
              <a:gd name="T46" fmla="*/ 36 w 97"/>
              <a:gd name="T47" fmla="*/ 70 h 138"/>
              <a:gd name="T48" fmla="*/ 56 w 97"/>
              <a:gd name="T49" fmla="*/ 87 h 138"/>
              <a:gd name="T50" fmla="*/ 83 w 97"/>
              <a:gd name="T51" fmla="*/ 122 h 138"/>
              <a:gd name="T52" fmla="*/ 91 w 97"/>
              <a:gd name="T53" fmla="*/ 135 h 138"/>
              <a:gd name="T54" fmla="*/ 95 w 97"/>
              <a:gd name="T55" fmla="*/ 133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97" h="138">
                <a:moveTo>
                  <a:pt x="95" y="133"/>
                </a:moveTo>
                <a:cubicBezTo>
                  <a:pt x="86" y="116"/>
                  <a:pt x="74" y="99"/>
                  <a:pt x="60" y="85"/>
                </a:cubicBezTo>
                <a:cubicBezTo>
                  <a:pt x="49" y="74"/>
                  <a:pt x="37" y="64"/>
                  <a:pt x="22" y="58"/>
                </a:cubicBezTo>
                <a:cubicBezTo>
                  <a:pt x="19" y="56"/>
                  <a:pt x="4" y="48"/>
                  <a:pt x="14" y="48"/>
                </a:cubicBezTo>
                <a:cubicBezTo>
                  <a:pt x="21" y="47"/>
                  <a:pt x="27" y="52"/>
                  <a:pt x="33" y="52"/>
                </a:cubicBezTo>
                <a:cubicBezTo>
                  <a:pt x="46" y="53"/>
                  <a:pt x="48" y="40"/>
                  <a:pt x="42" y="30"/>
                </a:cubicBezTo>
                <a:cubicBezTo>
                  <a:pt x="40" y="26"/>
                  <a:pt x="31" y="16"/>
                  <a:pt x="34" y="10"/>
                </a:cubicBezTo>
                <a:cubicBezTo>
                  <a:pt x="38" y="5"/>
                  <a:pt x="48" y="15"/>
                  <a:pt x="50" y="17"/>
                </a:cubicBezTo>
                <a:cubicBezTo>
                  <a:pt x="55" y="21"/>
                  <a:pt x="63" y="38"/>
                  <a:pt x="69" y="26"/>
                </a:cubicBezTo>
                <a:cubicBezTo>
                  <a:pt x="71" y="22"/>
                  <a:pt x="72" y="17"/>
                  <a:pt x="74" y="12"/>
                </a:cubicBezTo>
                <a:cubicBezTo>
                  <a:pt x="77" y="8"/>
                  <a:pt x="81" y="13"/>
                  <a:pt x="82" y="16"/>
                </a:cubicBezTo>
                <a:cubicBezTo>
                  <a:pt x="84" y="21"/>
                  <a:pt x="84" y="27"/>
                  <a:pt x="85" y="32"/>
                </a:cubicBezTo>
                <a:cubicBezTo>
                  <a:pt x="85" y="35"/>
                  <a:pt x="89" y="35"/>
                  <a:pt x="89" y="32"/>
                </a:cubicBezTo>
                <a:cubicBezTo>
                  <a:pt x="89" y="25"/>
                  <a:pt x="88" y="2"/>
                  <a:pt x="75" y="7"/>
                </a:cubicBezTo>
                <a:cubicBezTo>
                  <a:pt x="71" y="8"/>
                  <a:pt x="69" y="12"/>
                  <a:pt x="68" y="15"/>
                </a:cubicBezTo>
                <a:cubicBezTo>
                  <a:pt x="67" y="18"/>
                  <a:pt x="67" y="20"/>
                  <a:pt x="66" y="22"/>
                </a:cubicBezTo>
                <a:cubicBezTo>
                  <a:pt x="64" y="28"/>
                  <a:pt x="62" y="24"/>
                  <a:pt x="59" y="21"/>
                </a:cubicBezTo>
                <a:cubicBezTo>
                  <a:pt x="55" y="14"/>
                  <a:pt x="43" y="0"/>
                  <a:pt x="33" y="6"/>
                </a:cubicBezTo>
                <a:cubicBezTo>
                  <a:pt x="23" y="11"/>
                  <a:pt x="34" y="25"/>
                  <a:pt x="38" y="31"/>
                </a:cubicBezTo>
                <a:cubicBezTo>
                  <a:pt x="40" y="35"/>
                  <a:pt x="43" y="41"/>
                  <a:pt x="40" y="46"/>
                </a:cubicBezTo>
                <a:cubicBezTo>
                  <a:pt x="36" y="50"/>
                  <a:pt x="28" y="47"/>
                  <a:pt x="25" y="45"/>
                </a:cubicBezTo>
                <a:cubicBezTo>
                  <a:pt x="20" y="43"/>
                  <a:pt x="15" y="43"/>
                  <a:pt x="11" y="44"/>
                </a:cubicBezTo>
                <a:cubicBezTo>
                  <a:pt x="0" y="46"/>
                  <a:pt x="8" y="55"/>
                  <a:pt x="13" y="58"/>
                </a:cubicBezTo>
                <a:cubicBezTo>
                  <a:pt x="21" y="63"/>
                  <a:pt x="29" y="66"/>
                  <a:pt x="36" y="70"/>
                </a:cubicBezTo>
                <a:cubicBezTo>
                  <a:pt x="43" y="75"/>
                  <a:pt x="50" y="81"/>
                  <a:pt x="56" y="87"/>
                </a:cubicBezTo>
                <a:cubicBezTo>
                  <a:pt x="66" y="98"/>
                  <a:pt x="75" y="110"/>
                  <a:pt x="83" y="122"/>
                </a:cubicBezTo>
                <a:cubicBezTo>
                  <a:pt x="86" y="126"/>
                  <a:pt x="90" y="133"/>
                  <a:pt x="91" y="135"/>
                </a:cubicBezTo>
                <a:cubicBezTo>
                  <a:pt x="92" y="138"/>
                  <a:pt x="97" y="136"/>
                  <a:pt x="95" y="133"/>
                </a:cubicBezTo>
                <a:close/>
              </a:path>
            </a:pathLst>
          </a:custGeom>
          <a:solidFill>
            <a:srgbClr val="ED7F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01" name="组合 100"/>
          <p:cNvGrpSpPr/>
          <p:nvPr/>
        </p:nvGrpSpPr>
        <p:grpSpPr>
          <a:xfrm rot="1144527">
            <a:off x="1382966" y="3308330"/>
            <a:ext cx="1328738" cy="1690688"/>
            <a:chOff x="8250939" y="-327856"/>
            <a:chExt cx="1328738" cy="1690688"/>
          </a:xfrm>
        </p:grpSpPr>
        <p:sp>
          <p:nvSpPr>
            <p:cNvPr id="73" name="Freeform 16"/>
            <p:cNvSpPr>
              <a:spLocks noEditPoints="1"/>
            </p:cNvSpPr>
            <p:nvPr/>
          </p:nvSpPr>
          <p:spPr bwMode="auto">
            <a:xfrm>
              <a:off x="8250939" y="-327856"/>
              <a:ext cx="1077913" cy="1690688"/>
            </a:xfrm>
            <a:custGeom>
              <a:avLst/>
              <a:gdLst>
                <a:gd name="T0" fmla="*/ 83 w 469"/>
                <a:gd name="T1" fmla="*/ 734 h 736"/>
                <a:gd name="T2" fmla="*/ 77 w 469"/>
                <a:gd name="T3" fmla="*/ 731 h 736"/>
                <a:gd name="T4" fmla="*/ 56 w 469"/>
                <a:gd name="T5" fmla="*/ 647 h 736"/>
                <a:gd name="T6" fmla="*/ 57 w 469"/>
                <a:gd name="T7" fmla="*/ 646 h 736"/>
                <a:gd name="T8" fmla="*/ 66 w 469"/>
                <a:gd name="T9" fmla="*/ 587 h 736"/>
                <a:gd name="T10" fmla="*/ 73 w 469"/>
                <a:gd name="T11" fmla="*/ 582 h 736"/>
                <a:gd name="T12" fmla="*/ 62 w 469"/>
                <a:gd name="T13" fmla="*/ 550 h 736"/>
                <a:gd name="T14" fmla="*/ 201 w 469"/>
                <a:gd name="T15" fmla="*/ 524 h 736"/>
                <a:gd name="T16" fmla="*/ 232 w 469"/>
                <a:gd name="T17" fmla="*/ 529 h 736"/>
                <a:gd name="T18" fmla="*/ 245 w 469"/>
                <a:gd name="T19" fmla="*/ 505 h 736"/>
                <a:gd name="T20" fmla="*/ 266 w 469"/>
                <a:gd name="T21" fmla="*/ 447 h 736"/>
                <a:gd name="T22" fmla="*/ 331 w 469"/>
                <a:gd name="T23" fmla="*/ 390 h 736"/>
                <a:gd name="T24" fmla="*/ 419 w 469"/>
                <a:gd name="T25" fmla="*/ 297 h 736"/>
                <a:gd name="T26" fmla="*/ 418 w 469"/>
                <a:gd name="T27" fmla="*/ 140 h 736"/>
                <a:gd name="T28" fmla="*/ 288 w 469"/>
                <a:gd name="T29" fmla="*/ 54 h 736"/>
                <a:gd name="T30" fmla="*/ 66 w 469"/>
                <a:gd name="T31" fmla="*/ 156 h 736"/>
                <a:gd name="T32" fmla="*/ 96 w 469"/>
                <a:gd name="T33" fmla="*/ 342 h 736"/>
                <a:gd name="T34" fmla="*/ 99 w 469"/>
                <a:gd name="T35" fmla="*/ 346 h 736"/>
                <a:gd name="T36" fmla="*/ 134 w 469"/>
                <a:gd name="T37" fmla="*/ 486 h 736"/>
                <a:gd name="T38" fmla="*/ 120 w 469"/>
                <a:gd name="T39" fmla="*/ 497 h 736"/>
                <a:gd name="T40" fmla="*/ 109 w 469"/>
                <a:gd name="T41" fmla="*/ 482 h 736"/>
                <a:gd name="T42" fmla="*/ 78 w 469"/>
                <a:gd name="T43" fmla="*/ 362 h 736"/>
                <a:gd name="T44" fmla="*/ 75 w 469"/>
                <a:gd name="T45" fmla="*/ 357 h 736"/>
                <a:gd name="T46" fmla="*/ 42 w 469"/>
                <a:gd name="T47" fmla="*/ 147 h 736"/>
                <a:gd name="T48" fmla="*/ 293 w 469"/>
                <a:gd name="T49" fmla="*/ 29 h 736"/>
                <a:gd name="T50" fmla="*/ 441 w 469"/>
                <a:gd name="T51" fmla="*/ 128 h 736"/>
                <a:gd name="T52" fmla="*/ 443 w 469"/>
                <a:gd name="T53" fmla="*/ 306 h 736"/>
                <a:gd name="T54" fmla="*/ 344 w 469"/>
                <a:gd name="T55" fmla="*/ 413 h 736"/>
                <a:gd name="T56" fmla="*/ 289 w 469"/>
                <a:gd name="T57" fmla="*/ 460 h 736"/>
                <a:gd name="T58" fmla="*/ 270 w 469"/>
                <a:gd name="T59" fmla="*/ 511 h 736"/>
                <a:gd name="T60" fmla="*/ 232 w 469"/>
                <a:gd name="T61" fmla="*/ 555 h 736"/>
                <a:gd name="T62" fmla="*/ 196 w 469"/>
                <a:gd name="T63" fmla="*/ 550 h 736"/>
                <a:gd name="T64" fmla="*/ 87 w 469"/>
                <a:gd name="T65" fmla="*/ 557 h 736"/>
                <a:gd name="T66" fmla="*/ 98 w 469"/>
                <a:gd name="T67" fmla="*/ 570 h 736"/>
                <a:gd name="T68" fmla="*/ 99 w 469"/>
                <a:gd name="T69" fmla="*/ 571 h 736"/>
                <a:gd name="T70" fmla="*/ 232 w 469"/>
                <a:gd name="T71" fmla="*/ 582 h 736"/>
                <a:gd name="T72" fmla="*/ 237 w 469"/>
                <a:gd name="T73" fmla="*/ 617 h 736"/>
                <a:gd name="T74" fmla="*/ 101 w 469"/>
                <a:gd name="T75" fmla="*/ 601 h 736"/>
                <a:gd name="T76" fmla="*/ 96 w 469"/>
                <a:gd name="T77" fmla="*/ 599 h 736"/>
                <a:gd name="T78" fmla="*/ 82 w 469"/>
                <a:gd name="T79" fmla="*/ 607 h 736"/>
                <a:gd name="T80" fmla="*/ 79 w 469"/>
                <a:gd name="T81" fmla="*/ 632 h 736"/>
                <a:gd name="T82" fmla="*/ 206 w 469"/>
                <a:gd name="T83" fmla="*/ 650 h 736"/>
                <a:gd name="T84" fmla="*/ 227 w 469"/>
                <a:gd name="T85" fmla="*/ 681 h 736"/>
                <a:gd name="T86" fmla="*/ 205 w 469"/>
                <a:gd name="T87" fmla="*/ 700 h 736"/>
                <a:gd name="T88" fmla="*/ 74 w 469"/>
                <a:gd name="T89" fmla="*/ 665 h 736"/>
                <a:gd name="T90" fmla="*/ 96 w 469"/>
                <a:gd name="T91" fmla="*/ 713 h 736"/>
                <a:gd name="T92" fmla="*/ 95 w 469"/>
                <a:gd name="T93" fmla="*/ 731 h 736"/>
                <a:gd name="T94" fmla="*/ 83 w 469"/>
                <a:gd name="T95" fmla="*/ 734 h 736"/>
                <a:gd name="T96" fmla="*/ 101 w 469"/>
                <a:gd name="T97" fmla="*/ 653 h 736"/>
                <a:gd name="T98" fmla="*/ 197 w 469"/>
                <a:gd name="T99" fmla="*/ 676 h 736"/>
                <a:gd name="T100" fmla="*/ 192 w 469"/>
                <a:gd name="T101" fmla="*/ 672 h 736"/>
                <a:gd name="T102" fmla="*/ 101 w 469"/>
                <a:gd name="T103" fmla="*/ 653 h 736"/>
                <a:gd name="T104" fmla="*/ 137 w 469"/>
                <a:gd name="T105" fmla="*/ 589 h 736"/>
                <a:gd name="T106" fmla="*/ 214 w 469"/>
                <a:gd name="T107" fmla="*/ 602 h 736"/>
                <a:gd name="T108" fmla="*/ 212 w 469"/>
                <a:gd name="T109" fmla="*/ 599 h 736"/>
                <a:gd name="T110" fmla="*/ 137 w 469"/>
                <a:gd name="T111" fmla="*/ 589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69" h="736">
                  <a:moveTo>
                    <a:pt x="83" y="734"/>
                  </a:moveTo>
                  <a:cubicBezTo>
                    <a:pt x="81" y="734"/>
                    <a:pt x="78" y="732"/>
                    <a:pt x="77" y="731"/>
                  </a:cubicBezTo>
                  <a:cubicBezTo>
                    <a:pt x="37" y="687"/>
                    <a:pt x="44" y="661"/>
                    <a:pt x="56" y="647"/>
                  </a:cubicBezTo>
                  <a:cubicBezTo>
                    <a:pt x="56" y="646"/>
                    <a:pt x="56" y="646"/>
                    <a:pt x="57" y="646"/>
                  </a:cubicBezTo>
                  <a:cubicBezTo>
                    <a:pt x="43" y="624"/>
                    <a:pt x="46" y="603"/>
                    <a:pt x="66" y="587"/>
                  </a:cubicBezTo>
                  <a:cubicBezTo>
                    <a:pt x="68" y="585"/>
                    <a:pt x="70" y="584"/>
                    <a:pt x="73" y="582"/>
                  </a:cubicBezTo>
                  <a:cubicBezTo>
                    <a:pt x="60" y="570"/>
                    <a:pt x="59" y="558"/>
                    <a:pt x="62" y="550"/>
                  </a:cubicBezTo>
                  <a:cubicBezTo>
                    <a:pt x="75" y="502"/>
                    <a:pt x="151" y="515"/>
                    <a:pt x="201" y="524"/>
                  </a:cubicBezTo>
                  <a:cubicBezTo>
                    <a:pt x="214" y="527"/>
                    <a:pt x="226" y="529"/>
                    <a:pt x="232" y="529"/>
                  </a:cubicBezTo>
                  <a:cubicBezTo>
                    <a:pt x="237" y="529"/>
                    <a:pt x="239" y="528"/>
                    <a:pt x="245" y="505"/>
                  </a:cubicBezTo>
                  <a:cubicBezTo>
                    <a:pt x="248" y="490"/>
                    <a:pt x="254" y="469"/>
                    <a:pt x="266" y="447"/>
                  </a:cubicBezTo>
                  <a:cubicBezTo>
                    <a:pt x="282" y="419"/>
                    <a:pt x="306" y="405"/>
                    <a:pt x="331" y="390"/>
                  </a:cubicBezTo>
                  <a:cubicBezTo>
                    <a:pt x="363" y="371"/>
                    <a:pt x="397" y="351"/>
                    <a:pt x="419" y="297"/>
                  </a:cubicBezTo>
                  <a:cubicBezTo>
                    <a:pt x="442" y="238"/>
                    <a:pt x="442" y="184"/>
                    <a:pt x="418" y="140"/>
                  </a:cubicBezTo>
                  <a:cubicBezTo>
                    <a:pt x="395" y="97"/>
                    <a:pt x="349" y="66"/>
                    <a:pt x="288" y="54"/>
                  </a:cubicBezTo>
                  <a:cubicBezTo>
                    <a:pt x="163" y="28"/>
                    <a:pt x="90" y="93"/>
                    <a:pt x="66" y="156"/>
                  </a:cubicBezTo>
                  <a:cubicBezTo>
                    <a:pt x="29" y="250"/>
                    <a:pt x="68" y="303"/>
                    <a:pt x="96" y="342"/>
                  </a:cubicBezTo>
                  <a:cubicBezTo>
                    <a:pt x="99" y="346"/>
                    <a:pt x="99" y="346"/>
                    <a:pt x="99" y="346"/>
                  </a:cubicBezTo>
                  <a:cubicBezTo>
                    <a:pt x="134" y="395"/>
                    <a:pt x="139" y="456"/>
                    <a:pt x="134" y="486"/>
                  </a:cubicBezTo>
                  <a:cubicBezTo>
                    <a:pt x="133" y="493"/>
                    <a:pt x="127" y="498"/>
                    <a:pt x="120" y="497"/>
                  </a:cubicBezTo>
                  <a:cubicBezTo>
                    <a:pt x="112" y="495"/>
                    <a:pt x="108" y="489"/>
                    <a:pt x="109" y="482"/>
                  </a:cubicBezTo>
                  <a:cubicBezTo>
                    <a:pt x="113" y="457"/>
                    <a:pt x="108" y="403"/>
                    <a:pt x="78" y="362"/>
                  </a:cubicBezTo>
                  <a:cubicBezTo>
                    <a:pt x="75" y="357"/>
                    <a:pt x="75" y="357"/>
                    <a:pt x="75" y="357"/>
                  </a:cubicBezTo>
                  <a:cubicBezTo>
                    <a:pt x="47" y="319"/>
                    <a:pt x="0" y="254"/>
                    <a:pt x="42" y="147"/>
                  </a:cubicBezTo>
                  <a:cubicBezTo>
                    <a:pt x="70" y="74"/>
                    <a:pt x="152" y="0"/>
                    <a:pt x="293" y="29"/>
                  </a:cubicBezTo>
                  <a:cubicBezTo>
                    <a:pt x="361" y="43"/>
                    <a:pt x="414" y="78"/>
                    <a:pt x="441" y="128"/>
                  </a:cubicBezTo>
                  <a:cubicBezTo>
                    <a:pt x="468" y="179"/>
                    <a:pt x="469" y="240"/>
                    <a:pt x="443" y="306"/>
                  </a:cubicBezTo>
                  <a:cubicBezTo>
                    <a:pt x="417" y="369"/>
                    <a:pt x="378" y="392"/>
                    <a:pt x="344" y="413"/>
                  </a:cubicBezTo>
                  <a:cubicBezTo>
                    <a:pt x="321" y="426"/>
                    <a:pt x="301" y="438"/>
                    <a:pt x="289" y="460"/>
                  </a:cubicBezTo>
                  <a:cubicBezTo>
                    <a:pt x="278" y="479"/>
                    <a:pt x="273" y="497"/>
                    <a:pt x="270" y="511"/>
                  </a:cubicBezTo>
                  <a:cubicBezTo>
                    <a:pt x="264" y="533"/>
                    <a:pt x="259" y="555"/>
                    <a:pt x="232" y="555"/>
                  </a:cubicBezTo>
                  <a:cubicBezTo>
                    <a:pt x="224" y="555"/>
                    <a:pt x="211" y="553"/>
                    <a:pt x="196" y="550"/>
                  </a:cubicBezTo>
                  <a:cubicBezTo>
                    <a:pt x="160" y="543"/>
                    <a:pt x="94" y="531"/>
                    <a:pt x="87" y="557"/>
                  </a:cubicBezTo>
                  <a:cubicBezTo>
                    <a:pt x="86" y="558"/>
                    <a:pt x="89" y="563"/>
                    <a:pt x="98" y="570"/>
                  </a:cubicBezTo>
                  <a:cubicBezTo>
                    <a:pt x="98" y="570"/>
                    <a:pt x="99" y="570"/>
                    <a:pt x="99" y="571"/>
                  </a:cubicBezTo>
                  <a:cubicBezTo>
                    <a:pt x="145" y="556"/>
                    <a:pt x="211" y="557"/>
                    <a:pt x="232" y="582"/>
                  </a:cubicBezTo>
                  <a:cubicBezTo>
                    <a:pt x="247" y="600"/>
                    <a:pt x="241" y="612"/>
                    <a:pt x="237" y="617"/>
                  </a:cubicBezTo>
                  <a:cubicBezTo>
                    <a:pt x="217" y="642"/>
                    <a:pt x="137" y="620"/>
                    <a:pt x="101" y="601"/>
                  </a:cubicBezTo>
                  <a:cubicBezTo>
                    <a:pt x="99" y="601"/>
                    <a:pt x="98" y="600"/>
                    <a:pt x="96" y="599"/>
                  </a:cubicBezTo>
                  <a:cubicBezTo>
                    <a:pt x="91" y="601"/>
                    <a:pt x="86" y="604"/>
                    <a:pt x="82" y="607"/>
                  </a:cubicBezTo>
                  <a:cubicBezTo>
                    <a:pt x="74" y="613"/>
                    <a:pt x="71" y="620"/>
                    <a:pt x="79" y="632"/>
                  </a:cubicBezTo>
                  <a:cubicBezTo>
                    <a:pt x="114" y="619"/>
                    <a:pt x="172" y="628"/>
                    <a:pt x="206" y="650"/>
                  </a:cubicBezTo>
                  <a:cubicBezTo>
                    <a:pt x="212" y="654"/>
                    <a:pt x="229" y="665"/>
                    <a:pt x="227" y="681"/>
                  </a:cubicBezTo>
                  <a:cubicBezTo>
                    <a:pt x="226" y="688"/>
                    <a:pt x="221" y="696"/>
                    <a:pt x="205" y="700"/>
                  </a:cubicBezTo>
                  <a:cubicBezTo>
                    <a:pt x="177" y="707"/>
                    <a:pt x="113" y="698"/>
                    <a:pt x="74" y="665"/>
                  </a:cubicBezTo>
                  <a:cubicBezTo>
                    <a:pt x="67" y="678"/>
                    <a:pt x="87" y="703"/>
                    <a:pt x="96" y="713"/>
                  </a:cubicBezTo>
                  <a:cubicBezTo>
                    <a:pt x="101" y="719"/>
                    <a:pt x="100" y="727"/>
                    <a:pt x="95" y="731"/>
                  </a:cubicBezTo>
                  <a:cubicBezTo>
                    <a:pt x="92" y="735"/>
                    <a:pt x="87" y="736"/>
                    <a:pt x="83" y="734"/>
                  </a:cubicBezTo>
                  <a:close/>
                  <a:moveTo>
                    <a:pt x="101" y="653"/>
                  </a:moveTo>
                  <a:cubicBezTo>
                    <a:pt x="133" y="674"/>
                    <a:pt x="180" y="679"/>
                    <a:pt x="197" y="676"/>
                  </a:cubicBezTo>
                  <a:cubicBezTo>
                    <a:pt x="196" y="675"/>
                    <a:pt x="194" y="673"/>
                    <a:pt x="192" y="672"/>
                  </a:cubicBezTo>
                  <a:cubicBezTo>
                    <a:pt x="166" y="655"/>
                    <a:pt x="127" y="649"/>
                    <a:pt x="101" y="653"/>
                  </a:cubicBezTo>
                  <a:close/>
                  <a:moveTo>
                    <a:pt x="137" y="589"/>
                  </a:moveTo>
                  <a:cubicBezTo>
                    <a:pt x="168" y="600"/>
                    <a:pt x="202" y="605"/>
                    <a:pt x="214" y="602"/>
                  </a:cubicBezTo>
                  <a:cubicBezTo>
                    <a:pt x="214" y="601"/>
                    <a:pt x="213" y="600"/>
                    <a:pt x="212" y="599"/>
                  </a:cubicBezTo>
                  <a:cubicBezTo>
                    <a:pt x="203" y="588"/>
                    <a:pt x="169" y="585"/>
                    <a:pt x="137" y="589"/>
                  </a:cubicBezTo>
                  <a:close/>
                </a:path>
              </a:pathLst>
            </a:custGeom>
            <a:solidFill>
              <a:srgbClr val="83C3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17"/>
            <p:cNvSpPr/>
            <p:nvPr/>
          </p:nvSpPr>
          <p:spPr bwMode="auto">
            <a:xfrm>
              <a:off x="8511289" y="-26231"/>
              <a:ext cx="620713" cy="925513"/>
            </a:xfrm>
            <a:custGeom>
              <a:avLst/>
              <a:gdLst>
                <a:gd name="T0" fmla="*/ 71 w 270"/>
                <a:gd name="T1" fmla="*/ 395 h 403"/>
                <a:gd name="T2" fmla="*/ 70 w 270"/>
                <a:gd name="T3" fmla="*/ 228 h 403"/>
                <a:gd name="T4" fmla="*/ 29 w 270"/>
                <a:gd name="T5" fmla="*/ 103 h 403"/>
                <a:gd name="T6" fmla="*/ 28 w 270"/>
                <a:gd name="T7" fmla="*/ 68 h 403"/>
                <a:gd name="T8" fmla="*/ 63 w 270"/>
                <a:gd name="T9" fmla="*/ 110 h 403"/>
                <a:gd name="T10" fmla="*/ 120 w 270"/>
                <a:gd name="T11" fmla="*/ 74 h 403"/>
                <a:gd name="T12" fmla="*/ 135 w 270"/>
                <a:gd name="T13" fmla="*/ 16 h 403"/>
                <a:gd name="T14" fmla="*/ 160 w 270"/>
                <a:gd name="T15" fmla="*/ 57 h 403"/>
                <a:gd name="T16" fmla="*/ 187 w 270"/>
                <a:gd name="T17" fmla="*/ 109 h 403"/>
                <a:gd name="T18" fmla="*/ 222 w 270"/>
                <a:gd name="T19" fmla="*/ 86 h 403"/>
                <a:gd name="T20" fmla="*/ 234 w 270"/>
                <a:gd name="T21" fmla="*/ 108 h 403"/>
                <a:gd name="T22" fmla="*/ 212 w 270"/>
                <a:gd name="T23" fmla="*/ 148 h 403"/>
                <a:gd name="T24" fmla="*/ 223 w 270"/>
                <a:gd name="T25" fmla="*/ 155 h 403"/>
                <a:gd name="T26" fmla="*/ 232 w 270"/>
                <a:gd name="T27" fmla="*/ 73 h 403"/>
                <a:gd name="T28" fmla="*/ 203 w 270"/>
                <a:gd name="T29" fmla="*/ 82 h 403"/>
                <a:gd name="T30" fmla="*/ 186 w 270"/>
                <a:gd name="T31" fmla="*/ 95 h 403"/>
                <a:gd name="T32" fmla="*/ 174 w 270"/>
                <a:gd name="T33" fmla="*/ 80 h 403"/>
                <a:gd name="T34" fmla="*/ 139 w 270"/>
                <a:gd name="T35" fmla="*/ 3 h 403"/>
                <a:gd name="T36" fmla="*/ 108 w 270"/>
                <a:gd name="T37" fmla="*/ 68 h 403"/>
                <a:gd name="T38" fmla="*/ 88 w 270"/>
                <a:gd name="T39" fmla="*/ 105 h 403"/>
                <a:gd name="T40" fmla="*/ 55 w 270"/>
                <a:gd name="T41" fmla="*/ 79 h 403"/>
                <a:gd name="T42" fmla="*/ 27 w 270"/>
                <a:gd name="T43" fmla="*/ 53 h 403"/>
                <a:gd name="T44" fmla="*/ 9 w 270"/>
                <a:gd name="T45" fmla="*/ 90 h 403"/>
                <a:gd name="T46" fmla="*/ 39 w 270"/>
                <a:gd name="T47" fmla="*/ 155 h 403"/>
                <a:gd name="T48" fmla="*/ 56 w 270"/>
                <a:gd name="T49" fmla="*/ 226 h 403"/>
                <a:gd name="T50" fmla="*/ 61 w 270"/>
                <a:gd name="T51" fmla="*/ 351 h 403"/>
                <a:gd name="T52" fmla="*/ 58 w 270"/>
                <a:gd name="T53" fmla="*/ 391 h 403"/>
                <a:gd name="T54" fmla="*/ 71 w 270"/>
                <a:gd name="T55" fmla="*/ 395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0" h="403">
                  <a:moveTo>
                    <a:pt x="71" y="395"/>
                  </a:moveTo>
                  <a:cubicBezTo>
                    <a:pt x="78" y="340"/>
                    <a:pt x="78" y="283"/>
                    <a:pt x="70" y="228"/>
                  </a:cubicBezTo>
                  <a:cubicBezTo>
                    <a:pt x="63" y="184"/>
                    <a:pt x="51" y="142"/>
                    <a:pt x="29" y="103"/>
                  </a:cubicBezTo>
                  <a:cubicBezTo>
                    <a:pt x="25" y="95"/>
                    <a:pt x="4" y="53"/>
                    <a:pt x="28" y="68"/>
                  </a:cubicBezTo>
                  <a:cubicBezTo>
                    <a:pt x="44" y="79"/>
                    <a:pt x="48" y="99"/>
                    <a:pt x="63" y="110"/>
                  </a:cubicBezTo>
                  <a:cubicBezTo>
                    <a:pt x="92" y="131"/>
                    <a:pt x="117" y="105"/>
                    <a:pt x="120" y="74"/>
                  </a:cubicBezTo>
                  <a:cubicBezTo>
                    <a:pt x="121" y="60"/>
                    <a:pt x="117" y="24"/>
                    <a:pt x="135" y="16"/>
                  </a:cubicBezTo>
                  <a:cubicBezTo>
                    <a:pt x="150" y="10"/>
                    <a:pt x="158" y="49"/>
                    <a:pt x="160" y="57"/>
                  </a:cubicBezTo>
                  <a:cubicBezTo>
                    <a:pt x="163" y="73"/>
                    <a:pt x="154" y="127"/>
                    <a:pt x="187" y="109"/>
                  </a:cubicBezTo>
                  <a:cubicBezTo>
                    <a:pt x="200" y="103"/>
                    <a:pt x="209" y="91"/>
                    <a:pt x="222" y="86"/>
                  </a:cubicBezTo>
                  <a:cubicBezTo>
                    <a:pt x="235" y="81"/>
                    <a:pt x="236" y="100"/>
                    <a:pt x="234" y="108"/>
                  </a:cubicBezTo>
                  <a:cubicBezTo>
                    <a:pt x="230" y="122"/>
                    <a:pt x="220" y="136"/>
                    <a:pt x="212" y="148"/>
                  </a:cubicBezTo>
                  <a:cubicBezTo>
                    <a:pt x="208" y="155"/>
                    <a:pt x="219" y="162"/>
                    <a:pt x="223" y="155"/>
                  </a:cubicBezTo>
                  <a:cubicBezTo>
                    <a:pt x="233" y="139"/>
                    <a:pt x="270" y="84"/>
                    <a:pt x="232" y="73"/>
                  </a:cubicBezTo>
                  <a:cubicBezTo>
                    <a:pt x="221" y="71"/>
                    <a:pt x="212" y="76"/>
                    <a:pt x="203" y="82"/>
                  </a:cubicBezTo>
                  <a:cubicBezTo>
                    <a:pt x="197" y="86"/>
                    <a:pt x="192" y="91"/>
                    <a:pt x="186" y="95"/>
                  </a:cubicBezTo>
                  <a:cubicBezTo>
                    <a:pt x="173" y="104"/>
                    <a:pt x="174" y="92"/>
                    <a:pt x="174" y="80"/>
                  </a:cubicBezTo>
                  <a:cubicBezTo>
                    <a:pt x="175" y="58"/>
                    <a:pt x="170" y="6"/>
                    <a:pt x="139" y="3"/>
                  </a:cubicBezTo>
                  <a:cubicBezTo>
                    <a:pt x="108" y="0"/>
                    <a:pt x="108" y="49"/>
                    <a:pt x="108" y="68"/>
                  </a:cubicBezTo>
                  <a:cubicBezTo>
                    <a:pt x="108" y="82"/>
                    <a:pt x="102" y="100"/>
                    <a:pt x="88" y="105"/>
                  </a:cubicBezTo>
                  <a:cubicBezTo>
                    <a:pt x="73" y="110"/>
                    <a:pt x="61" y="88"/>
                    <a:pt x="55" y="79"/>
                  </a:cubicBezTo>
                  <a:cubicBezTo>
                    <a:pt x="48" y="68"/>
                    <a:pt x="38" y="58"/>
                    <a:pt x="27" y="53"/>
                  </a:cubicBezTo>
                  <a:cubicBezTo>
                    <a:pt x="0" y="40"/>
                    <a:pt x="3" y="74"/>
                    <a:pt x="9" y="90"/>
                  </a:cubicBezTo>
                  <a:cubicBezTo>
                    <a:pt x="17" y="112"/>
                    <a:pt x="31" y="132"/>
                    <a:pt x="39" y="155"/>
                  </a:cubicBezTo>
                  <a:cubicBezTo>
                    <a:pt x="48" y="178"/>
                    <a:pt x="53" y="202"/>
                    <a:pt x="56" y="226"/>
                  </a:cubicBezTo>
                  <a:cubicBezTo>
                    <a:pt x="63" y="267"/>
                    <a:pt x="64" y="309"/>
                    <a:pt x="61" y="351"/>
                  </a:cubicBezTo>
                  <a:cubicBezTo>
                    <a:pt x="61" y="363"/>
                    <a:pt x="59" y="384"/>
                    <a:pt x="58" y="391"/>
                  </a:cubicBezTo>
                  <a:cubicBezTo>
                    <a:pt x="57" y="400"/>
                    <a:pt x="69" y="403"/>
                    <a:pt x="71" y="395"/>
                  </a:cubicBezTo>
                  <a:close/>
                </a:path>
              </a:pathLst>
            </a:custGeom>
            <a:solidFill>
              <a:srgbClr val="83C3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26"/>
            <p:cNvSpPr>
              <a:spLocks noEditPoints="1"/>
            </p:cNvSpPr>
            <p:nvPr/>
          </p:nvSpPr>
          <p:spPr bwMode="auto">
            <a:xfrm>
              <a:off x="9149464" y="778632"/>
              <a:ext cx="430213" cy="581025"/>
            </a:xfrm>
            <a:custGeom>
              <a:avLst/>
              <a:gdLst>
                <a:gd name="T0" fmla="*/ 13 w 187"/>
                <a:gd name="T1" fmla="*/ 252 h 253"/>
                <a:gd name="T2" fmla="*/ 11 w 187"/>
                <a:gd name="T3" fmla="*/ 251 h 253"/>
                <a:gd name="T4" fmla="*/ 9 w 187"/>
                <a:gd name="T5" fmla="*/ 220 h 253"/>
                <a:gd name="T6" fmla="*/ 10 w 187"/>
                <a:gd name="T7" fmla="*/ 219 h 253"/>
                <a:gd name="T8" fmla="*/ 17 w 187"/>
                <a:gd name="T9" fmla="*/ 200 h 253"/>
                <a:gd name="T10" fmla="*/ 20 w 187"/>
                <a:gd name="T11" fmla="*/ 198 h 253"/>
                <a:gd name="T12" fmla="*/ 18 w 187"/>
                <a:gd name="T13" fmla="*/ 186 h 253"/>
                <a:gd name="T14" fmla="*/ 69 w 187"/>
                <a:gd name="T15" fmla="*/ 187 h 253"/>
                <a:gd name="T16" fmla="*/ 79 w 187"/>
                <a:gd name="T17" fmla="*/ 191 h 253"/>
                <a:gd name="T18" fmla="*/ 86 w 187"/>
                <a:gd name="T19" fmla="*/ 184 h 253"/>
                <a:gd name="T20" fmla="*/ 97 w 187"/>
                <a:gd name="T21" fmla="*/ 165 h 253"/>
                <a:gd name="T22" fmla="*/ 124 w 187"/>
                <a:gd name="T23" fmla="*/ 150 h 253"/>
                <a:gd name="T24" fmla="*/ 161 w 187"/>
                <a:gd name="T25" fmla="*/ 123 h 253"/>
                <a:gd name="T26" fmla="*/ 172 w 187"/>
                <a:gd name="T27" fmla="*/ 68 h 253"/>
                <a:gd name="T28" fmla="*/ 133 w 187"/>
                <a:gd name="T29" fmla="*/ 29 h 253"/>
                <a:gd name="T30" fmla="*/ 48 w 187"/>
                <a:gd name="T31" fmla="*/ 49 h 253"/>
                <a:gd name="T32" fmla="*/ 45 w 187"/>
                <a:gd name="T33" fmla="*/ 116 h 253"/>
                <a:gd name="T34" fmla="*/ 46 w 187"/>
                <a:gd name="T35" fmla="*/ 118 h 253"/>
                <a:gd name="T36" fmla="*/ 48 w 187"/>
                <a:gd name="T37" fmla="*/ 169 h 253"/>
                <a:gd name="T38" fmla="*/ 42 w 187"/>
                <a:gd name="T39" fmla="*/ 172 h 253"/>
                <a:gd name="T40" fmla="*/ 40 w 187"/>
                <a:gd name="T41" fmla="*/ 166 h 253"/>
                <a:gd name="T42" fmla="*/ 38 w 187"/>
                <a:gd name="T43" fmla="*/ 121 h 253"/>
                <a:gd name="T44" fmla="*/ 37 w 187"/>
                <a:gd name="T45" fmla="*/ 120 h 253"/>
                <a:gd name="T46" fmla="*/ 40 w 187"/>
                <a:gd name="T47" fmla="*/ 44 h 253"/>
                <a:gd name="T48" fmla="*/ 137 w 187"/>
                <a:gd name="T49" fmla="*/ 20 h 253"/>
                <a:gd name="T50" fmla="*/ 181 w 187"/>
                <a:gd name="T51" fmla="*/ 66 h 253"/>
                <a:gd name="T52" fmla="*/ 169 w 187"/>
                <a:gd name="T53" fmla="*/ 128 h 253"/>
                <a:gd name="T54" fmla="*/ 127 w 187"/>
                <a:gd name="T55" fmla="*/ 158 h 253"/>
                <a:gd name="T56" fmla="*/ 104 w 187"/>
                <a:gd name="T57" fmla="*/ 171 h 253"/>
                <a:gd name="T58" fmla="*/ 94 w 187"/>
                <a:gd name="T59" fmla="*/ 188 h 253"/>
                <a:gd name="T60" fmla="*/ 78 w 187"/>
                <a:gd name="T61" fmla="*/ 200 h 253"/>
                <a:gd name="T62" fmla="*/ 65 w 187"/>
                <a:gd name="T63" fmla="*/ 196 h 253"/>
                <a:gd name="T64" fmla="*/ 27 w 187"/>
                <a:gd name="T65" fmla="*/ 190 h 253"/>
                <a:gd name="T66" fmla="*/ 30 w 187"/>
                <a:gd name="T67" fmla="*/ 196 h 253"/>
                <a:gd name="T68" fmla="*/ 30 w 187"/>
                <a:gd name="T69" fmla="*/ 196 h 253"/>
                <a:gd name="T70" fmla="*/ 76 w 187"/>
                <a:gd name="T71" fmla="*/ 210 h 253"/>
                <a:gd name="T72" fmla="*/ 75 w 187"/>
                <a:gd name="T73" fmla="*/ 222 h 253"/>
                <a:gd name="T74" fmla="*/ 28 w 187"/>
                <a:gd name="T75" fmla="*/ 207 h 253"/>
                <a:gd name="T76" fmla="*/ 27 w 187"/>
                <a:gd name="T77" fmla="*/ 206 h 253"/>
                <a:gd name="T78" fmla="*/ 21 w 187"/>
                <a:gd name="T79" fmla="*/ 208 h 253"/>
                <a:gd name="T80" fmla="*/ 18 w 187"/>
                <a:gd name="T81" fmla="*/ 216 h 253"/>
                <a:gd name="T82" fmla="*/ 62 w 187"/>
                <a:gd name="T83" fmla="*/ 232 h 253"/>
                <a:gd name="T84" fmla="*/ 67 w 187"/>
                <a:gd name="T85" fmla="*/ 244 h 253"/>
                <a:gd name="T86" fmla="*/ 58 w 187"/>
                <a:gd name="T87" fmla="*/ 249 h 253"/>
                <a:gd name="T88" fmla="*/ 15 w 187"/>
                <a:gd name="T89" fmla="*/ 227 h 253"/>
                <a:gd name="T90" fmla="*/ 19 w 187"/>
                <a:gd name="T91" fmla="*/ 246 h 253"/>
                <a:gd name="T92" fmla="*/ 17 w 187"/>
                <a:gd name="T93" fmla="*/ 252 h 253"/>
                <a:gd name="T94" fmla="*/ 13 w 187"/>
                <a:gd name="T95" fmla="*/ 252 h 253"/>
                <a:gd name="T96" fmla="*/ 25 w 187"/>
                <a:gd name="T97" fmla="*/ 225 h 253"/>
                <a:gd name="T98" fmla="*/ 57 w 187"/>
                <a:gd name="T99" fmla="*/ 240 h 253"/>
                <a:gd name="T100" fmla="*/ 55 w 187"/>
                <a:gd name="T101" fmla="*/ 238 h 253"/>
                <a:gd name="T102" fmla="*/ 25 w 187"/>
                <a:gd name="T103" fmla="*/ 225 h 253"/>
                <a:gd name="T104" fmla="*/ 42 w 187"/>
                <a:gd name="T105" fmla="*/ 205 h 253"/>
                <a:gd name="T106" fmla="*/ 68 w 187"/>
                <a:gd name="T107" fmla="*/ 215 h 253"/>
                <a:gd name="T108" fmla="*/ 67 w 187"/>
                <a:gd name="T109" fmla="*/ 214 h 253"/>
                <a:gd name="T110" fmla="*/ 42 w 187"/>
                <a:gd name="T111" fmla="*/ 20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7" h="253">
                  <a:moveTo>
                    <a:pt x="13" y="252"/>
                  </a:moveTo>
                  <a:cubicBezTo>
                    <a:pt x="12" y="252"/>
                    <a:pt x="11" y="251"/>
                    <a:pt x="11" y="251"/>
                  </a:cubicBezTo>
                  <a:cubicBezTo>
                    <a:pt x="0" y="233"/>
                    <a:pt x="4" y="224"/>
                    <a:pt x="9" y="220"/>
                  </a:cubicBezTo>
                  <a:cubicBezTo>
                    <a:pt x="10" y="220"/>
                    <a:pt x="10" y="220"/>
                    <a:pt x="10" y="219"/>
                  </a:cubicBezTo>
                  <a:cubicBezTo>
                    <a:pt x="6" y="211"/>
                    <a:pt x="9" y="204"/>
                    <a:pt x="17" y="200"/>
                  </a:cubicBezTo>
                  <a:cubicBezTo>
                    <a:pt x="18" y="199"/>
                    <a:pt x="19" y="199"/>
                    <a:pt x="20" y="198"/>
                  </a:cubicBezTo>
                  <a:cubicBezTo>
                    <a:pt x="16" y="193"/>
                    <a:pt x="17" y="189"/>
                    <a:pt x="18" y="186"/>
                  </a:cubicBezTo>
                  <a:cubicBezTo>
                    <a:pt x="26" y="170"/>
                    <a:pt x="52" y="180"/>
                    <a:pt x="69" y="187"/>
                  </a:cubicBezTo>
                  <a:cubicBezTo>
                    <a:pt x="73" y="189"/>
                    <a:pt x="77" y="191"/>
                    <a:pt x="79" y="191"/>
                  </a:cubicBezTo>
                  <a:cubicBezTo>
                    <a:pt x="81" y="191"/>
                    <a:pt x="82" y="191"/>
                    <a:pt x="86" y="184"/>
                  </a:cubicBezTo>
                  <a:cubicBezTo>
                    <a:pt x="88" y="179"/>
                    <a:pt x="91" y="172"/>
                    <a:pt x="97" y="165"/>
                  </a:cubicBezTo>
                  <a:cubicBezTo>
                    <a:pt x="105" y="156"/>
                    <a:pt x="114" y="153"/>
                    <a:pt x="124" y="150"/>
                  </a:cubicBezTo>
                  <a:cubicBezTo>
                    <a:pt x="137" y="145"/>
                    <a:pt x="150" y="141"/>
                    <a:pt x="161" y="123"/>
                  </a:cubicBezTo>
                  <a:cubicBezTo>
                    <a:pt x="174" y="104"/>
                    <a:pt x="177" y="85"/>
                    <a:pt x="172" y="68"/>
                  </a:cubicBezTo>
                  <a:cubicBezTo>
                    <a:pt x="167" y="51"/>
                    <a:pt x="153" y="37"/>
                    <a:pt x="133" y="29"/>
                  </a:cubicBezTo>
                  <a:cubicBezTo>
                    <a:pt x="91" y="11"/>
                    <a:pt x="61" y="28"/>
                    <a:pt x="48" y="49"/>
                  </a:cubicBezTo>
                  <a:cubicBezTo>
                    <a:pt x="28" y="79"/>
                    <a:pt x="38" y="100"/>
                    <a:pt x="45" y="116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55" y="137"/>
                    <a:pt x="52" y="159"/>
                    <a:pt x="48" y="169"/>
                  </a:cubicBezTo>
                  <a:cubicBezTo>
                    <a:pt x="47" y="171"/>
                    <a:pt x="45" y="173"/>
                    <a:pt x="42" y="172"/>
                  </a:cubicBezTo>
                  <a:cubicBezTo>
                    <a:pt x="40" y="171"/>
                    <a:pt x="39" y="168"/>
                    <a:pt x="40" y="166"/>
                  </a:cubicBezTo>
                  <a:cubicBezTo>
                    <a:pt x="43" y="157"/>
                    <a:pt x="45" y="138"/>
                    <a:pt x="38" y="121"/>
                  </a:cubicBezTo>
                  <a:cubicBezTo>
                    <a:pt x="37" y="120"/>
                    <a:pt x="37" y="120"/>
                    <a:pt x="37" y="120"/>
                  </a:cubicBezTo>
                  <a:cubicBezTo>
                    <a:pt x="30" y="104"/>
                    <a:pt x="18" y="78"/>
                    <a:pt x="40" y="44"/>
                  </a:cubicBezTo>
                  <a:cubicBezTo>
                    <a:pt x="55" y="20"/>
                    <a:pt x="89" y="0"/>
                    <a:pt x="137" y="20"/>
                  </a:cubicBezTo>
                  <a:cubicBezTo>
                    <a:pt x="159" y="30"/>
                    <a:pt x="175" y="46"/>
                    <a:pt x="181" y="66"/>
                  </a:cubicBezTo>
                  <a:cubicBezTo>
                    <a:pt x="187" y="85"/>
                    <a:pt x="183" y="107"/>
                    <a:pt x="169" y="128"/>
                  </a:cubicBezTo>
                  <a:cubicBezTo>
                    <a:pt x="156" y="148"/>
                    <a:pt x="140" y="154"/>
                    <a:pt x="127" y="158"/>
                  </a:cubicBezTo>
                  <a:cubicBezTo>
                    <a:pt x="118" y="161"/>
                    <a:pt x="110" y="164"/>
                    <a:pt x="104" y="171"/>
                  </a:cubicBezTo>
                  <a:cubicBezTo>
                    <a:pt x="99" y="177"/>
                    <a:pt x="96" y="183"/>
                    <a:pt x="94" y="188"/>
                  </a:cubicBezTo>
                  <a:cubicBezTo>
                    <a:pt x="91" y="195"/>
                    <a:pt x="87" y="202"/>
                    <a:pt x="78" y="200"/>
                  </a:cubicBezTo>
                  <a:cubicBezTo>
                    <a:pt x="75" y="199"/>
                    <a:pt x="71" y="198"/>
                    <a:pt x="65" y="196"/>
                  </a:cubicBezTo>
                  <a:cubicBezTo>
                    <a:pt x="53" y="191"/>
                    <a:pt x="31" y="182"/>
                    <a:pt x="27" y="190"/>
                  </a:cubicBezTo>
                  <a:cubicBezTo>
                    <a:pt x="26" y="191"/>
                    <a:pt x="27" y="193"/>
                    <a:pt x="30" y="196"/>
                  </a:cubicBezTo>
                  <a:cubicBezTo>
                    <a:pt x="30" y="196"/>
                    <a:pt x="30" y="196"/>
                    <a:pt x="30" y="196"/>
                  </a:cubicBezTo>
                  <a:cubicBezTo>
                    <a:pt x="47" y="194"/>
                    <a:pt x="70" y="199"/>
                    <a:pt x="76" y="210"/>
                  </a:cubicBezTo>
                  <a:cubicBezTo>
                    <a:pt x="79" y="217"/>
                    <a:pt x="77" y="221"/>
                    <a:pt x="75" y="222"/>
                  </a:cubicBezTo>
                  <a:cubicBezTo>
                    <a:pt x="66" y="230"/>
                    <a:pt x="40" y="216"/>
                    <a:pt x="28" y="207"/>
                  </a:cubicBezTo>
                  <a:cubicBezTo>
                    <a:pt x="28" y="207"/>
                    <a:pt x="27" y="206"/>
                    <a:pt x="27" y="206"/>
                  </a:cubicBezTo>
                  <a:cubicBezTo>
                    <a:pt x="25" y="206"/>
                    <a:pt x="23" y="207"/>
                    <a:pt x="21" y="208"/>
                  </a:cubicBezTo>
                  <a:cubicBezTo>
                    <a:pt x="18" y="209"/>
                    <a:pt x="16" y="211"/>
                    <a:pt x="18" y="216"/>
                  </a:cubicBezTo>
                  <a:cubicBezTo>
                    <a:pt x="32" y="214"/>
                    <a:pt x="51" y="221"/>
                    <a:pt x="62" y="232"/>
                  </a:cubicBezTo>
                  <a:cubicBezTo>
                    <a:pt x="63" y="233"/>
                    <a:pt x="69" y="239"/>
                    <a:pt x="67" y="244"/>
                  </a:cubicBezTo>
                  <a:cubicBezTo>
                    <a:pt x="66" y="246"/>
                    <a:pt x="64" y="249"/>
                    <a:pt x="58" y="249"/>
                  </a:cubicBezTo>
                  <a:cubicBezTo>
                    <a:pt x="48" y="249"/>
                    <a:pt x="26" y="242"/>
                    <a:pt x="15" y="227"/>
                  </a:cubicBezTo>
                  <a:cubicBezTo>
                    <a:pt x="11" y="232"/>
                    <a:pt x="16" y="242"/>
                    <a:pt x="19" y="246"/>
                  </a:cubicBezTo>
                  <a:cubicBezTo>
                    <a:pt x="20" y="248"/>
                    <a:pt x="19" y="251"/>
                    <a:pt x="17" y="252"/>
                  </a:cubicBezTo>
                  <a:cubicBezTo>
                    <a:pt x="16" y="253"/>
                    <a:pt x="14" y="253"/>
                    <a:pt x="13" y="252"/>
                  </a:cubicBezTo>
                  <a:close/>
                  <a:moveTo>
                    <a:pt x="25" y="225"/>
                  </a:moveTo>
                  <a:cubicBezTo>
                    <a:pt x="35" y="235"/>
                    <a:pt x="50" y="240"/>
                    <a:pt x="57" y="240"/>
                  </a:cubicBezTo>
                  <a:cubicBezTo>
                    <a:pt x="56" y="239"/>
                    <a:pt x="56" y="239"/>
                    <a:pt x="55" y="238"/>
                  </a:cubicBezTo>
                  <a:cubicBezTo>
                    <a:pt x="47" y="231"/>
                    <a:pt x="34" y="226"/>
                    <a:pt x="25" y="225"/>
                  </a:cubicBezTo>
                  <a:close/>
                  <a:moveTo>
                    <a:pt x="42" y="205"/>
                  </a:moveTo>
                  <a:cubicBezTo>
                    <a:pt x="52" y="211"/>
                    <a:pt x="64" y="215"/>
                    <a:pt x="68" y="215"/>
                  </a:cubicBezTo>
                  <a:cubicBezTo>
                    <a:pt x="68" y="215"/>
                    <a:pt x="68" y="215"/>
                    <a:pt x="67" y="214"/>
                  </a:cubicBezTo>
                  <a:cubicBezTo>
                    <a:pt x="65" y="210"/>
                    <a:pt x="53" y="206"/>
                    <a:pt x="42" y="205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27"/>
            <p:cNvSpPr/>
            <p:nvPr/>
          </p:nvSpPr>
          <p:spPr bwMode="auto">
            <a:xfrm>
              <a:off x="9282814" y="896107"/>
              <a:ext cx="222250" cy="317500"/>
            </a:xfrm>
            <a:custGeom>
              <a:avLst/>
              <a:gdLst>
                <a:gd name="T0" fmla="*/ 5 w 97"/>
                <a:gd name="T1" fmla="*/ 135 h 138"/>
                <a:gd name="T2" fmla="*/ 16 w 97"/>
                <a:gd name="T3" fmla="*/ 77 h 138"/>
                <a:gd name="T4" fmla="*/ 11 w 97"/>
                <a:gd name="T5" fmla="*/ 30 h 138"/>
                <a:gd name="T6" fmla="*/ 13 w 97"/>
                <a:gd name="T7" fmla="*/ 18 h 138"/>
                <a:gd name="T8" fmla="*/ 22 w 97"/>
                <a:gd name="T9" fmla="*/ 35 h 138"/>
                <a:gd name="T10" fmla="*/ 45 w 97"/>
                <a:gd name="T11" fmla="*/ 27 h 138"/>
                <a:gd name="T12" fmla="*/ 54 w 97"/>
                <a:gd name="T13" fmla="*/ 7 h 138"/>
                <a:gd name="T14" fmla="*/ 60 w 97"/>
                <a:gd name="T15" fmla="*/ 24 h 138"/>
                <a:gd name="T16" fmla="*/ 66 w 97"/>
                <a:gd name="T17" fmla="*/ 44 h 138"/>
                <a:gd name="T18" fmla="*/ 80 w 97"/>
                <a:gd name="T19" fmla="*/ 38 h 138"/>
                <a:gd name="T20" fmla="*/ 82 w 97"/>
                <a:gd name="T21" fmla="*/ 47 h 138"/>
                <a:gd name="T22" fmla="*/ 72 w 97"/>
                <a:gd name="T23" fmla="*/ 59 h 138"/>
                <a:gd name="T24" fmla="*/ 75 w 97"/>
                <a:gd name="T25" fmla="*/ 62 h 138"/>
                <a:gd name="T26" fmla="*/ 84 w 97"/>
                <a:gd name="T27" fmla="*/ 34 h 138"/>
                <a:gd name="T28" fmla="*/ 73 w 97"/>
                <a:gd name="T29" fmla="*/ 35 h 138"/>
                <a:gd name="T30" fmla="*/ 67 w 97"/>
                <a:gd name="T31" fmla="*/ 39 h 138"/>
                <a:gd name="T32" fmla="*/ 63 w 97"/>
                <a:gd name="T33" fmla="*/ 33 h 138"/>
                <a:gd name="T34" fmla="*/ 57 w 97"/>
                <a:gd name="T35" fmla="*/ 3 h 138"/>
                <a:gd name="T36" fmla="*/ 41 w 97"/>
                <a:gd name="T37" fmla="*/ 24 h 138"/>
                <a:gd name="T38" fmla="*/ 31 w 97"/>
                <a:gd name="T39" fmla="*/ 35 h 138"/>
                <a:gd name="T40" fmla="*/ 22 w 97"/>
                <a:gd name="T41" fmla="*/ 24 h 138"/>
                <a:gd name="T42" fmla="*/ 14 w 97"/>
                <a:gd name="T43" fmla="*/ 13 h 138"/>
                <a:gd name="T44" fmla="*/ 5 w 97"/>
                <a:gd name="T45" fmla="*/ 24 h 138"/>
                <a:gd name="T46" fmla="*/ 11 w 97"/>
                <a:gd name="T47" fmla="*/ 49 h 138"/>
                <a:gd name="T48" fmla="*/ 12 w 97"/>
                <a:gd name="T49" fmla="*/ 75 h 138"/>
                <a:gd name="T50" fmla="*/ 5 w 97"/>
                <a:gd name="T51" fmla="*/ 119 h 138"/>
                <a:gd name="T52" fmla="*/ 1 w 97"/>
                <a:gd name="T53" fmla="*/ 133 h 138"/>
                <a:gd name="T54" fmla="*/ 5 w 97"/>
                <a:gd name="T55" fmla="*/ 135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7" h="138">
                  <a:moveTo>
                    <a:pt x="5" y="135"/>
                  </a:moveTo>
                  <a:cubicBezTo>
                    <a:pt x="11" y="117"/>
                    <a:pt x="15" y="97"/>
                    <a:pt x="16" y="77"/>
                  </a:cubicBezTo>
                  <a:cubicBezTo>
                    <a:pt x="17" y="61"/>
                    <a:pt x="16" y="46"/>
                    <a:pt x="11" y="30"/>
                  </a:cubicBezTo>
                  <a:cubicBezTo>
                    <a:pt x="10" y="27"/>
                    <a:pt x="6" y="11"/>
                    <a:pt x="13" y="18"/>
                  </a:cubicBezTo>
                  <a:cubicBezTo>
                    <a:pt x="18" y="23"/>
                    <a:pt x="18" y="30"/>
                    <a:pt x="22" y="35"/>
                  </a:cubicBezTo>
                  <a:cubicBezTo>
                    <a:pt x="31" y="45"/>
                    <a:pt x="42" y="37"/>
                    <a:pt x="45" y="27"/>
                  </a:cubicBezTo>
                  <a:cubicBezTo>
                    <a:pt x="46" y="22"/>
                    <a:pt x="47" y="9"/>
                    <a:pt x="54" y="7"/>
                  </a:cubicBezTo>
                  <a:cubicBezTo>
                    <a:pt x="60" y="6"/>
                    <a:pt x="60" y="20"/>
                    <a:pt x="60" y="24"/>
                  </a:cubicBezTo>
                  <a:cubicBezTo>
                    <a:pt x="60" y="29"/>
                    <a:pt x="53" y="48"/>
                    <a:pt x="66" y="44"/>
                  </a:cubicBezTo>
                  <a:cubicBezTo>
                    <a:pt x="71" y="42"/>
                    <a:pt x="75" y="39"/>
                    <a:pt x="80" y="38"/>
                  </a:cubicBezTo>
                  <a:cubicBezTo>
                    <a:pt x="85" y="37"/>
                    <a:pt x="84" y="44"/>
                    <a:pt x="82" y="47"/>
                  </a:cubicBezTo>
                  <a:cubicBezTo>
                    <a:pt x="80" y="51"/>
                    <a:pt x="76" y="55"/>
                    <a:pt x="72" y="59"/>
                  </a:cubicBezTo>
                  <a:cubicBezTo>
                    <a:pt x="70" y="61"/>
                    <a:pt x="73" y="65"/>
                    <a:pt x="75" y="62"/>
                  </a:cubicBezTo>
                  <a:cubicBezTo>
                    <a:pt x="80" y="58"/>
                    <a:pt x="97" y="41"/>
                    <a:pt x="84" y="34"/>
                  </a:cubicBezTo>
                  <a:cubicBezTo>
                    <a:pt x="80" y="33"/>
                    <a:pt x="77" y="34"/>
                    <a:pt x="73" y="35"/>
                  </a:cubicBezTo>
                  <a:cubicBezTo>
                    <a:pt x="71" y="36"/>
                    <a:pt x="69" y="38"/>
                    <a:pt x="67" y="39"/>
                  </a:cubicBezTo>
                  <a:cubicBezTo>
                    <a:pt x="61" y="41"/>
                    <a:pt x="63" y="37"/>
                    <a:pt x="63" y="33"/>
                  </a:cubicBezTo>
                  <a:cubicBezTo>
                    <a:pt x="65" y="25"/>
                    <a:pt x="67" y="7"/>
                    <a:pt x="57" y="3"/>
                  </a:cubicBezTo>
                  <a:cubicBezTo>
                    <a:pt x="46" y="0"/>
                    <a:pt x="43" y="17"/>
                    <a:pt x="41" y="24"/>
                  </a:cubicBezTo>
                  <a:cubicBezTo>
                    <a:pt x="40" y="28"/>
                    <a:pt x="37" y="35"/>
                    <a:pt x="31" y="35"/>
                  </a:cubicBezTo>
                  <a:cubicBezTo>
                    <a:pt x="26" y="36"/>
                    <a:pt x="23" y="28"/>
                    <a:pt x="22" y="24"/>
                  </a:cubicBezTo>
                  <a:cubicBezTo>
                    <a:pt x="20" y="19"/>
                    <a:pt x="17" y="15"/>
                    <a:pt x="14" y="13"/>
                  </a:cubicBezTo>
                  <a:cubicBezTo>
                    <a:pt x="5" y="6"/>
                    <a:pt x="4" y="18"/>
                    <a:pt x="5" y="24"/>
                  </a:cubicBezTo>
                  <a:cubicBezTo>
                    <a:pt x="6" y="33"/>
                    <a:pt x="10" y="41"/>
                    <a:pt x="11" y="49"/>
                  </a:cubicBezTo>
                  <a:cubicBezTo>
                    <a:pt x="12" y="58"/>
                    <a:pt x="12" y="67"/>
                    <a:pt x="12" y="75"/>
                  </a:cubicBezTo>
                  <a:cubicBezTo>
                    <a:pt x="11" y="90"/>
                    <a:pt x="8" y="105"/>
                    <a:pt x="5" y="119"/>
                  </a:cubicBezTo>
                  <a:cubicBezTo>
                    <a:pt x="4" y="123"/>
                    <a:pt x="1" y="131"/>
                    <a:pt x="1" y="133"/>
                  </a:cubicBezTo>
                  <a:cubicBezTo>
                    <a:pt x="0" y="136"/>
                    <a:pt x="4" y="138"/>
                    <a:pt x="5" y="135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6" name="组合 105"/>
          <p:cNvGrpSpPr/>
          <p:nvPr/>
        </p:nvGrpSpPr>
        <p:grpSpPr>
          <a:xfrm rot="19566234">
            <a:off x="10054484" y="2690966"/>
            <a:ext cx="696913" cy="1036638"/>
            <a:chOff x="6993639" y="1656519"/>
            <a:chExt cx="696913" cy="1036638"/>
          </a:xfrm>
        </p:grpSpPr>
        <p:sp>
          <p:nvSpPr>
            <p:cNvPr id="85" name="Freeform 28"/>
            <p:cNvSpPr>
              <a:spLocks noEditPoints="1"/>
            </p:cNvSpPr>
            <p:nvPr/>
          </p:nvSpPr>
          <p:spPr bwMode="auto">
            <a:xfrm>
              <a:off x="6993639" y="1656519"/>
              <a:ext cx="696913" cy="1036638"/>
            </a:xfrm>
            <a:custGeom>
              <a:avLst/>
              <a:gdLst>
                <a:gd name="T0" fmla="*/ 248 w 303"/>
                <a:gd name="T1" fmla="*/ 451 h 452"/>
                <a:gd name="T2" fmla="*/ 243 w 303"/>
                <a:gd name="T3" fmla="*/ 451 h 452"/>
                <a:gd name="T4" fmla="*/ 202 w 303"/>
                <a:gd name="T5" fmla="*/ 417 h 452"/>
                <a:gd name="T6" fmla="*/ 202 w 303"/>
                <a:gd name="T7" fmla="*/ 416 h 452"/>
                <a:gd name="T8" fmla="*/ 185 w 303"/>
                <a:gd name="T9" fmla="*/ 383 h 452"/>
                <a:gd name="T10" fmla="*/ 187 w 303"/>
                <a:gd name="T11" fmla="*/ 378 h 452"/>
                <a:gd name="T12" fmla="*/ 170 w 303"/>
                <a:gd name="T13" fmla="*/ 366 h 452"/>
                <a:gd name="T14" fmla="*/ 230 w 303"/>
                <a:gd name="T15" fmla="*/ 302 h 452"/>
                <a:gd name="T16" fmla="*/ 248 w 303"/>
                <a:gd name="T17" fmla="*/ 293 h 452"/>
                <a:gd name="T18" fmla="*/ 245 w 303"/>
                <a:gd name="T19" fmla="*/ 277 h 452"/>
                <a:gd name="T20" fmla="*/ 235 w 303"/>
                <a:gd name="T21" fmla="*/ 240 h 452"/>
                <a:gd name="T22" fmla="*/ 247 w 303"/>
                <a:gd name="T23" fmla="*/ 188 h 452"/>
                <a:gd name="T24" fmla="*/ 257 w 303"/>
                <a:gd name="T25" fmla="*/ 108 h 452"/>
                <a:gd name="T26" fmla="*/ 200 w 303"/>
                <a:gd name="T27" fmla="*/ 30 h 452"/>
                <a:gd name="T28" fmla="*/ 103 w 303"/>
                <a:gd name="T29" fmla="*/ 34 h 452"/>
                <a:gd name="T30" fmla="*/ 28 w 303"/>
                <a:gd name="T31" fmla="*/ 166 h 452"/>
                <a:gd name="T32" fmla="*/ 111 w 303"/>
                <a:gd name="T33" fmla="*/ 249 h 452"/>
                <a:gd name="T34" fmla="*/ 114 w 303"/>
                <a:gd name="T35" fmla="*/ 250 h 452"/>
                <a:gd name="T36" fmla="*/ 183 w 303"/>
                <a:gd name="T37" fmla="*/ 307 h 452"/>
                <a:gd name="T38" fmla="*/ 179 w 303"/>
                <a:gd name="T39" fmla="*/ 318 h 452"/>
                <a:gd name="T40" fmla="*/ 169 w 303"/>
                <a:gd name="T41" fmla="*/ 314 h 452"/>
                <a:gd name="T42" fmla="*/ 109 w 303"/>
                <a:gd name="T43" fmla="*/ 265 h 452"/>
                <a:gd name="T44" fmla="*/ 106 w 303"/>
                <a:gd name="T45" fmla="*/ 264 h 452"/>
                <a:gd name="T46" fmla="*/ 12 w 303"/>
                <a:gd name="T47" fmla="*/ 170 h 452"/>
                <a:gd name="T48" fmla="*/ 96 w 303"/>
                <a:gd name="T49" fmla="*/ 19 h 452"/>
                <a:gd name="T50" fmla="*/ 207 w 303"/>
                <a:gd name="T51" fmla="*/ 15 h 452"/>
                <a:gd name="T52" fmla="*/ 273 w 303"/>
                <a:gd name="T53" fmla="*/ 104 h 452"/>
                <a:gd name="T54" fmla="*/ 262 w 303"/>
                <a:gd name="T55" fmla="*/ 194 h 452"/>
                <a:gd name="T56" fmla="*/ 251 w 303"/>
                <a:gd name="T57" fmla="*/ 238 h 452"/>
                <a:gd name="T58" fmla="*/ 260 w 303"/>
                <a:gd name="T59" fmla="*/ 271 h 452"/>
                <a:gd name="T60" fmla="*/ 257 w 303"/>
                <a:gd name="T61" fmla="*/ 306 h 452"/>
                <a:gd name="T62" fmla="*/ 237 w 303"/>
                <a:gd name="T63" fmla="*/ 317 h 452"/>
                <a:gd name="T64" fmla="*/ 185 w 303"/>
                <a:gd name="T65" fmla="*/ 360 h 452"/>
                <a:gd name="T66" fmla="*/ 195 w 303"/>
                <a:gd name="T67" fmla="*/ 363 h 452"/>
                <a:gd name="T68" fmla="*/ 196 w 303"/>
                <a:gd name="T69" fmla="*/ 363 h 452"/>
                <a:gd name="T70" fmla="*/ 267 w 303"/>
                <a:gd name="T71" fmla="*/ 320 h 452"/>
                <a:gd name="T72" fmla="*/ 283 w 303"/>
                <a:gd name="T73" fmla="*/ 336 h 452"/>
                <a:gd name="T74" fmla="*/ 208 w 303"/>
                <a:gd name="T75" fmla="*/ 378 h 452"/>
                <a:gd name="T76" fmla="*/ 205 w 303"/>
                <a:gd name="T77" fmla="*/ 378 h 452"/>
                <a:gd name="T78" fmla="*/ 201 w 303"/>
                <a:gd name="T79" fmla="*/ 387 h 452"/>
                <a:gd name="T80" fmla="*/ 208 w 303"/>
                <a:gd name="T81" fmla="*/ 401 h 452"/>
                <a:gd name="T82" fmla="*/ 279 w 303"/>
                <a:gd name="T83" fmla="*/ 364 h 452"/>
                <a:gd name="T84" fmla="*/ 301 w 303"/>
                <a:gd name="T85" fmla="*/ 372 h 452"/>
                <a:gd name="T86" fmla="*/ 297 w 303"/>
                <a:gd name="T87" fmla="*/ 389 h 452"/>
                <a:gd name="T88" fmla="*/ 218 w 303"/>
                <a:gd name="T89" fmla="*/ 419 h 452"/>
                <a:gd name="T90" fmla="*/ 246 w 303"/>
                <a:gd name="T91" fmla="*/ 436 h 452"/>
                <a:gd name="T92" fmla="*/ 253 w 303"/>
                <a:gd name="T93" fmla="*/ 445 h 452"/>
                <a:gd name="T94" fmla="*/ 248 w 303"/>
                <a:gd name="T95" fmla="*/ 451 h 452"/>
                <a:gd name="T96" fmla="*/ 227 w 303"/>
                <a:gd name="T97" fmla="*/ 403 h 452"/>
                <a:gd name="T98" fmla="*/ 284 w 303"/>
                <a:gd name="T99" fmla="*/ 380 h 452"/>
                <a:gd name="T100" fmla="*/ 280 w 303"/>
                <a:gd name="T101" fmla="*/ 380 h 452"/>
                <a:gd name="T102" fmla="*/ 227 w 303"/>
                <a:gd name="T103" fmla="*/ 403 h 452"/>
                <a:gd name="T104" fmla="*/ 222 w 303"/>
                <a:gd name="T105" fmla="*/ 358 h 452"/>
                <a:gd name="T106" fmla="*/ 265 w 303"/>
                <a:gd name="T107" fmla="*/ 336 h 452"/>
                <a:gd name="T108" fmla="*/ 263 w 303"/>
                <a:gd name="T109" fmla="*/ 336 h 452"/>
                <a:gd name="T110" fmla="*/ 222 w 303"/>
                <a:gd name="T111" fmla="*/ 358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03" h="452">
                  <a:moveTo>
                    <a:pt x="248" y="451"/>
                  </a:moveTo>
                  <a:cubicBezTo>
                    <a:pt x="246" y="452"/>
                    <a:pt x="245" y="452"/>
                    <a:pt x="243" y="451"/>
                  </a:cubicBezTo>
                  <a:cubicBezTo>
                    <a:pt x="208" y="444"/>
                    <a:pt x="201" y="428"/>
                    <a:pt x="202" y="417"/>
                  </a:cubicBezTo>
                  <a:cubicBezTo>
                    <a:pt x="202" y="417"/>
                    <a:pt x="202" y="416"/>
                    <a:pt x="202" y="416"/>
                  </a:cubicBezTo>
                  <a:cubicBezTo>
                    <a:pt x="187" y="410"/>
                    <a:pt x="181" y="398"/>
                    <a:pt x="185" y="383"/>
                  </a:cubicBezTo>
                  <a:cubicBezTo>
                    <a:pt x="186" y="381"/>
                    <a:pt x="186" y="380"/>
                    <a:pt x="187" y="378"/>
                  </a:cubicBezTo>
                  <a:cubicBezTo>
                    <a:pt x="176" y="376"/>
                    <a:pt x="172" y="371"/>
                    <a:pt x="170" y="366"/>
                  </a:cubicBezTo>
                  <a:cubicBezTo>
                    <a:pt x="159" y="337"/>
                    <a:pt x="202" y="316"/>
                    <a:pt x="230" y="302"/>
                  </a:cubicBezTo>
                  <a:cubicBezTo>
                    <a:pt x="238" y="299"/>
                    <a:pt x="245" y="295"/>
                    <a:pt x="248" y="293"/>
                  </a:cubicBezTo>
                  <a:cubicBezTo>
                    <a:pt x="250" y="291"/>
                    <a:pt x="251" y="290"/>
                    <a:pt x="245" y="277"/>
                  </a:cubicBezTo>
                  <a:cubicBezTo>
                    <a:pt x="242" y="268"/>
                    <a:pt x="237" y="255"/>
                    <a:pt x="235" y="240"/>
                  </a:cubicBezTo>
                  <a:cubicBezTo>
                    <a:pt x="233" y="220"/>
                    <a:pt x="240" y="204"/>
                    <a:pt x="247" y="188"/>
                  </a:cubicBezTo>
                  <a:cubicBezTo>
                    <a:pt x="256" y="166"/>
                    <a:pt x="266" y="144"/>
                    <a:pt x="257" y="108"/>
                  </a:cubicBezTo>
                  <a:cubicBezTo>
                    <a:pt x="247" y="70"/>
                    <a:pt x="228" y="43"/>
                    <a:pt x="200" y="30"/>
                  </a:cubicBezTo>
                  <a:cubicBezTo>
                    <a:pt x="172" y="17"/>
                    <a:pt x="138" y="18"/>
                    <a:pt x="103" y="34"/>
                  </a:cubicBezTo>
                  <a:cubicBezTo>
                    <a:pt x="30" y="67"/>
                    <a:pt x="17" y="126"/>
                    <a:pt x="28" y="166"/>
                  </a:cubicBezTo>
                  <a:cubicBezTo>
                    <a:pt x="44" y="227"/>
                    <a:pt x="83" y="240"/>
                    <a:pt x="111" y="249"/>
                  </a:cubicBezTo>
                  <a:cubicBezTo>
                    <a:pt x="114" y="250"/>
                    <a:pt x="114" y="250"/>
                    <a:pt x="114" y="250"/>
                  </a:cubicBezTo>
                  <a:cubicBezTo>
                    <a:pt x="150" y="261"/>
                    <a:pt x="175" y="291"/>
                    <a:pt x="183" y="307"/>
                  </a:cubicBezTo>
                  <a:cubicBezTo>
                    <a:pt x="185" y="311"/>
                    <a:pt x="183" y="316"/>
                    <a:pt x="179" y="318"/>
                  </a:cubicBezTo>
                  <a:cubicBezTo>
                    <a:pt x="175" y="320"/>
                    <a:pt x="171" y="318"/>
                    <a:pt x="169" y="314"/>
                  </a:cubicBezTo>
                  <a:cubicBezTo>
                    <a:pt x="162" y="301"/>
                    <a:pt x="140" y="275"/>
                    <a:pt x="109" y="265"/>
                  </a:cubicBezTo>
                  <a:cubicBezTo>
                    <a:pt x="106" y="264"/>
                    <a:pt x="106" y="264"/>
                    <a:pt x="106" y="264"/>
                  </a:cubicBezTo>
                  <a:cubicBezTo>
                    <a:pt x="78" y="255"/>
                    <a:pt x="31" y="240"/>
                    <a:pt x="12" y="170"/>
                  </a:cubicBezTo>
                  <a:cubicBezTo>
                    <a:pt x="0" y="124"/>
                    <a:pt x="15" y="56"/>
                    <a:pt x="96" y="19"/>
                  </a:cubicBezTo>
                  <a:cubicBezTo>
                    <a:pt x="136" y="1"/>
                    <a:pt x="175" y="0"/>
                    <a:pt x="207" y="15"/>
                  </a:cubicBezTo>
                  <a:cubicBezTo>
                    <a:pt x="239" y="31"/>
                    <a:pt x="262" y="62"/>
                    <a:pt x="273" y="104"/>
                  </a:cubicBezTo>
                  <a:cubicBezTo>
                    <a:pt x="283" y="145"/>
                    <a:pt x="272" y="171"/>
                    <a:pt x="262" y="194"/>
                  </a:cubicBezTo>
                  <a:cubicBezTo>
                    <a:pt x="255" y="209"/>
                    <a:pt x="249" y="222"/>
                    <a:pt x="251" y="238"/>
                  </a:cubicBezTo>
                  <a:cubicBezTo>
                    <a:pt x="253" y="251"/>
                    <a:pt x="257" y="262"/>
                    <a:pt x="260" y="271"/>
                  </a:cubicBezTo>
                  <a:cubicBezTo>
                    <a:pt x="265" y="283"/>
                    <a:pt x="271" y="297"/>
                    <a:pt x="257" y="306"/>
                  </a:cubicBezTo>
                  <a:cubicBezTo>
                    <a:pt x="253" y="309"/>
                    <a:pt x="246" y="313"/>
                    <a:pt x="237" y="317"/>
                  </a:cubicBezTo>
                  <a:cubicBezTo>
                    <a:pt x="217" y="327"/>
                    <a:pt x="179" y="345"/>
                    <a:pt x="185" y="360"/>
                  </a:cubicBezTo>
                  <a:cubicBezTo>
                    <a:pt x="185" y="361"/>
                    <a:pt x="188" y="363"/>
                    <a:pt x="195" y="363"/>
                  </a:cubicBezTo>
                  <a:cubicBezTo>
                    <a:pt x="196" y="363"/>
                    <a:pt x="196" y="363"/>
                    <a:pt x="196" y="363"/>
                  </a:cubicBezTo>
                  <a:cubicBezTo>
                    <a:pt x="214" y="339"/>
                    <a:pt x="248" y="315"/>
                    <a:pt x="267" y="320"/>
                  </a:cubicBezTo>
                  <a:cubicBezTo>
                    <a:pt x="281" y="324"/>
                    <a:pt x="283" y="332"/>
                    <a:pt x="283" y="336"/>
                  </a:cubicBezTo>
                  <a:cubicBezTo>
                    <a:pt x="282" y="356"/>
                    <a:pt x="233" y="374"/>
                    <a:pt x="208" y="378"/>
                  </a:cubicBezTo>
                  <a:cubicBezTo>
                    <a:pt x="207" y="378"/>
                    <a:pt x="206" y="378"/>
                    <a:pt x="205" y="378"/>
                  </a:cubicBezTo>
                  <a:cubicBezTo>
                    <a:pt x="203" y="381"/>
                    <a:pt x="202" y="384"/>
                    <a:pt x="201" y="387"/>
                  </a:cubicBezTo>
                  <a:cubicBezTo>
                    <a:pt x="199" y="393"/>
                    <a:pt x="200" y="398"/>
                    <a:pt x="208" y="401"/>
                  </a:cubicBezTo>
                  <a:cubicBezTo>
                    <a:pt x="221" y="381"/>
                    <a:pt x="253" y="365"/>
                    <a:pt x="279" y="364"/>
                  </a:cubicBezTo>
                  <a:cubicBezTo>
                    <a:pt x="283" y="364"/>
                    <a:pt x="296" y="363"/>
                    <a:pt x="301" y="372"/>
                  </a:cubicBezTo>
                  <a:cubicBezTo>
                    <a:pt x="303" y="376"/>
                    <a:pt x="303" y="382"/>
                    <a:pt x="297" y="389"/>
                  </a:cubicBezTo>
                  <a:cubicBezTo>
                    <a:pt x="285" y="403"/>
                    <a:pt x="250" y="422"/>
                    <a:pt x="218" y="419"/>
                  </a:cubicBezTo>
                  <a:cubicBezTo>
                    <a:pt x="219" y="429"/>
                    <a:pt x="238" y="434"/>
                    <a:pt x="246" y="436"/>
                  </a:cubicBezTo>
                  <a:cubicBezTo>
                    <a:pt x="251" y="437"/>
                    <a:pt x="254" y="441"/>
                    <a:pt x="253" y="445"/>
                  </a:cubicBezTo>
                  <a:cubicBezTo>
                    <a:pt x="252" y="448"/>
                    <a:pt x="250" y="450"/>
                    <a:pt x="248" y="451"/>
                  </a:cubicBezTo>
                  <a:close/>
                  <a:moveTo>
                    <a:pt x="227" y="403"/>
                  </a:moveTo>
                  <a:cubicBezTo>
                    <a:pt x="251" y="402"/>
                    <a:pt x="276" y="388"/>
                    <a:pt x="284" y="380"/>
                  </a:cubicBezTo>
                  <a:cubicBezTo>
                    <a:pt x="283" y="380"/>
                    <a:pt x="281" y="380"/>
                    <a:pt x="280" y="380"/>
                  </a:cubicBezTo>
                  <a:cubicBezTo>
                    <a:pt x="261" y="381"/>
                    <a:pt x="239" y="392"/>
                    <a:pt x="227" y="403"/>
                  </a:cubicBezTo>
                  <a:close/>
                  <a:moveTo>
                    <a:pt x="222" y="358"/>
                  </a:moveTo>
                  <a:cubicBezTo>
                    <a:pt x="241" y="352"/>
                    <a:pt x="261" y="342"/>
                    <a:pt x="265" y="336"/>
                  </a:cubicBezTo>
                  <a:cubicBezTo>
                    <a:pt x="265" y="336"/>
                    <a:pt x="264" y="336"/>
                    <a:pt x="263" y="336"/>
                  </a:cubicBezTo>
                  <a:cubicBezTo>
                    <a:pt x="255" y="334"/>
                    <a:pt x="237" y="344"/>
                    <a:pt x="222" y="358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29"/>
            <p:cNvSpPr/>
            <p:nvPr/>
          </p:nvSpPr>
          <p:spPr bwMode="auto">
            <a:xfrm>
              <a:off x="7125402" y="1835907"/>
              <a:ext cx="385763" cy="547688"/>
            </a:xfrm>
            <a:custGeom>
              <a:avLst/>
              <a:gdLst>
                <a:gd name="T0" fmla="*/ 165 w 168"/>
                <a:gd name="T1" fmla="*/ 231 h 239"/>
                <a:gd name="T2" fmla="*/ 104 w 168"/>
                <a:gd name="T3" fmla="*/ 148 h 239"/>
                <a:gd name="T4" fmla="*/ 38 w 168"/>
                <a:gd name="T5" fmla="*/ 99 h 239"/>
                <a:gd name="T6" fmla="*/ 24 w 168"/>
                <a:gd name="T7" fmla="*/ 83 h 239"/>
                <a:gd name="T8" fmla="*/ 58 w 168"/>
                <a:gd name="T9" fmla="*/ 91 h 239"/>
                <a:gd name="T10" fmla="*/ 73 w 168"/>
                <a:gd name="T11" fmla="*/ 52 h 239"/>
                <a:gd name="T12" fmla="*/ 59 w 168"/>
                <a:gd name="T13" fmla="*/ 17 h 239"/>
                <a:gd name="T14" fmla="*/ 87 w 168"/>
                <a:gd name="T15" fmla="*/ 29 h 239"/>
                <a:gd name="T16" fmla="*/ 120 w 168"/>
                <a:gd name="T17" fmla="*/ 45 h 239"/>
                <a:gd name="T18" fmla="*/ 129 w 168"/>
                <a:gd name="T19" fmla="*/ 21 h 239"/>
                <a:gd name="T20" fmla="*/ 143 w 168"/>
                <a:gd name="T21" fmla="*/ 27 h 239"/>
                <a:gd name="T22" fmla="*/ 147 w 168"/>
                <a:gd name="T23" fmla="*/ 56 h 239"/>
                <a:gd name="T24" fmla="*/ 155 w 168"/>
                <a:gd name="T25" fmla="*/ 55 h 239"/>
                <a:gd name="T26" fmla="*/ 129 w 168"/>
                <a:gd name="T27" fmla="*/ 11 h 239"/>
                <a:gd name="T28" fmla="*/ 118 w 168"/>
                <a:gd name="T29" fmla="*/ 26 h 239"/>
                <a:gd name="T30" fmla="*/ 114 w 168"/>
                <a:gd name="T31" fmla="*/ 38 h 239"/>
                <a:gd name="T32" fmla="*/ 103 w 168"/>
                <a:gd name="T33" fmla="*/ 35 h 239"/>
                <a:gd name="T34" fmla="*/ 57 w 168"/>
                <a:gd name="T35" fmla="*/ 9 h 239"/>
                <a:gd name="T36" fmla="*/ 65 w 168"/>
                <a:gd name="T37" fmla="*/ 53 h 239"/>
                <a:gd name="T38" fmla="*/ 68 w 168"/>
                <a:gd name="T39" fmla="*/ 79 h 239"/>
                <a:gd name="T40" fmla="*/ 42 w 168"/>
                <a:gd name="T41" fmla="*/ 78 h 239"/>
                <a:gd name="T42" fmla="*/ 19 w 168"/>
                <a:gd name="T43" fmla="*/ 75 h 239"/>
                <a:gd name="T44" fmla="*/ 23 w 168"/>
                <a:gd name="T45" fmla="*/ 100 h 239"/>
                <a:gd name="T46" fmla="*/ 62 w 168"/>
                <a:gd name="T47" fmla="*/ 122 h 239"/>
                <a:gd name="T48" fmla="*/ 97 w 168"/>
                <a:gd name="T49" fmla="*/ 151 h 239"/>
                <a:gd name="T50" fmla="*/ 145 w 168"/>
                <a:gd name="T51" fmla="*/ 213 h 239"/>
                <a:gd name="T52" fmla="*/ 158 w 168"/>
                <a:gd name="T53" fmla="*/ 234 h 239"/>
                <a:gd name="T54" fmla="*/ 165 w 168"/>
                <a:gd name="T55" fmla="*/ 231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239">
                  <a:moveTo>
                    <a:pt x="165" y="231"/>
                  </a:moveTo>
                  <a:cubicBezTo>
                    <a:pt x="149" y="201"/>
                    <a:pt x="128" y="172"/>
                    <a:pt x="104" y="148"/>
                  </a:cubicBezTo>
                  <a:cubicBezTo>
                    <a:pt x="85" y="128"/>
                    <a:pt x="63" y="111"/>
                    <a:pt x="38" y="99"/>
                  </a:cubicBezTo>
                  <a:cubicBezTo>
                    <a:pt x="33" y="97"/>
                    <a:pt x="7" y="84"/>
                    <a:pt x="24" y="83"/>
                  </a:cubicBezTo>
                  <a:cubicBezTo>
                    <a:pt x="36" y="82"/>
                    <a:pt x="46" y="91"/>
                    <a:pt x="58" y="91"/>
                  </a:cubicBezTo>
                  <a:cubicBezTo>
                    <a:pt x="80" y="91"/>
                    <a:pt x="83" y="68"/>
                    <a:pt x="73" y="52"/>
                  </a:cubicBezTo>
                  <a:cubicBezTo>
                    <a:pt x="69" y="44"/>
                    <a:pt x="53" y="28"/>
                    <a:pt x="59" y="17"/>
                  </a:cubicBezTo>
                  <a:cubicBezTo>
                    <a:pt x="65" y="8"/>
                    <a:pt x="83" y="25"/>
                    <a:pt x="87" y="29"/>
                  </a:cubicBezTo>
                  <a:cubicBezTo>
                    <a:pt x="94" y="36"/>
                    <a:pt x="109" y="66"/>
                    <a:pt x="120" y="45"/>
                  </a:cubicBezTo>
                  <a:cubicBezTo>
                    <a:pt x="124" y="37"/>
                    <a:pt x="124" y="28"/>
                    <a:pt x="129" y="21"/>
                  </a:cubicBezTo>
                  <a:cubicBezTo>
                    <a:pt x="134" y="14"/>
                    <a:pt x="141" y="23"/>
                    <a:pt x="143" y="27"/>
                  </a:cubicBezTo>
                  <a:cubicBezTo>
                    <a:pt x="146" y="36"/>
                    <a:pt x="146" y="46"/>
                    <a:pt x="147" y="56"/>
                  </a:cubicBezTo>
                  <a:cubicBezTo>
                    <a:pt x="147" y="61"/>
                    <a:pt x="155" y="60"/>
                    <a:pt x="155" y="55"/>
                  </a:cubicBezTo>
                  <a:cubicBezTo>
                    <a:pt x="154" y="44"/>
                    <a:pt x="152" y="2"/>
                    <a:pt x="129" y="11"/>
                  </a:cubicBezTo>
                  <a:cubicBezTo>
                    <a:pt x="123" y="13"/>
                    <a:pt x="120" y="20"/>
                    <a:pt x="118" y="26"/>
                  </a:cubicBezTo>
                  <a:cubicBezTo>
                    <a:pt x="116" y="30"/>
                    <a:pt x="115" y="34"/>
                    <a:pt x="114" y="38"/>
                  </a:cubicBezTo>
                  <a:cubicBezTo>
                    <a:pt x="111" y="48"/>
                    <a:pt x="107" y="41"/>
                    <a:pt x="103" y="35"/>
                  </a:cubicBezTo>
                  <a:cubicBezTo>
                    <a:pt x="95" y="24"/>
                    <a:pt x="74" y="0"/>
                    <a:pt x="57" y="9"/>
                  </a:cubicBezTo>
                  <a:cubicBezTo>
                    <a:pt x="40" y="19"/>
                    <a:pt x="58" y="44"/>
                    <a:pt x="65" y="53"/>
                  </a:cubicBezTo>
                  <a:cubicBezTo>
                    <a:pt x="70" y="60"/>
                    <a:pt x="74" y="71"/>
                    <a:pt x="68" y="79"/>
                  </a:cubicBezTo>
                  <a:cubicBezTo>
                    <a:pt x="63" y="87"/>
                    <a:pt x="49" y="81"/>
                    <a:pt x="42" y="78"/>
                  </a:cubicBezTo>
                  <a:cubicBezTo>
                    <a:pt x="35" y="75"/>
                    <a:pt x="26" y="74"/>
                    <a:pt x="19" y="75"/>
                  </a:cubicBezTo>
                  <a:cubicBezTo>
                    <a:pt x="0" y="79"/>
                    <a:pt x="14" y="95"/>
                    <a:pt x="23" y="100"/>
                  </a:cubicBezTo>
                  <a:cubicBezTo>
                    <a:pt x="35" y="108"/>
                    <a:pt x="50" y="114"/>
                    <a:pt x="62" y="122"/>
                  </a:cubicBezTo>
                  <a:cubicBezTo>
                    <a:pt x="75" y="131"/>
                    <a:pt x="86" y="141"/>
                    <a:pt x="97" y="151"/>
                  </a:cubicBezTo>
                  <a:cubicBezTo>
                    <a:pt x="115" y="170"/>
                    <a:pt x="130" y="191"/>
                    <a:pt x="145" y="213"/>
                  </a:cubicBezTo>
                  <a:cubicBezTo>
                    <a:pt x="149" y="219"/>
                    <a:pt x="156" y="230"/>
                    <a:pt x="158" y="234"/>
                  </a:cubicBezTo>
                  <a:cubicBezTo>
                    <a:pt x="160" y="239"/>
                    <a:pt x="168" y="236"/>
                    <a:pt x="165" y="231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10132271" y="5248307"/>
            <a:ext cx="1023938" cy="806450"/>
            <a:chOff x="7758814" y="3448807"/>
            <a:chExt cx="1023938" cy="806450"/>
          </a:xfrm>
        </p:grpSpPr>
        <p:sp>
          <p:nvSpPr>
            <p:cNvPr id="87" name="Freeform 30"/>
            <p:cNvSpPr>
              <a:spLocks noEditPoints="1"/>
            </p:cNvSpPr>
            <p:nvPr/>
          </p:nvSpPr>
          <p:spPr bwMode="auto">
            <a:xfrm>
              <a:off x="8354127" y="3521832"/>
              <a:ext cx="428625" cy="677863"/>
            </a:xfrm>
            <a:custGeom>
              <a:avLst/>
              <a:gdLst>
                <a:gd name="T0" fmla="*/ 60 w 186"/>
                <a:gd name="T1" fmla="*/ 295 h 295"/>
                <a:gd name="T2" fmla="*/ 57 w 186"/>
                <a:gd name="T3" fmla="*/ 294 h 295"/>
                <a:gd name="T4" fmla="*/ 44 w 186"/>
                <a:gd name="T5" fmla="*/ 262 h 295"/>
                <a:gd name="T6" fmla="*/ 45 w 186"/>
                <a:gd name="T7" fmla="*/ 261 h 295"/>
                <a:gd name="T8" fmla="*/ 45 w 186"/>
                <a:gd name="T9" fmla="*/ 238 h 295"/>
                <a:gd name="T10" fmla="*/ 47 w 186"/>
                <a:gd name="T11" fmla="*/ 235 h 295"/>
                <a:gd name="T12" fmla="*/ 41 w 186"/>
                <a:gd name="T13" fmla="*/ 223 h 295"/>
                <a:gd name="T14" fmla="*/ 95 w 186"/>
                <a:gd name="T15" fmla="*/ 205 h 295"/>
                <a:gd name="T16" fmla="*/ 108 w 186"/>
                <a:gd name="T17" fmla="*/ 205 h 295"/>
                <a:gd name="T18" fmla="*/ 111 w 186"/>
                <a:gd name="T19" fmla="*/ 195 h 295"/>
                <a:gd name="T20" fmla="*/ 117 w 186"/>
                <a:gd name="T21" fmla="*/ 171 h 295"/>
                <a:gd name="T22" fmla="*/ 139 w 186"/>
                <a:gd name="T23" fmla="*/ 145 h 295"/>
                <a:gd name="T24" fmla="*/ 169 w 186"/>
                <a:gd name="T25" fmla="*/ 103 h 295"/>
                <a:gd name="T26" fmla="*/ 160 w 186"/>
                <a:gd name="T27" fmla="*/ 41 h 295"/>
                <a:gd name="T28" fmla="*/ 104 w 186"/>
                <a:gd name="T29" fmla="*/ 13 h 295"/>
                <a:gd name="T30" fmla="*/ 21 w 186"/>
                <a:gd name="T31" fmla="*/ 66 h 295"/>
                <a:gd name="T32" fmla="*/ 43 w 186"/>
                <a:gd name="T33" fmla="*/ 139 h 295"/>
                <a:gd name="T34" fmla="*/ 45 w 186"/>
                <a:gd name="T35" fmla="*/ 140 h 295"/>
                <a:gd name="T36" fmla="*/ 67 w 186"/>
                <a:gd name="T37" fmla="*/ 194 h 295"/>
                <a:gd name="T38" fmla="*/ 61 w 186"/>
                <a:gd name="T39" fmla="*/ 199 h 295"/>
                <a:gd name="T40" fmla="*/ 56 w 186"/>
                <a:gd name="T41" fmla="*/ 193 h 295"/>
                <a:gd name="T42" fmla="*/ 37 w 186"/>
                <a:gd name="T43" fmla="*/ 147 h 295"/>
                <a:gd name="T44" fmla="*/ 36 w 186"/>
                <a:gd name="T45" fmla="*/ 146 h 295"/>
                <a:gd name="T46" fmla="*/ 11 w 186"/>
                <a:gd name="T47" fmla="*/ 64 h 295"/>
                <a:gd name="T48" fmla="*/ 104 w 186"/>
                <a:gd name="T49" fmla="*/ 3 h 295"/>
                <a:gd name="T50" fmla="*/ 169 w 186"/>
                <a:gd name="T51" fmla="*/ 34 h 295"/>
                <a:gd name="T52" fmla="*/ 179 w 186"/>
                <a:gd name="T53" fmla="*/ 105 h 295"/>
                <a:gd name="T54" fmla="*/ 146 w 186"/>
                <a:gd name="T55" fmla="*/ 153 h 295"/>
                <a:gd name="T56" fmla="*/ 126 w 186"/>
                <a:gd name="T57" fmla="*/ 175 h 295"/>
                <a:gd name="T58" fmla="*/ 122 w 186"/>
                <a:gd name="T59" fmla="*/ 196 h 295"/>
                <a:gd name="T60" fmla="*/ 109 w 186"/>
                <a:gd name="T61" fmla="*/ 216 h 295"/>
                <a:gd name="T62" fmla="*/ 95 w 186"/>
                <a:gd name="T63" fmla="*/ 216 h 295"/>
                <a:gd name="T64" fmla="*/ 52 w 186"/>
                <a:gd name="T65" fmla="*/ 224 h 295"/>
                <a:gd name="T66" fmla="*/ 57 w 186"/>
                <a:gd name="T67" fmla="*/ 229 h 295"/>
                <a:gd name="T68" fmla="*/ 57 w 186"/>
                <a:gd name="T69" fmla="*/ 229 h 295"/>
                <a:gd name="T70" fmla="*/ 111 w 186"/>
                <a:gd name="T71" fmla="*/ 227 h 295"/>
                <a:gd name="T72" fmla="*/ 115 w 186"/>
                <a:gd name="T73" fmla="*/ 240 h 295"/>
                <a:gd name="T74" fmla="*/ 60 w 186"/>
                <a:gd name="T75" fmla="*/ 241 h 295"/>
                <a:gd name="T76" fmla="*/ 58 w 186"/>
                <a:gd name="T77" fmla="*/ 241 h 295"/>
                <a:gd name="T78" fmla="*/ 52 w 186"/>
                <a:gd name="T79" fmla="*/ 245 h 295"/>
                <a:gd name="T80" fmla="*/ 52 w 186"/>
                <a:gd name="T81" fmla="*/ 255 h 295"/>
                <a:gd name="T82" fmla="*/ 104 w 186"/>
                <a:gd name="T83" fmla="*/ 255 h 295"/>
                <a:gd name="T84" fmla="*/ 114 w 186"/>
                <a:gd name="T85" fmla="*/ 266 h 295"/>
                <a:gd name="T86" fmla="*/ 106 w 186"/>
                <a:gd name="T87" fmla="*/ 275 h 295"/>
                <a:gd name="T88" fmla="*/ 53 w 186"/>
                <a:gd name="T89" fmla="*/ 268 h 295"/>
                <a:gd name="T90" fmla="*/ 64 w 186"/>
                <a:gd name="T91" fmla="*/ 286 h 295"/>
                <a:gd name="T92" fmla="*/ 65 w 186"/>
                <a:gd name="T93" fmla="*/ 293 h 295"/>
                <a:gd name="T94" fmla="*/ 60 w 186"/>
                <a:gd name="T95" fmla="*/ 295 h 295"/>
                <a:gd name="T96" fmla="*/ 63 w 186"/>
                <a:gd name="T97" fmla="*/ 262 h 295"/>
                <a:gd name="T98" fmla="*/ 102 w 186"/>
                <a:gd name="T99" fmla="*/ 266 h 295"/>
                <a:gd name="T100" fmla="*/ 100 w 186"/>
                <a:gd name="T101" fmla="*/ 264 h 295"/>
                <a:gd name="T102" fmla="*/ 63 w 186"/>
                <a:gd name="T103" fmla="*/ 262 h 295"/>
                <a:gd name="T104" fmla="*/ 73 w 186"/>
                <a:gd name="T105" fmla="*/ 234 h 295"/>
                <a:gd name="T106" fmla="*/ 105 w 186"/>
                <a:gd name="T107" fmla="*/ 235 h 295"/>
                <a:gd name="T108" fmla="*/ 104 w 186"/>
                <a:gd name="T109" fmla="*/ 234 h 295"/>
                <a:gd name="T110" fmla="*/ 73 w 186"/>
                <a:gd name="T111" fmla="*/ 234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6" h="295">
                  <a:moveTo>
                    <a:pt x="60" y="295"/>
                  </a:moveTo>
                  <a:cubicBezTo>
                    <a:pt x="59" y="295"/>
                    <a:pt x="58" y="295"/>
                    <a:pt x="57" y="294"/>
                  </a:cubicBezTo>
                  <a:cubicBezTo>
                    <a:pt x="39" y="279"/>
                    <a:pt x="40" y="268"/>
                    <a:pt x="44" y="262"/>
                  </a:cubicBezTo>
                  <a:cubicBezTo>
                    <a:pt x="44" y="262"/>
                    <a:pt x="45" y="262"/>
                    <a:pt x="45" y="261"/>
                  </a:cubicBezTo>
                  <a:cubicBezTo>
                    <a:pt x="38" y="254"/>
                    <a:pt x="38" y="245"/>
                    <a:pt x="45" y="238"/>
                  </a:cubicBezTo>
                  <a:cubicBezTo>
                    <a:pt x="46" y="237"/>
                    <a:pt x="47" y="236"/>
                    <a:pt x="47" y="235"/>
                  </a:cubicBezTo>
                  <a:cubicBezTo>
                    <a:pt x="42" y="231"/>
                    <a:pt x="41" y="227"/>
                    <a:pt x="41" y="223"/>
                  </a:cubicBezTo>
                  <a:cubicBezTo>
                    <a:pt x="44" y="203"/>
                    <a:pt x="75" y="204"/>
                    <a:pt x="95" y="205"/>
                  </a:cubicBezTo>
                  <a:cubicBezTo>
                    <a:pt x="100" y="205"/>
                    <a:pt x="105" y="206"/>
                    <a:pt x="108" y="205"/>
                  </a:cubicBezTo>
                  <a:cubicBezTo>
                    <a:pt x="110" y="205"/>
                    <a:pt x="110" y="205"/>
                    <a:pt x="111" y="195"/>
                  </a:cubicBezTo>
                  <a:cubicBezTo>
                    <a:pt x="112" y="189"/>
                    <a:pt x="113" y="180"/>
                    <a:pt x="117" y="171"/>
                  </a:cubicBezTo>
                  <a:cubicBezTo>
                    <a:pt x="121" y="159"/>
                    <a:pt x="130" y="152"/>
                    <a:pt x="139" y="145"/>
                  </a:cubicBezTo>
                  <a:cubicBezTo>
                    <a:pt x="151" y="135"/>
                    <a:pt x="163" y="126"/>
                    <a:pt x="169" y="103"/>
                  </a:cubicBezTo>
                  <a:cubicBezTo>
                    <a:pt x="175" y="78"/>
                    <a:pt x="172" y="57"/>
                    <a:pt x="160" y="41"/>
                  </a:cubicBezTo>
                  <a:cubicBezTo>
                    <a:pt x="148" y="25"/>
                    <a:pt x="128" y="15"/>
                    <a:pt x="104" y="13"/>
                  </a:cubicBezTo>
                  <a:cubicBezTo>
                    <a:pt x="53" y="10"/>
                    <a:pt x="27" y="40"/>
                    <a:pt x="21" y="66"/>
                  </a:cubicBezTo>
                  <a:cubicBezTo>
                    <a:pt x="12" y="106"/>
                    <a:pt x="30" y="125"/>
                    <a:pt x="43" y="139"/>
                  </a:cubicBezTo>
                  <a:cubicBezTo>
                    <a:pt x="45" y="140"/>
                    <a:pt x="45" y="140"/>
                    <a:pt x="45" y="140"/>
                  </a:cubicBezTo>
                  <a:cubicBezTo>
                    <a:pt x="61" y="157"/>
                    <a:pt x="67" y="182"/>
                    <a:pt x="67" y="194"/>
                  </a:cubicBezTo>
                  <a:cubicBezTo>
                    <a:pt x="66" y="197"/>
                    <a:pt x="64" y="199"/>
                    <a:pt x="61" y="199"/>
                  </a:cubicBezTo>
                  <a:cubicBezTo>
                    <a:pt x="58" y="199"/>
                    <a:pt x="56" y="196"/>
                    <a:pt x="56" y="193"/>
                  </a:cubicBezTo>
                  <a:cubicBezTo>
                    <a:pt x="56" y="184"/>
                    <a:pt x="52" y="162"/>
                    <a:pt x="37" y="147"/>
                  </a:cubicBezTo>
                  <a:cubicBezTo>
                    <a:pt x="36" y="146"/>
                    <a:pt x="36" y="146"/>
                    <a:pt x="36" y="146"/>
                  </a:cubicBezTo>
                  <a:cubicBezTo>
                    <a:pt x="22" y="132"/>
                    <a:pt x="0" y="109"/>
                    <a:pt x="11" y="64"/>
                  </a:cubicBezTo>
                  <a:cubicBezTo>
                    <a:pt x="18" y="34"/>
                    <a:pt x="47" y="0"/>
                    <a:pt x="104" y="3"/>
                  </a:cubicBezTo>
                  <a:cubicBezTo>
                    <a:pt x="132" y="5"/>
                    <a:pt x="155" y="16"/>
                    <a:pt x="169" y="34"/>
                  </a:cubicBezTo>
                  <a:cubicBezTo>
                    <a:pt x="182" y="53"/>
                    <a:pt x="186" y="78"/>
                    <a:pt x="179" y="105"/>
                  </a:cubicBezTo>
                  <a:cubicBezTo>
                    <a:pt x="173" y="132"/>
                    <a:pt x="158" y="143"/>
                    <a:pt x="146" y="153"/>
                  </a:cubicBezTo>
                  <a:cubicBezTo>
                    <a:pt x="137" y="160"/>
                    <a:pt x="130" y="165"/>
                    <a:pt x="126" y="175"/>
                  </a:cubicBezTo>
                  <a:cubicBezTo>
                    <a:pt x="123" y="183"/>
                    <a:pt x="122" y="190"/>
                    <a:pt x="122" y="196"/>
                  </a:cubicBezTo>
                  <a:cubicBezTo>
                    <a:pt x="121" y="205"/>
                    <a:pt x="120" y="214"/>
                    <a:pt x="109" y="216"/>
                  </a:cubicBezTo>
                  <a:cubicBezTo>
                    <a:pt x="106" y="216"/>
                    <a:pt x="101" y="216"/>
                    <a:pt x="95" y="216"/>
                  </a:cubicBezTo>
                  <a:cubicBezTo>
                    <a:pt x="80" y="215"/>
                    <a:pt x="53" y="214"/>
                    <a:pt x="52" y="224"/>
                  </a:cubicBezTo>
                  <a:cubicBezTo>
                    <a:pt x="51" y="225"/>
                    <a:pt x="53" y="227"/>
                    <a:pt x="57" y="229"/>
                  </a:cubicBezTo>
                  <a:cubicBezTo>
                    <a:pt x="57" y="229"/>
                    <a:pt x="57" y="229"/>
                    <a:pt x="57" y="229"/>
                  </a:cubicBezTo>
                  <a:cubicBezTo>
                    <a:pt x="75" y="221"/>
                    <a:pt x="101" y="218"/>
                    <a:pt x="111" y="227"/>
                  </a:cubicBezTo>
                  <a:cubicBezTo>
                    <a:pt x="117" y="233"/>
                    <a:pt x="116" y="238"/>
                    <a:pt x="115" y="240"/>
                  </a:cubicBezTo>
                  <a:cubicBezTo>
                    <a:pt x="108" y="251"/>
                    <a:pt x="75" y="247"/>
                    <a:pt x="60" y="241"/>
                  </a:cubicBezTo>
                  <a:cubicBezTo>
                    <a:pt x="59" y="241"/>
                    <a:pt x="58" y="241"/>
                    <a:pt x="58" y="241"/>
                  </a:cubicBezTo>
                  <a:cubicBezTo>
                    <a:pt x="56" y="242"/>
                    <a:pt x="54" y="243"/>
                    <a:pt x="52" y="245"/>
                  </a:cubicBezTo>
                  <a:cubicBezTo>
                    <a:pt x="50" y="248"/>
                    <a:pt x="49" y="251"/>
                    <a:pt x="52" y="255"/>
                  </a:cubicBezTo>
                  <a:cubicBezTo>
                    <a:pt x="66" y="248"/>
                    <a:pt x="89" y="248"/>
                    <a:pt x="104" y="255"/>
                  </a:cubicBezTo>
                  <a:cubicBezTo>
                    <a:pt x="107" y="256"/>
                    <a:pt x="114" y="260"/>
                    <a:pt x="114" y="266"/>
                  </a:cubicBezTo>
                  <a:cubicBezTo>
                    <a:pt x="114" y="269"/>
                    <a:pt x="113" y="272"/>
                    <a:pt x="106" y="275"/>
                  </a:cubicBezTo>
                  <a:cubicBezTo>
                    <a:pt x="96" y="279"/>
                    <a:pt x="70" y="279"/>
                    <a:pt x="53" y="268"/>
                  </a:cubicBezTo>
                  <a:cubicBezTo>
                    <a:pt x="50" y="274"/>
                    <a:pt x="60" y="283"/>
                    <a:pt x="64" y="286"/>
                  </a:cubicBezTo>
                  <a:cubicBezTo>
                    <a:pt x="66" y="288"/>
                    <a:pt x="66" y="291"/>
                    <a:pt x="65" y="293"/>
                  </a:cubicBezTo>
                  <a:cubicBezTo>
                    <a:pt x="63" y="295"/>
                    <a:pt x="62" y="295"/>
                    <a:pt x="60" y="295"/>
                  </a:cubicBezTo>
                  <a:close/>
                  <a:moveTo>
                    <a:pt x="63" y="262"/>
                  </a:moveTo>
                  <a:cubicBezTo>
                    <a:pt x="77" y="268"/>
                    <a:pt x="95" y="268"/>
                    <a:pt x="102" y="266"/>
                  </a:cubicBezTo>
                  <a:cubicBezTo>
                    <a:pt x="101" y="265"/>
                    <a:pt x="101" y="265"/>
                    <a:pt x="100" y="264"/>
                  </a:cubicBezTo>
                  <a:cubicBezTo>
                    <a:pt x="89" y="259"/>
                    <a:pt x="73" y="259"/>
                    <a:pt x="63" y="262"/>
                  </a:cubicBezTo>
                  <a:close/>
                  <a:moveTo>
                    <a:pt x="73" y="234"/>
                  </a:moveTo>
                  <a:cubicBezTo>
                    <a:pt x="86" y="237"/>
                    <a:pt x="100" y="237"/>
                    <a:pt x="105" y="235"/>
                  </a:cubicBezTo>
                  <a:cubicBezTo>
                    <a:pt x="104" y="235"/>
                    <a:pt x="104" y="235"/>
                    <a:pt x="104" y="234"/>
                  </a:cubicBezTo>
                  <a:cubicBezTo>
                    <a:pt x="100" y="230"/>
                    <a:pt x="86" y="231"/>
                    <a:pt x="73" y="234"/>
                  </a:cubicBezTo>
                  <a:close/>
                </a:path>
              </a:pathLst>
            </a:custGeom>
            <a:solidFill>
              <a:srgbClr val="99DD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31"/>
            <p:cNvSpPr/>
            <p:nvPr/>
          </p:nvSpPr>
          <p:spPr bwMode="auto">
            <a:xfrm>
              <a:off x="8446202" y="3629782"/>
              <a:ext cx="252413" cy="374650"/>
            </a:xfrm>
            <a:custGeom>
              <a:avLst/>
              <a:gdLst>
                <a:gd name="T0" fmla="*/ 48 w 110"/>
                <a:gd name="T1" fmla="*/ 160 h 163"/>
                <a:gd name="T2" fmla="*/ 39 w 110"/>
                <a:gd name="T3" fmla="*/ 94 h 163"/>
                <a:gd name="T4" fmla="*/ 16 w 110"/>
                <a:gd name="T5" fmla="*/ 46 h 163"/>
                <a:gd name="T6" fmla="*/ 13 w 110"/>
                <a:gd name="T7" fmla="*/ 32 h 163"/>
                <a:gd name="T8" fmla="*/ 30 w 110"/>
                <a:gd name="T9" fmla="*/ 47 h 163"/>
                <a:gd name="T10" fmla="*/ 50 w 110"/>
                <a:gd name="T11" fmla="*/ 30 h 163"/>
                <a:gd name="T12" fmla="*/ 53 w 110"/>
                <a:gd name="T13" fmla="*/ 6 h 163"/>
                <a:gd name="T14" fmla="*/ 65 w 110"/>
                <a:gd name="T15" fmla="*/ 21 h 163"/>
                <a:gd name="T16" fmla="*/ 79 w 110"/>
                <a:gd name="T17" fmla="*/ 40 h 163"/>
                <a:gd name="T18" fmla="*/ 91 w 110"/>
                <a:gd name="T19" fmla="*/ 29 h 163"/>
                <a:gd name="T20" fmla="*/ 97 w 110"/>
                <a:gd name="T21" fmla="*/ 37 h 163"/>
                <a:gd name="T22" fmla="*/ 91 w 110"/>
                <a:gd name="T23" fmla="*/ 54 h 163"/>
                <a:gd name="T24" fmla="*/ 96 w 110"/>
                <a:gd name="T25" fmla="*/ 56 h 163"/>
                <a:gd name="T26" fmla="*/ 94 w 110"/>
                <a:gd name="T27" fmla="*/ 23 h 163"/>
                <a:gd name="T28" fmla="*/ 84 w 110"/>
                <a:gd name="T29" fmla="*/ 28 h 163"/>
                <a:gd name="T30" fmla="*/ 78 w 110"/>
                <a:gd name="T31" fmla="*/ 34 h 163"/>
                <a:gd name="T32" fmla="*/ 72 w 110"/>
                <a:gd name="T33" fmla="*/ 29 h 163"/>
                <a:gd name="T34" fmla="*/ 54 w 110"/>
                <a:gd name="T35" fmla="*/ 0 h 163"/>
                <a:gd name="T36" fmla="*/ 45 w 110"/>
                <a:gd name="T37" fmla="*/ 28 h 163"/>
                <a:gd name="T38" fmla="*/ 39 w 110"/>
                <a:gd name="T39" fmla="*/ 44 h 163"/>
                <a:gd name="T40" fmla="*/ 25 w 110"/>
                <a:gd name="T41" fmla="*/ 35 h 163"/>
                <a:gd name="T42" fmla="*/ 12 w 110"/>
                <a:gd name="T43" fmla="*/ 26 h 163"/>
                <a:gd name="T44" fmla="*/ 7 w 110"/>
                <a:gd name="T45" fmla="*/ 42 h 163"/>
                <a:gd name="T46" fmla="*/ 23 w 110"/>
                <a:gd name="T47" fmla="*/ 66 h 163"/>
                <a:gd name="T48" fmla="*/ 33 w 110"/>
                <a:gd name="T49" fmla="*/ 93 h 163"/>
                <a:gd name="T50" fmla="*/ 42 w 110"/>
                <a:gd name="T51" fmla="*/ 143 h 163"/>
                <a:gd name="T52" fmla="*/ 43 w 110"/>
                <a:gd name="T53" fmla="*/ 159 h 163"/>
                <a:gd name="T54" fmla="*/ 48 w 110"/>
                <a:gd name="T55" fmla="*/ 16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0" h="163">
                  <a:moveTo>
                    <a:pt x="48" y="160"/>
                  </a:moveTo>
                  <a:cubicBezTo>
                    <a:pt x="48" y="138"/>
                    <a:pt x="45" y="115"/>
                    <a:pt x="39" y="94"/>
                  </a:cubicBezTo>
                  <a:cubicBezTo>
                    <a:pt x="34" y="76"/>
                    <a:pt x="26" y="60"/>
                    <a:pt x="16" y="46"/>
                  </a:cubicBezTo>
                  <a:cubicBezTo>
                    <a:pt x="14" y="43"/>
                    <a:pt x="3" y="28"/>
                    <a:pt x="13" y="32"/>
                  </a:cubicBezTo>
                  <a:cubicBezTo>
                    <a:pt x="20" y="36"/>
                    <a:pt x="23" y="43"/>
                    <a:pt x="30" y="47"/>
                  </a:cubicBezTo>
                  <a:cubicBezTo>
                    <a:pt x="42" y="54"/>
                    <a:pt x="51" y="42"/>
                    <a:pt x="50" y="30"/>
                  </a:cubicBezTo>
                  <a:cubicBezTo>
                    <a:pt x="50" y="24"/>
                    <a:pt x="46" y="10"/>
                    <a:pt x="53" y="6"/>
                  </a:cubicBezTo>
                  <a:cubicBezTo>
                    <a:pt x="59" y="2"/>
                    <a:pt x="64" y="17"/>
                    <a:pt x="65" y="21"/>
                  </a:cubicBezTo>
                  <a:cubicBezTo>
                    <a:pt x="67" y="27"/>
                    <a:pt x="67" y="49"/>
                    <a:pt x="79" y="40"/>
                  </a:cubicBezTo>
                  <a:cubicBezTo>
                    <a:pt x="83" y="37"/>
                    <a:pt x="86" y="32"/>
                    <a:pt x="91" y="29"/>
                  </a:cubicBezTo>
                  <a:cubicBezTo>
                    <a:pt x="96" y="26"/>
                    <a:pt x="98" y="33"/>
                    <a:pt x="97" y="37"/>
                  </a:cubicBezTo>
                  <a:cubicBezTo>
                    <a:pt x="96" y="43"/>
                    <a:pt x="93" y="48"/>
                    <a:pt x="91" y="54"/>
                  </a:cubicBezTo>
                  <a:cubicBezTo>
                    <a:pt x="90" y="57"/>
                    <a:pt x="94" y="59"/>
                    <a:pt x="96" y="56"/>
                  </a:cubicBezTo>
                  <a:cubicBezTo>
                    <a:pt x="99" y="49"/>
                    <a:pt x="110" y="25"/>
                    <a:pt x="94" y="23"/>
                  </a:cubicBezTo>
                  <a:cubicBezTo>
                    <a:pt x="90" y="23"/>
                    <a:pt x="87" y="25"/>
                    <a:pt x="84" y="28"/>
                  </a:cubicBezTo>
                  <a:cubicBezTo>
                    <a:pt x="81" y="30"/>
                    <a:pt x="80" y="32"/>
                    <a:pt x="78" y="34"/>
                  </a:cubicBezTo>
                  <a:cubicBezTo>
                    <a:pt x="73" y="39"/>
                    <a:pt x="73" y="34"/>
                    <a:pt x="72" y="29"/>
                  </a:cubicBezTo>
                  <a:cubicBezTo>
                    <a:pt x="71" y="20"/>
                    <a:pt x="66" y="0"/>
                    <a:pt x="54" y="0"/>
                  </a:cubicBezTo>
                  <a:cubicBezTo>
                    <a:pt x="41" y="1"/>
                    <a:pt x="44" y="20"/>
                    <a:pt x="45" y="28"/>
                  </a:cubicBezTo>
                  <a:cubicBezTo>
                    <a:pt x="46" y="33"/>
                    <a:pt x="45" y="41"/>
                    <a:pt x="39" y="44"/>
                  </a:cubicBezTo>
                  <a:cubicBezTo>
                    <a:pt x="33" y="46"/>
                    <a:pt x="27" y="39"/>
                    <a:pt x="25" y="35"/>
                  </a:cubicBezTo>
                  <a:cubicBezTo>
                    <a:pt x="21" y="31"/>
                    <a:pt x="17" y="28"/>
                    <a:pt x="12" y="26"/>
                  </a:cubicBezTo>
                  <a:cubicBezTo>
                    <a:pt x="0" y="23"/>
                    <a:pt x="4" y="36"/>
                    <a:pt x="7" y="42"/>
                  </a:cubicBezTo>
                  <a:cubicBezTo>
                    <a:pt x="12" y="50"/>
                    <a:pt x="18" y="58"/>
                    <a:pt x="23" y="66"/>
                  </a:cubicBezTo>
                  <a:cubicBezTo>
                    <a:pt x="27" y="75"/>
                    <a:pt x="30" y="84"/>
                    <a:pt x="33" y="93"/>
                  </a:cubicBezTo>
                  <a:cubicBezTo>
                    <a:pt x="38" y="109"/>
                    <a:pt x="41" y="126"/>
                    <a:pt x="42" y="143"/>
                  </a:cubicBezTo>
                  <a:cubicBezTo>
                    <a:pt x="43" y="147"/>
                    <a:pt x="43" y="156"/>
                    <a:pt x="43" y="159"/>
                  </a:cubicBezTo>
                  <a:cubicBezTo>
                    <a:pt x="43" y="162"/>
                    <a:pt x="48" y="163"/>
                    <a:pt x="48" y="160"/>
                  </a:cubicBezTo>
                  <a:close/>
                </a:path>
              </a:pathLst>
            </a:custGeom>
            <a:solidFill>
              <a:srgbClr val="99DD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32"/>
            <p:cNvSpPr>
              <a:spLocks noEditPoints="1"/>
            </p:cNvSpPr>
            <p:nvPr/>
          </p:nvSpPr>
          <p:spPr bwMode="auto">
            <a:xfrm>
              <a:off x="7758814" y="3448807"/>
              <a:ext cx="541338" cy="806450"/>
            </a:xfrm>
            <a:custGeom>
              <a:avLst/>
              <a:gdLst>
                <a:gd name="T0" fmla="*/ 192 w 235"/>
                <a:gd name="T1" fmla="*/ 350 h 351"/>
                <a:gd name="T2" fmla="*/ 188 w 235"/>
                <a:gd name="T3" fmla="*/ 350 h 351"/>
                <a:gd name="T4" fmla="*/ 156 w 235"/>
                <a:gd name="T5" fmla="*/ 324 h 351"/>
                <a:gd name="T6" fmla="*/ 157 w 235"/>
                <a:gd name="T7" fmla="*/ 323 h 351"/>
                <a:gd name="T8" fmla="*/ 143 w 235"/>
                <a:gd name="T9" fmla="*/ 297 h 351"/>
                <a:gd name="T10" fmla="*/ 145 w 235"/>
                <a:gd name="T11" fmla="*/ 294 h 351"/>
                <a:gd name="T12" fmla="*/ 131 w 235"/>
                <a:gd name="T13" fmla="*/ 284 h 351"/>
                <a:gd name="T14" fmla="*/ 178 w 235"/>
                <a:gd name="T15" fmla="*/ 235 h 351"/>
                <a:gd name="T16" fmla="*/ 192 w 235"/>
                <a:gd name="T17" fmla="*/ 228 h 351"/>
                <a:gd name="T18" fmla="*/ 190 w 235"/>
                <a:gd name="T19" fmla="*/ 215 h 351"/>
                <a:gd name="T20" fmla="*/ 182 w 235"/>
                <a:gd name="T21" fmla="*/ 186 h 351"/>
                <a:gd name="T22" fmla="*/ 191 w 235"/>
                <a:gd name="T23" fmla="*/ 146 h 351"/>
                <a:gd name="T24" fmla="*/ 199 w 235"/>
                <a:gd name="T25" fmla="*/ 84 h 351"/>
                <a:gd name="T26" fmla="*/ 155 w 235"/>
                <a:gd name="T27" fmla="*/ 23 h 351"/>
                <a:gd name="T28" fmla="*/ 79 w 235"/>
                <a:gd name="T29" fmla="*/ 27 h 351"/>
                <a:gd name="T30" fmla="*/ 21 w 235"/>
                <a:gd name="T31" fmla="*/ 129 h 351"/>
                <a:gd name="T32" fmla="*/ 86 w 235"/>
                <a:gd name="T33" fmla="*/ 193 h 351"/>
                <a:gd name="T34" fmla="*/ 88 w 235"/>
                <a:gd name="T35" fmla="*/ 194 h 351"/>
                <a:gd name="T36" fmla="*/ 142 w 235"/>
                <a:gd name="T37" fmla="*/ 239 h 351"/>
                <a:gd name="T38" fmla="*/ 139 w 235"/>
                <a:gd name="T39" fmla="*/ 247 h 351"/>
                <a:gd name="T40" fmla="*/ 130 w 235"/>
                <a:gd name="T41" fmla="*/ 244 h 351"/>
                <a:gd name="T42" fmla="*/ 84 w 235"/>
                <a:gd name="T43" fmla="*/ 206 h 351"/>
                <a:gd name="T44" fmla="*/ 82 w 235"/>
                <a:gd name="T45" fmla="*/ 205 h 351"/>
                <a:gd name="T46" fmla="*/ 9 w 235"/>
                <a:gd name="T47" fmla="*/ 133 h 351"/>
                <a:gd name="T48" fmla="*/ 74 w 235"/>
                <a:gd name="T49" fmla="*/ 15 h 351"/>
                <a:gd name="T50" fmla="*/ 160 w 235"/>
                <a:gd name="T51" fmla="*/ 12 h 351"/>
                <a:gd name="T52" fmla="*/ 211 w 235"/>
                <a:gd name="T53" fmla="*/ 81 h 351"/>
                <a:gd name="T54" fmla="*/ 203 w 235"/>
                <a:gd name="T55" fmla="*/ 151 h 351"/>
                <a:gd name="T56" fmla="*/ 194 w 235"/>
                <a:gd name="T57" fmla="*/ 185 h 351"/>
                <a:gd name="T58" fmla="*/ 202 w 235"/>
                <a:gd name="T59" fmla="*/ 210 h 351"/>
                <a:gd name="T60" fmla="*/ 199 w 235"/>
                <a:gd name="T61" fmla="*/ 238 h 351"/>
                <a:gd name="T62" fmla="*/ 184 w 235"/>
                <a:gd name="T63" fmla="*/ 246 h 351"/>
                <a:gd name="T64" fmla="*/ 143 w 235"/>
                <a:gd name="T65" fmla="*/ 280 h 351"/>
                <a:gd name="T66" fmla="*/ 151 w 235"/>
                <a:gd name="T67" fmla="*/ 282 h 351"/>
                <a:gd name="T68" fmla="*/ 152 w 235"/>
                <a:gd name="T69" fmla="*/ 282 h 351"/>
                <a:gd name="T70" fmla="*/ 207 w 235"/>
                <a:gd name="T71" fmla="*/ 249 h 351"/>
                <a:gd name="T72" fmla="*/ 219 w 235"/>
                <a:gd name="T73" fmla="*/ 261 h 351"/>
                <a:gd name="T74" fmla="*/ 161 w 235"/>
                <a:gd name="T75" fmla="*/ 293 h 351"/>
                <a:gd name="T76" fmla="*/ 159 w 235"/>
                <a:gd name="T77" fmla="*/ 294 h 351"/>
                <a:gd name="T78" fmla="*/ 155 w 235"/>
                <a:gd name="T79" fmla="*/ 301 h 351"/>
                <a:gd name="T80" fmla="*/ 161 w 235"/>
                <a:gd name="T81" fmla="*/ 311 h 351"/>
                <a:gd name="T82" fmla="*/ 216 w 235"/>
                <a:gd name="T83" fmla="*/ 283 h 351"/>
                <a:gd name="T84" fmla="*/ 233 w 235"/>
                <a:gd name="T85" fmla="*/ 289 h 351"/>
                <a:gd name="T86" fmla="*/ 230 w 235"/>
                <a:gd name="T87" fmla="*/ 302 h 351"/>
                <a:gd name="T88" fmla="*/ 169 w 235"/>
                <a:gd name="T89" fmla="*/ 326 h 351"/>
                <a:gd name="T90" fmla="*/ 191 w 235"/>
                <a:gd name="T91" fmla="*/ 338 h 351"/>
                <a:gd name="T92" fmla="*/ 196 w 235"/>
                <a:gd name="T93" fmla="*/ 346 h 351"/>
                <a:gd name="T94" fmla="*/ 192 w 235"/>
                <a:gd name="T95" fmla="*/ 350 h 351"/>
                <a:gd name="T96" fmla="*/ 176 w 235"/>
                <a:gd name="T97" fmla="*/ 313 h 351"/>
                <a:gd name="T98" fmla="*/ 220 w 235"/>
                <a:gd name="T99" fmla="*/ 295 h 351"/>
                <a:gd name="T100" fmla="*/ 217 w 235"/>
                <a:gd name="T101" fmla="*/ 295 h 351"/>
                <a:gd name="T102" fmla="*/ 176 w 235"/>
                <a:gd name="T103" fmla="*/ 313 h 351"/>
                <a:gd name="T104" fmla="*/ 172 w 235"/>
                <a:gd name="T105" fmla="*/ 278 h 351"/>
                <a:gd name="T106" fmla="*/ 206 w 235"/>
                <a:gd name="T107" fmla="*/ 261 h 351"/>
                <a:gd name="T108" fmla="*/ 204 w 235"/>
                <a:gd name="T109" fmla="*/ 261 h 351"/>
                <a:gd name="T110" fmla="*/ 172 w 235"/>
                <a:gd name="T111" fmla="*/ 278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35" h="351">
                  <a:moveTo>
                    <a:pt x="192" y="350"/>
                  </a:moveTo>
                  <a:cubicBezTo>
                    <a:pt x="191" y="351"/>
                    <a:pt x="190" y="351"/>
                    <a:pt x="188" y="350"/>
                  </a:cubicBezTo>
                  <a:cubicBezTo>
                    <a:pt x="161" y="345"/>
                    <a:pt x="156" y="333"/>
                    <a:pt x="156" y="324"/>
                  </a:cubicBezTo>
                  <a:cubicBezTo>
                    <a:pt x="156" y="323"/>
                    <a:pt x="156" y="323"/>
                    <a:pt x="157" y="323"/>
                  </a:cubicBezTo>
                  <a:cubicBezTo>
                    <a:pt x="145" y="319"/>
                    <a:pt x="140" y="309"/>
                    <a:pt x="143" y="297"/>
                  </a:cubicBezTo>
                  <a:cubicBezTo>
                    <a:pt x="144" y="296"/>
                    <a:pt x="144" y="295"/>
                    <a:pt x="145" y="294"/>
                  </a:cubicBezTo>
                  <a:cubicBezTo>
                    <a:pt x="136" y="292"/>
                    <a:pt x="133" y="288"/>
                    <a:pt x="131" y="284"/>
                  </a:cubicBezTo>
                  <a:cubicBezTo>
                    <a:pt x="123" y="262"/>
                    <a:pt x="156" y="246"/>
                    <a:pt x="178" y="235"/>
                  </a:cubicBezTo>
                  <a:cubicBezTo>
                    <a:pt x="184" y="232"/>
                    <a:pt x="190" y="229"/>
                    <a:pt x="192" y="228"/>
                  </a:cubicBezTo>
                  <a:cubicBezTo>
                    <a:pt x="194" y="226"/>
                    <a:pt x="194" y="225"/>
                    <a:pt x="190" y="215"/>
                  </a:cubicBezTo>
                  <a:cubicBezTo>
                    <a:pt x="187" y="208"/>
                    <a:pt x="183" y="198"/>
                    <a:pt x="182" y="186"/>
                  </a:cubicBezTo>
                  <a:cubicBezTo>
                    <a:pt x="180" y="171"/>
                    <a:pt x="186" y="159"/>
                    <a:pt x="191" y="146"/>
                  </a:cubicBezTo>
                  <a:cubicBezTo>
                    <a:pt x="198" y="129"/>
                    <a:pt x="206" y="112"/>
                    <a:pt x="199" y="84"/>
                  </a:cubicBezTo>
                  <a:cubicBezTo>
                    <a:pt x="192" y="55"/>
                    <a:pt x="176" y="34"/>
                    <a:pt x="155" y="23"/>
                  </a:cubicBezTo>
                  <a:cubicBezTo>
                    <a:pt x="133" y="13"/>
                    <a:pt x="106" y="14"/>
                    <a:pt x="79" y="27"/>
                  </a:cubicBezTo>
                  <a:cubicBezTo>
                    <a:pt x="23" y="52"/>
                    <a:pt x="13" y="98"/>
                    <a:pt x="21" y="129"/>
                  </a:cubicBezTo>
                  <a:cubicBezTo>
                    <a:pt x="34" y="177"/>
                    <a:pt x="64" y="186"/>
                    <a:pt x="86" y="193"/>
                  </a:cubicBezTo>
                  <a:cubicBezTo>
                    <a:pt x="88" y="194"/>
                    <a:pt x="88" y="194"/>
                    <a:pt x="88" y="194"/>
                  </a:cubicBezTo>
                  <a:cubicBezTo>
                    <a:pt x="116" y="203"/>
                    <a:pt x="135" y="226"/>
                    <a:pt x="142" y="239"/>
                  </a:cubicBezTo>
                  <a:cubicBezTo>
                    <a:pt x="143" y="242"/>
                    <a:pt x="142" y="246"/>
                    <a:pt x="139" y="247"/>
                  </a:cubicBezTo>
                  <a:cubicBezTo>
                    <a:pt x="136" y="249"/>
                    <a:pt x="132" y="247"/>
                    <a:pt x="130" y="244"/>
                  </a:cubicBezTo>
                  <a:cubicBezTo>
                    <a:pt x="125" y="234"/>
                    <a:pt x="108" y="214"/>
                    <a:pt x="84" y="206"/>
                  </a:cubicBezTo>
                  <a:cubicBezTo>
                    <a:pt x="82" y="205"/>
                    <a:pt x="82" y="205"/>
                    <a:pt x="82" y="205"/>
                  </a:cubicBezTo>
                  <a:cubicBezTo>
                    <a:pt x="60" y="198"/>
                    <a:pt x="24" y="186"/>
                    <a:pt x="9" y="133"/>
                  </a:cubicBezTo>
                  <a:cubicBezTo>
                    <a:pt x="0" y="96"/>
                    <a:pt x="11" y="44"/>
                    <a:pt x="74" y="15"/>
                  </a:cubicBezTo>
                  <a:cubicBezTo>
                    <a:pt x="105" y="1"/>
                    <a:pt x="135" y="0"/>
                    <a:pt x="160" y="12"/>
                  </a:cubicBezTo>
                  <a:cubicBezTo>
                    <a:pt x="185" y="24"/>
                    <a:pt x="203" y="48"/>
                    <a:pt x="211" y="81"/>
                  </a:cubicBezTo>
                  <a:cubicBezTo>
                    <a:pt x="219" y="113"/>
                    <a:pt x="210" y="133"/>
                    <a:pt x="203" y="151"/>
                  </a:cubicBezTo>
                  <a:cubicBezTo>
                    <a:pt x="197" y="163"/>
                    <a:pt x="193" y="173"/>
                    <a:pt x="194" y="185"/>
                  </a:cubicBezTo>
                  <a:cubicBezTo>
                    <a:pt x="196" y="195"/>
                    <a:pt x="199" y="204"/>
                    <a:pt x="202" y="210"/>
                  </a:cubicBezTo>
                  <a:cubicBezTo>
                    <a:pt x="206" y="220"/>
                    <a:pt x="210" y="230"/>
                    <a:pt x="199" y="238"/>
                  </a:cubicBezTo>
                  <a:cubicBezTo>
                    <a:pt x="196" y="240"/>
                    <a:pt x="191" y="243"/>
                    <a:pt x="184" y="246"/>
                  </a:cubicBezTo>
                  <a:cubicBezTo>
                    <a:pt x="168" y="254"/>
                    <a:pt x="138" y="268"/>
                    <a:pt x="143" y="280"/>
                  </a:cubicBezTo>
                  <a:cubicBezTo>
                    <a:pt x="143" y="281"/>
                    <a:pt x="146" y="282"/>
                    <a:pt x="151" y="282"/>
                  </a:cubicBezTo>
                  <a:cubicBezTo>
                    <a:pt x="151" y="282"/>
                    <a:pt x="152" y="282"/>
                    <a:pt x="152" y="282"/>
                  </a:cubicBezTo>
                  <a:cubicBezTo>
                    <a:pt x="166" y="263"/>
                    <a:pt x="192" y="245"/>
                    <a:pt x="207" y="249"/>
                  </a:cubicBezTo>
                  <a:cubicBezTo>
                    <a:pt x="218" y="251"/>
                    <a:pt x="219" y="258"/>
                    <a:pt x="219" y="261"/>
                  </a:cubicBezTo>
                  <a:cubicBezTo>
                    <a:pt x="218" y="276"/>
                    <a:pt x="180" y="290"/>
                    <a:pt x="161" y="293"/>
                  </a:cubicBezTo>
                  <a:cubicBezTo>
                    <a:pt x="160" y="293"/>
                    <a:pt x="159" y="294"/>
                    <a:pt x="159" y="294"/>
                  </a:cubicBezTo>
                  <a:cubicBezTo>
                    <a:pt x="157" y="296"/>
                    <a:pt x="156" y="299"/>
                    <a:pt x="155" y="301"/>
                  </a:cubicBezTo>
                  <a:cubicBezTo>
                    <a:pt x="154" y="305"/>
                    <a:pt x="155" y="309"/>
                    <a:pt x="161" y="311"/>
                  </a:cubicBezTo>
                  <a:cubicBezTo>
                    <a:pt x="171" y="296"/>
                    <a:pt x="196" y="284"/>
                    <a:pt x="216" y="283"/>
                  </a:cubicBezTo>
                  <a:cubicBezTo>
                    <a:pt x="219" y="282"/>
                    <a:pt x="229" y="282"/>
                    <a:pt x="233" y="289"/>
                  </a:cubicBezTo>
                  <a:cubicBezTo>
                    <a:pt x="234" y="292"/>
                    <a:pt x="235" y="296"/>
                    <a:pt x="230" y="302"/>
                  </a:cubicBezTo>
                  <a:cubicBezTo>
                    <a:pt x="221" y="313"/>
                    <a:pt x="193" y="327"/>
                    <a:pt x="169" y="326"/>
                  </a:cubicBezTo>
                  <a:cubicBezTo>
                    <a:pt x="170" y="333"/>
                    <a:pt x="184" y="337"/>
                    <a:pt x="191" y="338"/>
                  </a:cubicBezTo>
                  <a:cubicBezTo>
                    <a:pt x="194" y="339"/>
                    <a:pt x="196" y="342"/>
                    <a:pt x="196" y="346"/>
                  </a:cubicBezTo>
                  <a:cubicBezTo>
                    <a:pt x="195" y="348"/>
                    <a:pt x="194" y="349"/>
                    <a:pt x="192" y="350"/>
                  </a:cubicBezTo>
                  <a:close/>
                  <a:moveTo>
                    <a:pt x="176" y="313"/>
                  </a:moveTo>
                  <a:cubicBezTo>
                    <a:pt x="194" y="312"/>
                    <a:pt x="214" y="301"/>
                    <a:pt x="220" y="295"/>
                  </a:cubicBezTo>
                  <a:cubicBezTo>
                    <a:pt x="219" y="295"/>
                    <a:pt x="218" y="295"/>
                    <a:pt x="217" y="295"/>
                  </a:cubicBezTo>
                  <a:cubicBezTo>
                    <a:pt x="202" y="296"/>
                    <a:pt x="185" y="304"/>
                    <a:pt x="176" y="313"/>
                  </a:cubicBezTo>
                  <a:close/>
                  <a:moveTo>
                    <a:pt x="172" y="278"/>
                  </a:moveTo>
                  <a:cubicBezTo>
                    <a:pt x="187" y="274"/>
                    <a:pt x="202" y="266"/>
                    <a:pt x="206" y="261"/>
                  </a:cubicBezTo>
                  <a:cubicBezTo>
                    <a:pt x="205" y="261"/>
                    <a:pt x="205" y="261"/>
                    <a:pt x="204" y="261"/>
                  </a:cubicBezTo>
                  <a:cubicBezTo>
                    <a:pt x="197" y="259"/>
                    <a:pt x="183" y="267"/>
                    <a:pt x="172" y="278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33"/>
            <p:cNvSpPr/>
            <p:nvPr/>
          </p:nvSpPr>
          <p:spPr bwMode="auto">
            <a:xfrm>
              <a:off x="7860414" y="3588507"/>
              <a:ext cx="298450" cy="425450"/>
            </a:xfrm>
            <a:custGeom>
              <a:avLst/>
              <a:gdLst>
                <a:gd name="T0" fmla="*/ 128 w 130"/>
                <a:gd name="T1" fmla="*/ 179 h 185"/>
                <a:gd name="T2" fmla="*/ 81 w 130"/>
                <a:gd name="T3" fmla="*/ 114 h 185"/>
                <a:gd name="T4" fmla="*/ 29 w 130"/>
                <a:gd name="T5" fmla="*/ 77 h 185"/>
                <a:gd name="T6" fmla="*/ 19 w 130"/>
                <a:gd name="T7" fmla="*/ 64 h 185"/>
                <a:gd name="T8" fmla="*/ 45 w 130"/>
                <a:gd name="T9" fmla="*/ 70 h 185"/>
                <a:gd name="T10" fmla="*/ 57 w 130"/>
                <a:gd name="T11" fmla="*/ 40 h 185"/>
                <a:gd name="T12" fmla="*/ 46 w 130"/>
                <a:gd name="T13" fmla="*/ 13 h 185"/>
                <a:gd name="T14" fmla="*/ 67 w 130"/>
                <a:gd name="T15" fmla="*/ 22 h 185"/>
                <a:gd name="T16" fmla="*/ 93 w 130"/>
                <a:gd name="T17" fmla="*/ 35 h 185"/>
                <a:gd name="T18" fmla="*/ 100 w 130"/>
                <a:gd name="T19" fmla="*/ 16 h 185"/>
                <a:gd name="T20" fmla="*/ 111 w 130"/>
                <a:gd name="T21" fmla="*/ 21 h 185"/>
                <a:gd name="T22" fmla="*/ 114 w 130"/>
                <a:gd name="T23" fmla="*/ 43 h 185"/>
                <a:gd name="T24" fmla="*/ 120 w 130"/>
                <a:gd name="T25" fmla="*/ 42 h 185"/>
                <a:gd name="T26" fmla="*/ 100 w 130"/>
                <a:gd name="T27" fmla="*/ 8 h 185"/>
                <a:gd name="T28" fmla="*/ 91 w 130"/>
                <a:gd name="T29" fmla="*/ 20 h 185"/>
                <a:gd name="T30" fmla="*/ 88 w 130"/>
                <a:gd name="T31" fmla="*/ 30 h 185"/>
                <a:gd name="T32" fmla="*/ 80 w 130"/>
                <a:gd name="T33" fmla="*/ 27 h 185"/>
                <a:gd name="T34" fmla="*/ 44 w 130"/>
                <a:gd name="T35" fmla="*/ 7 h 185"/>
                <a:gd name="T36" fmla="*/ 50 w 130"/>
                <a:gd name="T37" fmla="*/ 41 h 185"/>
                <a:gd name="T38" fmla="*/ 53 w 130"/>
                <a:gd name="T39" fmla="*/ 61 h 185"/>
                <a:gd name="T40" fmla="*/ 33 w 130"/>
                <a:gd name="T41" fmla="*/ 60 h 185"/>
                <a:gd name="T42" fmla="*/ 14 w 130"/>
                <a:gd name="T43" fmla="*/ 58 h 185"/>
                <a:gd name="T44" fmla="*/ 18 w 130"/>
                <a:gd name="T45" fmla="*/ 78 h 185"/>
                <a:gd name="T46" fmla="*/ 48 w 130"/>
                <a:gd name="T47" fmla="*/ 95 h 185"/>
                <a:gd name="T48" fmla="*/ 75 w 130"/>
                <a:gd name="T49" fmla="*/ 117 h 185"/>
                <a:gd name="T50" fmla="*/ 112 w 130"/>
                <a:gd name="T51" fmla="*/ 165 h 185"/>
                <a:gd name="T52" fmla="*/ 122 w 130"/>
                <a:gd name="T53" fmla="*/ 182 h 185"/>
                <a:gd name="T54" fmla="*/ 128 w 130"/>
                <a:gd name="T55" fmla="*/ 179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85">
                  <a:moveTo>
                    <a:pt x="128" y="179"/>
                  </a:moveTo>
                  <a:cubicBezTo>
                    <a:pt x="115" y="156"/>
                    <a:pt x="99" y="134"/>
                    <a:pt x="81" y="114"/>
                  </a:cubicBezTo>
                  <a:cubicBezTo>
                    <a:pt x="65" y="99"/>
                    <a:pt x="49" y="86"/>
                    <a:pt x="29" y="77"/>
                  </a:cubicBezTo>
                  <a:cubicBezTo>
                    <a:pt x="25" y="75"/>
                    <a:pt x="5" y="65"/>
                    <a:pt x="19" y="64"/>
                  </a:cubicBezTo>
                  <a:cubicBezTo>
                    <a:pt x="28" y="64"/>
                    <a:pt x="36" y="70"/>
                    <a:pt x="45" y="70"/>
                  </a:cubicBezTo>
                  <a:cubicBezTo>
                    <a:pt x="62" y="70"/>
                    <a:pt x="64" y="53"/>
                    <a:pt x="57" y="40"/>
                  </a:cubicBezTo>
                  <a:cubicBezTo>
                    <a:pt x="53" y="34"/>
                    <a:pt x="41" y="21"/>
                    <a:pt x="46" y="13"/>
                  </a:cubicBezTo>
                  <a:cubicBezTo>
                    <a:pt x="50" y="6"/>
                    <a:pt x="64" y="19"/>
                    <a:pt x="67" y="22"/>
                  </a:cubicBezTo>
                  <a:cubicBezTo>
                    <a:pt x="73" y="28"/>
                    <a:pt x="85" y="51"/>
                    <a:pt x="93" y="35"/>
                  </a:cubicBezTo>
                  <a:cubicBezTo>
                    <a:pt x="96" y="29"/>
                    <a:pt x="96" y="22"/>
                    <a:pt x="100" y="16"/>
                  </a:cubicBezTo>
                  <a:cubicBezTo>
                    <a:pt x="103" y="10"/>
                    <a:pt x="109" y="18"/>
                    <a:pt x="111" y="21"/>
                  </a:cubicBezTo>
                  <a:cubicBezTo>
                    <a:pt x="113" y="28"/>
                    <a:pt x="113" y="36"/>
                    <a:pt x="114" y="43"/>
                  </a:cubicBezTo>
                  <a:cubicBezTo>
                    <a:pt x="114" y="47"/>
                    <a:pt x="120" y="46"/>
                    <a:pt x="120" y="42"/>
                  </a:cubicBezTo>
                  <a:cubicBezTo>
                    <a:pt x="119" y="34"/>
                    <a:pt x="118" y="1"/>
                    <a:pt x="100" y="8"/>
                  </a:cubicBezTo>
                  <a:cubicBezTo>
                    <a:pt x="95" y="10"/>
                    <a:pt x="93" y="15"/>
                    <a:pt x="91" y="20"/>
                  </a:cubicBezTo>
                  <a:cubicBezTo>
                    <a:pt x="90" y="23"/>
                    <a:pt x="89" y="26"/>
                    <a:pt x="88" y="30"/>
                  </a:cubicBezTo>
                  <a:cubicBezTo>
                    <a:pt x="86" y="37"/>
                    <a:pt x="83" y="32"/>
                    <a:pt x="80" y="27"/>
                  </a:cubicBezTo>
                  <a:cubicBezTo>
                    <a:pt x="73" y="19"/>
                    <a:pt x="57" y="0"/>
                    <a:pt x="44" y="7"/>
                  </a:cubicBezTo>
                  <a:cubicBezTo>
                    <a:pt x="31" y="14"/>
                    <a:pt x="45" y="34"/>
                    <a:pt x="50" y="41"/>
                  </a:cubicBezTo>
                  <a:cubicBezTo>
                    <a:pt x="54" y="47"/>
                    <a:pt x="57" y="55"/>
                    <a:pt x="53" y="61"/>
                  </a:cubicBezTo>
                  <a:cubicBezTo>
                    <a:pt x="48" y="67"/>
                    <a:pt x="38" y="63"/>
                    <a:pt x="33" y="60"/>
                  </a:cubicBezTo>
                  <a:cubicBezTo>
                    <a:pt x="27" y="58"/>
                    <a:pt x="20" y="57"/>
                    <a:pt x="14" y="58"/>
                  </a:cubicBezTo>
                  <a:cubicBezTo>
                    <a:pt x="0" y="61"/>
                    <a:pt x="11" y="73"/>
                    <a:pt x="18" y="78"/>
                  </a:cubicBezTo>
                  <a:cubicBezTo>
                    <a:pt x="27" y="84"/>
                    <a:pt x="38" y="88"/>
                    <a:pt x="48" y="95"/>
                  </a:cubicBezTo>
                  <a:cubicBezTo>
                    <a:pt x="58" y="101"/>
                    <a:pt x="67" y="109"/>
                    <a:pt x="75" y="117"/>
                  </a:cubicBezTo>
                  <a:cubicBezTo>
                    <a:pt x="89" y="132"/>
                    <a:pt x="101" y="148"/>
                    <a:pt x="112" y="165"/>
                  </a:cubicBezTo>
                  <a:cubicBezTo>
                    <a:pt x="115" y="169"/>
                    <a:pt x="121" y="178"/>
                    <a:pt x="122" y="182"/>
                  </a:cubicBezTo>
                  <a:cubicBezTo>
                    <a:pt x="124" y="185"/>
                    <a:pt x="130" y="183"/>
                    <a:pt x="128" y="179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3" name="组合 102"/>
          <p:cNvGrpSpPr/>
          <p:nvPr/>
        </p:nvGrpSpPr>
        <p:grpSpPr>
          <a:xfrm rot="20792878">
            <a:off x="9364485" y="3817797"/>
            <a:ext cx="1546226" cy="1501775"/>
            <a:chOff x="6422139" y="248407"/>
            <a:chExt cx="1546226" cy="1501775"/>
          </a:xfrm>
        </p:grpSpPr>
        <p:sp>
          <p:nvSpPr>
            <p:cNvPr id="81" name="Freeform 24"/>
            <p:cNvSpPr>
              <a:spLocks noEditPoints="1"/>
            </p:cNvSpPr>
            <p:nvPr/>
          </p:nvSpPr>
          <p:spPr bwMode="auto">
            <a:xfrm>
              <a:off x="6422139" y="432557"/>
              <a:ext cx="611188" cy="781050"/>
            </a:xfrm>
            <a:custGeom>
              <a:avLst/>
              <a:gdLst>
                <a:gd name="T0" fmla="*/ 232 w 266"/>
                <a:gd name="T1" fmla="*/ 339 h 340"/>
                <a:gd name="T2" fmla="*/ 228 w 266"/>
                <a:gd name="T3" fmla="*/ 340 h 340"/>
                <a:gd name="T4" fmla="*/ 192 w 266"/>
                <a:gd name="T5" fmla="*/ 318 h 340"/>
                <a:gd name="T6" fmla="*/ 192 w 266"/>
                <a:gd name="T7" fmla="*/ 318 h 340"/>
                <a:gd name="T8" fmla="*/ 175 w 266"/>
                <a:gd name="T9" fmla="*/ 294 h 340"/>
                <a:gd name="T10" fmla="*/ 176 w 266"/>
                <a:gd name="T11" fmla="*/ 290 h 340"/>
                <a:gd name="T12" fmla="*/ 161 w 266"/>
                <a:gd name="T13" fmla="*/ 283 h 340"/>
                <a:gd name="T14" fmla="*/ 200 w 266"/>
                <a:gd name="T15" fmla="*/ 227 h 340"/>
                <a:gd name="T16" fmla="*/ 212 w 266"/>
                <a:gd name="T17" fmla="*/ 217 h 340"/>
                <a:gd name="T18" fmla="*/ 208 w 266"/>
                <a:gd name="T19" fmla="*/ 205 h 340"/>
                <a:gd name="T20" fmla="*/ 196 w 266"/>
                <a:gd name="T21" fmla="*/ 178 h 340"/>
                <a:gd name="T22" fmla="*/ 198 w 266"/>
                <a:gd name="T23" fmla="*/ 136 h 340"/>
                <a:gd name="T24" fmla="*/ 196 w 266"/>
                <a:gd name="T25" fmla="*/ 74 h 340"/>
                <a:gd name="T26" fmla="*/ 143 w 266"/>
                <a:gd name="T27" fmla="*/ 20 h 340"/>
                <a:gd name="T28" fmla="*/ 68 w 266"/>
                <a:gd name="T29" fmla="*/ 35 h 340"/>
                <a:gd name="T30" fmla="*/ 27 w 266"/>
                <a:gd name="T31" fmla="*/ 147 h 340"/>
                <a:gd name="T32" fmla="*/ 101 w 266"/>
                <a:gd name="T33" fmla="*/ 200 h 340"/>
                <a:gd name="T34" fmla="*/ 104 w 266"/>
                <a:gd name="T35" fmla="*/ 200 h 340"/>
                <a:gd name="T36" fmla="*/ 164 w 266"/>
                <a:gd name="T37" fmla="*/ 236 h 340"/>
                <a:gd name="T38" fmla="*/ 163 w 266"/>
                <a:gd name="T39" fmla="*/ 245 h 340"/>
                <a:gd name="T40" fmla="*/ 154 w 266"/>
                <a:gd name="T41" fmla="*/ 243 h 340"/>
                <a:gd name="T42" fmla="*/ 102 w 266"/>
                <a:gd name="T43" fmla="*/ 213 h 340"/>
                <a:gd name="T44" fmla="*/ 99 w 266"/>
                <a:gd name="T45" fmla="*/ 212 h 340"/>
                <a:gd name="T46" fmla="*/ 15 w 266"/>
                <a:gd name="T47" fmla="*/ 152 h 340"/>
                <a:gd name="T48" fmla="*/ 61 w 266"/>
                <a:gd name="T49" fmla="*/ 25 h 340"/>
                <a:gd name="T50" fmla="*/ 146 w 266"/>
                <a:gd name="T51" fmla="*/ 8 h 340"/>
                <a:gd name="T52" fmla="*/ 208 w 266"/>
                <a:gd name="T53" fmla="*/ 69 h 340"/>
                <a:gd name="T54" fmla="*/ 211 w 266"/>
                <a:gd name="T55" fmla="*/ 139 h 340"/>
                <a:gd name="T56" fmla="*/ 208 w 266"/>
                <a:gd name="T57" fmla="*/ 174 h 340"/>
                <a:gd name="T58" fmla="*/ 219 w 266"/>
                <a:gd name="T59" fmla="*/ 198 h 340"/>
                <a:gd name="T60" fmla="*/ 221 w 266"/>
                <a:gd name="T61" fmla="*/ 226 h 340"/>
                <a:gd name="T62" fmla="*/ 207 w 266"/>
                <a:gd name="T63" fmla="*/ 237 h 340"/>
                <a:gd name="T64" fmla="*/ 172 w 266"/>
                <a:gd name="T65" fmla="*/ 277 h 340"/>
                <a:gd name="T66" fmla="*/ 180 w 266"/>
                <a:gd name="T67" fmla="*/ 277 h 340"/>
                <a:gd name="T68" fmla="*/ 181 w 266"/>
                <a:gd name="T69" fmla="*/ 277 h 340"/>
                <a:gd name="T70" fmla="*/ 231 w 266"/>
                <a:gd name="T71" fmla="*/ 236 h 340"/>
                <a:gd name="T72" fmla="*/ 244 w 266"/>
                <a:gd name="T73" fmla="*/ 246 h 340"/>
                <a:gd name="T74" fmla="*/ 192 w 266"/>
                <a:gd name="T75" fmla="*/ 287 h 340"/>
                <a:gd name="T76" fmla="*/ 190 w 266"/>
                <a:gd name="T77" fmla="*/ 288 h 340"/>
                <a:gd name="T78" fmla="*/ 188 w 266"/>
                <a:gd name="T79" fmla="*/ 296 h 340"/>
                <a:gd name="T80" fmla="*/ 195 w 266"/>
                <a:gd name="T81" fmla="*/ 305 h 340"/>
                <a:gd name="T82" fmla="*/ 245 w 266"/>
                <a:gd name="T83" fmla="*/ 268 h 340"/>
                <a:gd name="T84" fmla="*/ 263 w 266"/>
                <a:gd name="T85" fmla="*/ 272 h 340"/>
                <a:gd name="T86" fmla="*/ 262 w 266"/>
                <a:gd name="T87" fmla="*/ 286 h 340"/>
                <a:gd name="T88" fmla="*/ 205 w 266"/>
                <a:gd name="T89" fmla="*/ 318 h 340"/>
                <a:gd name="T90" fmla="*/ 229 w 266"/>
                <a:gd name="T91" fmla="*/ 327 h 340"/>
                <a:gd name="T92" fmla="*/ 235 w 266"/>
                <a:gd name="T93" fmla="*/ 334 h 340"/>
                <a:gd name="T94" fmla="*/ 232 w 266"/>
                <a:gd name="T95" fmla="*/ 339 h 340"/>
                <a:gd name="T96" fmla="*/ 210 w 266"/>
                <a:gd name="T97" fmla="*/ 305 h 340"/>
                <a:gd name="T98" fmla="*/ 251 w 266"/>
                <a:gd name="T99" fmla="*/ 280 h 340"/>
                <a:gd name="T100" fmla="*/ 248 w 266"/>
                <a:gd name="T101" fmla="*/ 280 h 340"/>
                <a:gd name="T102" fmla="*/ 210 w 266"/>
                <a:gd name="T103" fmla="*/ 305 h 340"/>
                <a:gd name="T104" fmla="*/ 200 w 266"/>
                <a:gd name="T105" fmla="*/ 271 h 340"/>
                <a:gd name="T106" fmla="*/ 231 w 266"/>
                <a:gd name="T107" fmla="*/ 249 h 340"/>
                <a:gd name="T108" fmla="*/ 229 w 266"/>
                <a:gd name="T109" fmla="*/ 248 h 340"/>
                <a:gd name="T110" fmla="*/ 200 w 266"/>
                <a:gd name="T111" fmla="*/ 27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6" h="340">
                  <a:moveTo>
                    <a:pt x="232" y="339"/>
                  </a:moveTo>
                  <a:cubicBezTo>
                    <a:pt x="231" y="340"/>
                    <a:pt x="229" y="340"/>
                    <a:pt x="228" y="340"/>
                  </a:cubicBezTo>
                  <a:cubicBezTo>
                    <a:pt x="200" y="339"/>
                    <a:pt x="193" y="327"/>
                    <a:pt x="192" y="318"/>
                  </a:cubicBezTo>
                  <a:cubicBezTo>
                    <a:pt x="192" y="318"/>
                    <a:pt x="192" y="318"/>
                    <a:pt x="192" y="318"/>
                  </a:cubicBezTo>
                  <a:cubicBezTo>
                    <a:pt x="180" y="315"/>
                    <a:pt x="174" y="307"/>
                    <a:pt x="175" y="294"/>
                  </a:cubicBezTo>
                  <a:cubicBezTo>
                    <a:pt x="175" y="293"/>
                    <a:pt x="176" y="292"/>
                    <a:pt x="176" y="290"/>
                  </a:cubicBezTo>
                  <a:cubicBezTo>
                    <a:pt x="167" y="290"/>
                    <a:pt x="163" y="287"/>
                    <a:pt x="161" y="283"/>
                  </a:cubicBezTo>
                  <a:cubicBezTo>
                    <a:pt x="149" y="262"/>
                    <a:pt x="180" y="241"/>
                    <a:pt x="200" y="227"/>
                  </a:cubicBezTo>
                  <a:cubicBezTo>
                    <a:pt x="205" y="223"/>
                    <a:pt x="210" y="219"/>
                    <a:pt x="212" y="217"/>
                  </a:cubicBezTo>
                  <a:cubicBezTo>
                    <a:pt x="214" y="216"/>
                    <a:pt x="214" y="215"/>
                    <a:pt x="208" y="205"/>
                  </a:cubicBezTo>
                  <a:cubicBezTo>
                    <a:pt x="204" y="198"/>
                    <a:pt x="199" y="189"/>
                    <a:pt x="196" y="178"/>
                  </a:cubicBezTo>
                  <a:cubicBezTo>
                    <a:pt x="192" y="163"/>
                    <a:pt x="195" y="150"/>
                    <a:pt x="198" y="136"/>
                  </a:cubicBezTo>
                  <a:cubicBezTo>
                    <a:pt x="203" y="118"/>
                    <a:pt x="208" y="100"/>
                    <a:pt x="196" y="74"/>
                  </a:cubicBezTo>
                  <a:cubicBezTo>
                    <a:pt x="184" y="45"/>
                    <a:pt x="166" y="27"/>
                    <a:pt x="143" y="20"/>
                  </a:cubicBezTo>
                  <a:cubicBezTo>
                    <a:pt x="120" y="13"/>
                    <a:pt x="93" y="19"/>
                    <a:pt x="68" y="35"/>
                  </a:cubicBezTo>
                  <a:cubicBezTo>
                    <a:pt x="17" y="69"/>
                    <a:pt x="14" y="117"/>
                    <a:pt x="27" y="147"/>
                  </a:cubicBezTo>
                  <a:cubicBezTo>
                    <a:pt x="47" y="192"/>
                    <a:pt x="78" y="196"/>
                    <a:pt x="101" y="200"/>
                  </a:cubicBezTo>
                  <a:cubicBezTo>
                    <a:pt x="104" y="200"/>
                    <a:pt x="104" y="200"/>
                    <a:pt x="104" y="200"/>
                  </a:cubicBezTo>
                  <a:cubicBezTo>
                    <a:pt x="133" y="205"/>
                    <a:pt x="156" y="224"/>
                    <a:pt x="164" y="236"/>
                  </a:cubicBezTo>
                  <a:cubicBezTo>
                    <a:pt x="166" y="239"/>
                    <a:pt x="165" y="243"/>
                    <a:pt x="163" y="245"/>
                  </a:cubicBezTo>
                  <a:cubicBezTo>
                    <a:pt x="160" y="247"/>
                    <a:pt x="156" y="246"/>
                    <a:pt x="154" y="243"/>
                  </a:cubicBezTo>
                  <a:cubicBezTo>
                    <a:pt x="147" y="234"/>
                    <a:pt x="127" y="217"/>
                    <a:pt x="102" y="213"/>
                  </a:cubicBezTo>
                  <a:cubicBezTo>
                    <a:pt x="99" y="212"/>
                    <a:pt x="99" y="212"/>
                    <a:pt x="99" y="212"/>
                  </a:cubicBezTo>
                  <a:cubicBezTo>
                    <a:pt x="76" y="209"/>
                    <a:pt x="38" y="203"/>
                    <a:pt x="15" y="152"/>
                  </a:cubicBezTo>
                  <a:cubicBezTo>
                    <a:pt x="0" y="117"/>
                    <a:pt x="3" y="63"/>
                    <a:pt x="61" y="25"/>
                  </a:cubicBezTo>
                  <a:cubicBezTo>
                    <a:pt x="90" y="6"/>
                    <a:pt x="120" y="0"/>
                    <a:pt x="146" y="8"/>
                  </a:cubicBezTo>
                  <a:cubicBezTo>
                    <a:pt x="173" y="16"/>
                    <a:pt x="194" y="37"/>
                    <a:pt x="208" y="69"/>
                  </a:cubicBezTo>
                  <a:cubicBezTo>
                    <a:pt x="221" y="99"/>
                    <a:pt x="216" y="120"/>
                    <a:pt x="211" y="139"/>
                  </a:cubicBezTo>
                  <a:cubicBezTo>
                    <a:pt x="207" y="152"/>
                    <a:pt x="205" y="162"/>
                    <a:pt x="208" y="174"/>
                  </a:cubicBezTo>
                  <a:cubicBezTo>
                    <a:pt x="211" y="184"/>
                    <a:pt x="215" y="192"/>
                    <a:pt x="219" y="198"/>
                  </a:cubicBezTo>
                  <a:cubicBezTo>
                    <a:pt x="225" y="208"/>
                    <a:pt x="230" y="217"/>
                    <a:pt x="221" y="226"/>
                  </a:cubicBezTo>
                  <a:cubicBezTo>
                    <a:pt x="218" y="229"/>
                    <a:pt x="213" y="233"/>
                    <a:pt x="207" y="237"/>
                  </a:cubicBezTo>
                  <a:cubicBezTo>
                    <a:pt x="193" y="247"/>
                    <a:pt x="166" y="266"/>
                    <a:pt x="172" y="277"/>
                  </a:cubicBezTo>
                  <a:cubicBezTo>
                    <a:pt x="172" y="278"/>
                    <a:pt x="175" y="278"/>
                    <a:pt x="180" y="277"/>
                  </a:cubicBezTo>
                  <a:cubicBezTo>
                    <a:pt x="181" y="277"/>
                    <a:pt x="181" y="277"/>
                    <a:pt x="181" y="277"/>
                  </a:cubicBezTo>
                  <a:cubicBezTo>
                    <a:pt x="192" y="257"/>
                    <a:pt x="215" y="234"/>
                    <a:pt x="231" y="236"/>
                  </a:cubicBezTo>
                  <a:cubicBezTo>
                    <a:pt x="242" y="237"/>
                    <a:pt x="244" y="243"/>
                    <a:pt x="244" y="246"/>
                  </a:cubicBezTo>
                  <a:cubicBezTo>
                    <a:pt x="246" y="261"/>
                    <a:pt x="211" y="281"/>
                    <a:pt x="192" y="287"/>
                  </a:cubicBezTo>
                  <a:cubicBezTo>
                    <a:pt x="191" y="288"/>
                    <a:pt x="191" y="288"/>
                    <a:pt x="190" y="288"/>
                  </a:cubicBezTo>
                  <a:cubicBezTo>
                    <a:pt x="189" y="291"/>
                    <a:pt x="188" y="293"/>
                    <a:pt x="188" y="296"/>
                  </a:cubicBezTo>
                  <a:cubicBezTo>
                    <a:pt x="187" y="301"/>
                    <a:pt x="188" y="304"/>
                    <a:pt x="195" y="305"/>
                  </a:cubicBezTo>
                  <a:cubicBezTo>
                    <a:pt x="203" y="289"/>
                    <a:pt x="226" y="272"/>
                    <a:pt x="245" y="268"/>
                  </a:cubicBezTo>
                  <a:cubicBezTo>
                    <a:pt x="248" y="267"/>
                    <a:pt x="258" y="265"/>
                    <a:pt x="263" y="272"/>
                  </a:cubicBezTo>
                  <a:cubicBezTo>
                    <a:pt x="265" y="274"/>
                    <a:pt x="266" y="279"/>
                    <a:pt x="262" y="286"/>
                  </a:cubicBezTo>
                  <a:cubicBezTo>
                    <a:pt x="255" y="297"/>
                    <a:pt x="229" y="316"/>
                    <a:pt x="205" y="318"/>
                  </a:cubicBezTo>
                  <a:cubicBezTo>
                    <a:pt x="207" y="326"/>
                    <a:pt x="222" y="327"/>
                    <a:pt x="229" y="327"/>
                  </a:cubicBezTo>
                  <a:cubicBezTo>
                    <a:pt x="232" y="328"/>
                    <a:pt x="235" y="331"/>
                    <a:pt x="235" y="334"/>
                  </a:cubicBezTo>
                  <a:cubicBezTo>
                    <a:pt x="235" y="336"/>
                    <a:pt x="233" y="338"/>
                    <a:pt x="232" y="339"/>
                  </a:cubicBezTo>
                  <a:close/>
                  <a:moveTo>
                    <a:pt x="210" y="305"/>
                  </a:moveTo>
                  <a:cubicBezTo>
                    <a:pt x="228" y="301"/>
                    <a:pt x="246" y="287"/>
                    <a:pt x="251" y="280"/>
                  </a:cubicBezTo>
                  <a:cubicBezTo>
                    <a:pt x="250" y="280"/>
                    <a:pt x="249" y="280"/>
                    <a:pt x="248" y="280"/>
                  </a:cubicBezTo>
                  <a:cubicBezTo>
                    <a:pt x="233" y="283"/>
                    <a:pt x="218" y="295"/>
                    <a:pt x="210" y="305"/>
                  </a:cubicBezTo>
                  <a:close/>
                  <a:moveTo>
                    <a:pt x="200" y="271"/>
                  </a:moveTo>
                  <a:cubicBezTo>
                    <a:pt x="215" y="264"/>
                    <a:pt x="228" y="254"/>
                    <a:pt x="231" y="249"/>
                  </a:cubicBezTo>
                  <a:cubicBezTo>
                    <a:pt x="231" y="248"/>
                    <a:pt x="230" y="248"/>
                    <a:pt x="229" y="248"/>
                  </a:cubicBezTo>
                  <a:cubicBezTo>
                    <a:pt x="223" y="248"/>
                    <a:pt x="210" y="258"/>
                    <a:pt x="200" y="271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102" name="组合 101"/>
            <p:cNvGrpSpPr/>
            <p:nvPr/>
          </p:nvGrpSpPr>
          <p:grpSpPr>
            <a:xfrm>
              <a:off x="6531677" y="248407"/>
              <a:ext cx="1436688" cy="1501775"/>
              <a:chOff x="6531677" y="248407"/>
              <a:chExt cx="1436688" cy="1501775"/>
            </a:xfrm>
          </p:grpSpPr>
          <p:sp>
            <p:nvSpPr>
              <p:cNvPr id="82" name="Freeform 25"/>
              <p:cNvSpPr/>
              <p:nvPr/>
            </p:nvSpPr>
            <p:spPr bwMode="auto">
              <a:xfrm>
                <a:off x="6531677" y="565907"/>
                <a:ext cx="342900" cy="415925"/>
              </a:xfrm>
              <a:custGeom>
                <a:avLst/>
                <a:gdLst>
                  <a:gd name="T0" fmla="*/ 147 w 149"/>
                  <a:gd name="T1" fmla="*/ 175 h 181"/>
                  <a:gd name="T2" fmla="*/ 89 w 149"/>
                  <a:gd name="T3" fmla="*/ 118 h 181"/>
                  <a:gd name="T4" fmla="*/ 32 w 149"/>
                  <a:gd name="T5" fmla="*/ 89 h 181"/>
                  <a:gd name="T6" fmla="*/ 20 w 149"/>
                  <a:gd name="T7" fmla="*/ 78 h 181"/>
                  <a:gd name="T8" fmla="*/ 46 w 149"/>
                  <a:gd name="T9" fmla="*/ 80 h 181"/>
                  <a:gd name="T10" fmla="*/ 53 w 149"/>
                  <a:gd name="T11" fmla="*/ 48 h 181"/>
                  <a:gd name="T12" fmla="*/ 38 w 149"/>
                  <a:gd name="T13" fmla="*/ 23 h 181"/>
                  <a:gd name="T14" fmla="*/ 61 w 149"/>
                  <a:gd name="T15" fmla="*/ 28 h 181"/>
                  <a:gd name="T16" fmla="*/ 88 w 149"/>
                  <a:gd name="T17" fmla="*/ 37 h 181"/>
                  <a:gd name="T18" fmla="*/ 92 w 149"/>
                  <a:gd name="T19" fmla="*/ 17 h 181"/>
                  <a:gd name="T20" fmla="*/ 104 w 149"/>
                  <a:gd name="T21" fmla="*/ 20 h 181"/>
                  <a:gd name="T22" fmla="*/ 110 w 149"/>
                  <a:gd name="T23" fmla="*/ 42 h 181"/>
                  <a:gd name="T24" fmla="*/ 117 w 149"/>
                  <a:gd name="T25" fmla="*/ 40 h 181"/>
                  <a:gd name="T26" fmla="*/ 91 w 149"/>
                  <a:gd name="T27" fmla="*/ 9 h 181"/>
                  <a:gd name="T28" fmla="*/ 85 w 149"/>
                  <a:gd name="T29" fmla="*/ 22 h 181"/>
                  <a:gd name="T30" fmla="*/ 83 w 149"/>
                  <a:gd name="T31" fmla="*/ 32 h 181"/>
                  <a:gd name="T32" fmla="*/ 74 w 149"/>
                  <a:gd name="T33" fmla="*/ 31 h 181"/>
                  <a:gd name="T34" fmla="*/ 35 w 149"/>
                  <a:gd name="T35" fmla="*/ 17 h 181"/>
                  <a:gd name="T36" fmla="*/ 47 w 149"/>
                  <a:gd name="T37" fmla="*/ 50 h 181"/>
                  <a:gd name="T38" fmla="*/ 53 w 149"/>
                  <a:gd name="T39" fmla="*/ 69 h 181"/>
                  <a:gd name="T40" fmla="*/ 33 w 149"/>
                  <a:gd name="T41" fmla="*/ 72 h 181"/>
                  <a:gd name="T42" fmla="*/ 14 w 149"/>
                  <a:gd name="T43" fmla="*/ 73 h 181"/>
                  <a:gd name="T44" fmla="*/ 20 w 149"/>
                  <a:gd name="T45" fmla="*/ 91 h 181"/>
                  <a:gd name="T46" fmla="*/ 53 w 149"/>
                  <a:gd name="T47" fmla="*/ 103 h 181"/>
                  <a:gd name="T48" fmla="*/ 84 w 149"/>
                  <a:gd name="T49" fmla="*/ 122 h 181"/>
                  <a:gd name="T50" fmla="*/ 128 w 149"/>
                  <a:gd name="T51" fmla="*/ 163 h 181"/>
                  <a:gd name="T52" fmla="*/ 141 w 149"/>
                  <a:gd name="T53" fmla="*/ 178 h 181"/>
                  <a:gd name="T54" fmla="*/ 147 w 149"/>
                  <a:gd name="T55" fmla="*/ 175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9" h="181">
                    <a:moveTo>
                      <a:pt x="147" y="175"/>
                    </a:moveTo>
                    <a:cubicBezTo>
                      <a:pt x="130" y="154"/>
                      <a:pt x="110" y="134"/>
                      <a:pt x="89" y="118"/>
                    </a:cubicBezTo>
                    <a:cubicBezTo>
                      <a:pt x="71" y="105"/>
                      <a:pt x="53" y="95"/>
                      <a:pt x="32" y="89"/>
                    </a:cubicBezTo>
                    <a:cubicBezTo>
                      <a:pt x="28" y="88"/>
                      <a:pt x="6" y="81"/>
                      <a:pt x="20" y="78"/>
                    </a:cubicBezTo>
                    <a:cubicBezTo>
                      <a:pt x="29" y="76"/>
                      <a:pt x="37" y="81"/>
                      <a:pt x="46" y="80"/>
                    </a:cubicBezTo>
                    <a:cubicBezTo>
                      <a:pt x="63" y="77"/>
                      <a:pt x="63" y="59"/>
                      <a:pt x="53" y="48"/>
                    </a:cubicBezTo>
                    <a:cubicBezTo>
                      <a:pt x="49" y="43"/>
                      <a:pt x="35" y="32"/>
                      <a:pt x="38" y="23"/>
                    </a:cubicBezTo>
                    <a:cubicBezTo>
                      <a:pt x="42" y="15"/>
                      <a:pt x="58" y="26"/>
                      <a:pt x="61" y="28"/>
                    </a:cubicBezTo>
                    <a:cubicBezTo>
                      <a:pt x="68" y="33"/>
                      <a:pt x="83" y="54"/>
                      <a:pt x="88" y="37"/>
                    </a:cubicBezTo>
                    <a:cubicBezTo>
                      <a:pt x="90" y="30"/>
                      <a:pt x="90" y="23"/>
                      <a:pt x="92" y="17"/>
                    </a:cubicBezTo>
                    <a:cubicBezTo>
                      <a:pt x="95" y="11"/>
                      <a:pt x="102" y="17"/>
                      <a:pt x="104" y="20"/>
                    </a:cubicBezTo>
                    <a:cubicBezTo>
                      <a:pt x="107" y="27"/>
                      <a:pt x="109" y="35"/>
                      <a:pt x="110" y="42"/>
                    </a:cubicBezTo>
                    <a:cubicBezTo>
                      <a:pt x="111" y="46"/>
                      <a:pt x="117" y="44"/>
                      <a:pt x="117" y="40"/>
                    </a:cubicBezTo>
                    <a:cubicBezTo>
                      <a:pt x="114" y="31"/>
                      <a:pt x="108" y="0"/>
                      <a:pt x="91" y="9"/>
                    </a:cubicBezTo>
                    <a:cubicBezTo>
                      <a:pt x="87" y="12"/>
                      <a:pt x="85" y="17"/>
                      <a:pt x="85" y="22"/>
                    </a:cubicBezTo>
                    <a:cubicBezTo>
                      <a:pt x="84" y="26"/>
                      <a:pt x="84" y="29"/>
                      <a:pt x="83" y="32"/>
                    </a:cubicBezTo>
                    <a:cubicBezTo>
                      <a:pt x="82" y="40"/>
                      <a:pt x="78" y="35"/>
                      <a:pt x="74" y="31"/>
                    </a:cubicBezTo>
                    <a:cubicBezTo>
                      <a:pt x="67" y="24"/>
                      <a:pt x="47" y="8"/>
                      <a:pt x="35" y="17"/>
                    </a:cubicBezTo>
                    <a:cubicBezTo>
                      <a:pt x="24" y="26"/>
                      <a:pt x="40" y="43"/>
                      <a:pt x="47" y="50"/>
                    </a:cubicBezTo>
                    <a:cubicBezTo>
                      <a:pt x="52" y="55"/>
                      <a:pt x="56" y="63"/>
                      <a:pt x="53" y="69"/>
                    </a:cubicBezTo>
                    <a:cubicBezTo>
                      <a:pt x="50" y="76"/>
                      <a:pt x="38" y="73"/>
                      <a:pt x="33" y="72"/>
                    </a:cubicBezTo>
                    <a:cubicBezTo>
                      <a:pt x="27" y="70"/>
                      <a:pt x="20" y="71"/>
                      <a:pt x="14" y="73"/>
                    </a:cubicBezTo>
                    <a:cubicBezTo>
                      <a:pt x="0" y="78"/>
                      <a:pt x="13" y="88"/>
                      <a:pt x="20" y="91"/>
                    </a:cubicBezTo>
                    <a:cubicBezTo>
                      <a:pt x="31" y="96"/>
                      <a:pt x="43" y="98"/>
                      <a:pt x="53" y="103"/>
                    </a:cubicBezTo>
                    <a:cubicBezTo>
                      <a:pt x="64" y="108"/>
                      <a:pt x="74" y="115"/>
                      <a:pt x="84" y="122"/>
                    </a:cubicBezTo>
                    <a:cubicBezTo>
                      <a:pt x="100" y="134"/>
                      <a:pt x="115" y="148"/>
                      <a:pt x="128" y="163"/>
                    </a:cubicBezTo>
                    <a:cubicBezTo>
                      <a:pt x="132" y="167"/>
                      <a:pt x="139" y="175"/>
                      <a:pt x="141" y="178"/>
                    </a:cubicBezTo>
                    <a:cubicBezTo>
                      <a:pt x="144" y="181"/>
                      <a:pt x="149" y="178"/>
                      <a:pt x="147" y="175"/>
                    </a:cubicBezTo>
                    <a:close/>
                  </a:path>
                </a:pathLst>
              </a:custGeom>
              <a:solidFill>
                <a:srgbClr val="CBBE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" name="Freeform 34"/>
              <p:cNvSpPr>
                <a:spLocks noEditPoints="1"/>
              </p:cNvSpPr>
              <p:nvPr/>
            </p:nvSpPr>
            <p:spPr bwMode="auto">
              <a:xfrm>
                <a:off x="7023802" y="248407"/>
                <a:ext cx="944563" cy="1501775"/>
              </a:xfrm>
              <a:custGeom>
                <a:avLst/>
                <a:gdLst>
                  <a:gd name="T0" fmla="*/ 325 w 411"/>
                  <a:gd name="T1" fmla="*/ 654 h 654"/>
                  <a:gd name="T2" fmla="*/ 318 w 411"/>
                  <a:gd name="T3" fmla="*/ 654 h 654"/>
                  <a:gd name="T4" fmla="*/ 263 w 411"/>
                  <a:gd name="T5" fmla="*/ 600 h 654"/>
                  <a:gd name="T6" fmla="*/ 263 w 411"/>
                  <a:gd name="T7" fmla="*/ 599 h 654"/>
                  <a:gd name="T8" fmla="*/ 242 w 411"/>
                  <a:gd name="T9" fmla="*/ 550 h 654"/>
                  <a:gd name="T10" fmla="*/ 245 w 411"/>
                  <a:gd name="T11" fmla="*/ 544 h 654"/>
                  <a:gd name="T12" fmla="*/ 221 w 411"/>
                  <a:gd name="T13" fmla="*/ 525 h 654"/>
                  <a:gd name="T14" fmla="*/ 313 w 411"/>
                  <a:gd name="T15" fmla="*/ 439 h 654"/>
                  <a:gd name="T16" fmla="*/ 339 w 411"/>
                  <a:gd name="T17" fmla="*/ 428 h 654"/>
                  <a:gd name="T18" fmla="*/ 337 w 411"/>
                  <a:gd name="T19" fmla="*/ 404 h 654"/>
                  <a:gd name="T20" fmla="*/ 326 w 411"/>
                  <a:gd name="T21" fmla="*/ 350 h 654"/>
                  <a:gd name="T22" fmla="*/ 347 w 411"/>
                  <a:gd name="T23" fmla="*/ 276 h 654"/>
                  <a:gd name="T24" fmla="*/ 369 w 411"/>
                  <a:gd name="T25" fmla="*/ 164 h 654"/>
                  <a:gd name="T26" fmla="*/ 294 w 411"/>
                  <a:gd name="T27" fmla="*/ 46 h 654"/>
                  <a:gd name="T28" fmla="*/ 155 w 411"/>
                  <a:gd name="T29" fmla="*/ 43 h 654"/>
                  <a:gd name="T30" fmla="*/ 36 w 411"/>
                  <a:gd name="T31" fmla="*/ 226 h 654"/>
                  <a:gd name="T32" fmla="*/ 147 w 411"/>
                  <a:gd name="T33" fmla="*/ 352 h 654"/>
                  <a:gd name="T34" fmla="*/ 152 w 411"/>
                  <a:gd name="T35" fmla="*/ 354 h 654"/>
                  <a:gd name="T36" fmla="*/ 245 w 411"/>
                  <a:gd name="T37" fmla="*/ 442 h 654"/>
                  <a:gd name="T38" fmla="*/ 239 w 411"/>
                  <a:gd name="T39" fmla="*/ 457 h 654"/>
                  <a:gd name="T40" fmla="*/ 224 w 411"/>
                  <a:gd name="T41" fmla="*/ 451 h 654"/>
                  <a:gd name="T42" fmla="*/ 144 w 411"/>
                  <a:gd name="T43" fmla="*/ 375 h 654"/>
                  <a:gd name="T44" fmla="*/ 139 w 411"/>
                  <a:gd name="T45" fmla="*/ 373 h 654"/>
                  <a:gd name="T46" fmla="*/ 14 w 411"/>
                  <a:gd name="T47" fmla="*/ 230 h 654"/>
                  <a:gd name="T48" fmla="*/ 147 w 411"/>
                  <a:gd name="T49" fmla="*/ 22 h 654"/>
                  <a:gd name="T50" fmla="*/ 306 w 411"/>
                  <a:gd name="T51" fmla="*/ 26 h 654"/>
                  <a:gd name="T52" fmla="*/ 392 w 411"/>
                  <a:gd name="T53" fmla="*/ 160 h 654"/>
                  <a:gd name="T54" fmla="*/ 368 w 411"/>
                  <a:gd name="T55" fmla="*/ 287 h 654"/>
                  <a:gd name="T56" fmla="*/ 349 w 411"/>
                  <a:gd name="T57" fmla="*/ 349 h 654"/>
                  <a:gd name="T58" fmla="*/ 359 w 411"/>
                  <a:gd name="T59" fmla="*/ 396 h 654"/>
                  <a:gd name="T60" fmla="*/ 351 w 411"/>
                  <a:gd name="T61" fmla="*/ 447 h 654"/>
                  <a:gd name="T62" fmla="*/ 322 w 411"/>
                  <a:gd name="T63" fmla="*/ 461 h 654"/>
                  <a:gd name="T64" fmla="*/ 243 w 411"/>
                  <a:gd name="T65" fmla="*/ 518 h 654"/>
                  <a:gd name="T66" fmla="*/ 258 w 411"/>
                  <a:gd name="T67" fmla="*/ 522 h 654"/>
                  <a:gd name="T68" fmla="*/ 259 w 411"/>
                  <a:gd name="T69" fmla="*/ 522 h 654"/>
                  <a:gd name="T70" fmla="*/ 364 w 411"/>
                  <a:gd name="T71" fmla="*/ 468 h 654"/>
                  <a:gd name="T72" fmla="*/ 385 w 411"/>
                  <a:gd name="T73" fmla="*/ 492 h 654"/>
                  <a:gd name="T74" fmla="*/ 275 w 411"/>
                  <a:gd name="T75" fmla="*/ 545 h 654"/>
                  <a:gd name="T76" fmla="*/ 270 w 411"/>
                  <a:gd name="T77" fmla="*/ 545 h 654"/>
                  <a:gd name="T78" fmla="*/ 263 w 411"/>
                  <a:gd name="T79" fmla="*/ 558 h 654"/>
                  <a:gd name="T80" fmla="*/ 273 w 411"/>
                  <a:gd name="T81" fmla="*/ 578 h 654"/>
                  <a:gd name="T82" fmla="*/ 378 w 411"/>
                  <a:gd name="T83" fmla="*/ 531 h 654"/>
                  <a:gd name="T84" fmla="*/ 408 w 411"/>
                  <a:gd name="T85" fmla="*/ 545 h 654"/>
                  <a:gd name="T86" fmla="*/ 400 w 411"/>
                  <a:gd name="T87" fmla="*/ 570 h 654"/>
                  <a:gd name="T88" fmla="*/ 285 w 411"/>
                  <a:gd name="T89" fmla="*/ 605 h 654"/>
                  <a:gd name="T90" fmla="*/ 324 w 411"/>
                  <a:gd name="T91" fmla="*/ 631 h 654"/>
                  <a:gd name="T92" fmla="*/ 332 w 411"/>
                  <a:gd name="T93" fmla="*/ 646 h 654"/>
                  <a:gd name="T94" fmla="*/ 325 w 411"/>
                  <a:gd name="T95" fmla="*/ 654 h 654"/>
                  <a:gd name="T96" fmla="*/ 299 w 411"/>
                  <a:gd name="T97" fmla="*/ 583 h 654"/>
                  <a:gd name="T98" fmla="*/ 383 w 411"/>
                  <a:gd name="T99" fmla="*/ 555 h 654"/>
                  <a:gd name="T100" fmla="*/ 377 w 411"/>
                  <a:gd name="T101" fmla="*/ 555 h 654"/>
                  <a:gd name="T102" fmla="*/ 299 w 411"/>
                  <a:gd name="T103" fmla="*/ 583 h 654"/>
                  <a:gd name="T104" fmla="*/ 296 w 411"/>
                  <a:gd name="T105" fmla="*/ 518 h 654"/>
                  <a:gd name="T106" fmla="*/ 361 w 411"/>
                  <a:gd name="T107" fmla="*/ 491 h 654"/>
                  <a:gd name="T108" fmla="*/ 357 w 411"/>
                  <a:gd name="T109" fmla="*/ 490 h 654"/>
                  <a:gd name="T110" fmla="*/ 296 w 411"/>
                  <a:gd name="T111" fmla="*/ 518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11" h="654">
                    <a:moveTo>
                      <a:pt x="325" y="654"/>
                    </a:moveTo>
                    <a:cubicBezTo>
                      <a:pt x="323" y="654"/>
                      <a:pt x="320" y="654"/>
                      <a:pt x="318" y="654"/>
                    </a:cubicBezTo>
                    <a:cubicBezTo>
                      <a:pt x="268" y="640"/>
                      <a:pt x="260" y="617"/>
                      <a:pt x="263" y="600"/>
                    </a:cubicBezTo>
                    <a:cubicBezTo>
                      <a:pt x="263" y="600"/>
                      <a:pt x="263" y="600"/>
                      <a:pt x="263" y="599"/>
                    </a:cubicBezTo>
                    <a:cubicBezTo>
                      <a:pt x="242" y="590"/>
                      <a:pt x="234" y="572"/>
                      <a:pt x="242" y="550"/>
                    </a:cubicBezTo>
                    <a:cubicBezTo>
                      <a:pt x="242" y="548"/>
                      <a:pt x="243" y="546"/>
                      <a:pt x="245" y="544"/>
                    </a:cubicBezTo>
                    <a:cubicBezTo>
                      <a:pt x="229" y="540"/>
                      <a:pt x="223" y="532"/>
                      <a:pt x="221" y="525"/>
                    </a:cubicBezTo>
                    <a:cubicBezTo>
                      <a:pt x="208" y="482"/>
                      <a:pt x="271" y="456"/>
                      <a:pt x="313" y="439"/>
                    </a:cubicBezTo>
                    <a:cubicBezTo>
                      <a:pt x="324" y="435"/>
                      <a:pt x="335" y="431"/>
                      <a:pt x="339" y="428"/>
                    </a:cubicBezTo>
                    <a:cubicBezTo>
                      <a:pt x="343" y="425"/>
                      <a:pt x="344" y="424"/>
                      <a:pt x="337" y="404"/>
                    </a:cubicBezTo>
                    <a:cubicBezTo>
                      <a:pt x="333" y="390"/>
                      <a:pt x="327" y="372"/>
                      <a:pt x="326" y="350"/>
                    </a:cubicBezTo>
                    <a:cubicBezTo>
                      <a:pt x="324" y="321"/>
                      <a:pt x="336" y="299"/>
                      <a:pt x="347" y="276"/>
                    </a:cubicBezTo>
                    <a:cubicBezTo>
                      <a:pt x="363" y="246"/>
                      <a:pt x="379" y="216"/>
                      <a:pt x="369" y="164"/>
                    </a:cubicBezTo>
                    <a:cubicBezTo>
                      <a:pt x="359" y="109"/>
                      <a:pt x="333" y="68"/>
                      <a:pt x="294" y="46"/>
                    </a:cubicBezTo>
                    <a:cubicBezTo>
                      <a:pt x="256" y="25"/>
                      <a:pt x="207" y="24"/>
                      <a:pt x="155" y="43"/>
                    </a:cubicBezTo>
                    <a:cubicBezTo>
                      <a:pt x="49" y="83"/>
                      <a:pt x="25" y="167"/>
                      <a:pt x="36" y="226"/>
                    </a:cubicBezTo>
                    <a:cubicBezTo>
                      <a:pt x="54" y="314"/>
                      <a:pt x="108" y="336"/>
                      <a:pt x="147" y="352"/>
                    </a:cubicBezTo>
                    <a:cubicBezTo>
                      <a:pt x="152" y="354"/>
                      <a:pt x="152" y="354"/>
                      <a:pt x="152" y="354"/>
                    </a:cubicBezTo>
                    <a:cubicBezTo>
                      <a:pt x="201" y="373"/>
                      <a:pt x="235" y="417"/>
                      <a:pt x="245" y="442"/>
                    </a:cubicBezTo>
                    <a:cubicBezTo>
                      <a:pt x="248" y="448"/>
                      <a:pt x="245" y="454"/>
                      <a:pt x="239" y="457"/>
                    </a:cubicBezTo>
                    <a:cubicBezTo>
                      <a:pt x="233" y="459"/>
                      <a:pt x="226" y="457"/>
                      <a:pt x="224" y="451"/>
                    </a:cubicBezTo>
                    <a:cubicBezTo>
                      <a:pt x="215" y="430"/>
                      <a:pt x="186" y="392"/>
                      <a:pt x="144" y="375"/>
                    </a:cubicBezTo>
                    <a:cubicBezTo>
                      <a:pt x="139" y="373"/>
                      <a:pt x="139" y="373"/>
                      <a:pt x="139" y="373"/>
                    </a:cubicBezTo>
                    <a:cubicBezTo>
                      <a:pt x="99" y="357"/>
                      <a:pt x="33" y="331"/>
                      <a:pt x="14" y="230"/>
                    </a:cubicBezTo>
                    <a:cubicBezTo>
                      <a:pt x="0" y="162"/>
                      <a:pt x="27" y="67"/>
                      <a:pt x="147" y="22"/>
                    </a:cubicBezTo>
                    <a:cubicBezTo>
                      <a:pt x="205" y="0"/>
                      <a:pt x="261" y="1"/>
                      <a:pt x="306" y="26"/>
                    </a:cubicBezTo>
                    <a:cubicBezTo>
                      <a:pt x="350" y="51"/>
                      <a:pt x="380" y="98"/>
                      <a:pt x="392" y="160"/>
                    </a:cubicBezTo>
                    <a:cubicBezTo>
                      <a:pt x="403" y="219"/>
                      <a:pt x="384" y="255"/>
                      <a:pt x="368" y="287"/>
                    </a:cubicBezTo>
                    <a:cubicBezTo>
                      <a:pt x="357" y="308"/>
                      <a:pt x="348" y="326"/>
                      <a:pt x="349" y="349"/>
                    </a:cubicBezTo>
                    <a:cubicBezTo>
                      <a:pt x="350" y="368"/>
                      <a:pt x="355" y="384"/>
                      <a:pt x="359" y="396"/>
                    </a:cubicBezTo>
                    <a:cubicBezTo>
                      <a:pt x="365" y="415"/>
                      <a:pt x="372" y="434"/>
                      <a:pt x="351" y="447"/>
                    </a:cubicBezTo>
                    <a:cubicBezTo>
                      <a:pt x="345" y="451"/>
                      <a:pt x="335" y="455"/>
                      <a:pt x="322" y="461"/>
                    </a:cubicBezTo>
                    <a:cubicBezTo>
                      <a:pt x="292" y="473"/>
                      <a:pt x="236" y="495"/>
                      <a:pt x="243" y="518"/>
                    </a:cubicBezTo>
                    <a:cubicBezTo>
                      <a:pt x="243" y="519"/>
                      <a:pt x="248" y="522"/>
                      <a:pt x="258" y="522"/>
                    </a:cubicBezTo>
                    <a:cubicBezTo>
                      <a:pt x="258" y="522"/>
                      <a:pt x="259" y="522"/>
                      <a:pt x="259" y="522"/>
                    </a:cubicBezTo>
                    <a:cubicBezTo>
                      <a:pt x="287" y="490"/>
                      <a:pt x="337" y="459"/>
                      <a:pt x="364" y="468"/>
                    </a:cubicBezTo>
                    <a:cubicBezTo>
                      <a:pt x="384" y="474"/>
                      <a:pt x="386" y="486"/>
                      <a:pt x="385" y="492"/>
                    </a:cubicBezTo>
                    <a:cubicBezTo>
                      <a:pt x="382" y="520"/>
                      <a:pt x="310" y="542"/>
                      <a:pt x="275" y="545"/>
                    </a:cubicBezTo>
                    <a:cubicBezTo>
                      <a:pt x="273" y="545"/>
                      <a:pt x="272" y="545"/>
                      <a:pt x="270" y="545"/>
                    </a:cubicBezTo>
                    <a:cubicBezTo>
                      <a:pt x="267" y="550"/>
                      <a:pt x="265" y="554"/>
                      <a:pt x="263" y="558"/>
                    </a:cubicBezTo>
                    <a:cubicBezTo>
                      <a:pt x="260" y="567"/>
                      <a:pt x="261" y="573"/>
                      <a:pt x="273" y="578"/>
                    </a:cubicBezTo>
                    <a:cubicBezTo>
                      <a:pt x="293" y="551"/>
                      <a:pt x="341" y="531"/>
                      <a:pt x="378" y="531"/>
                    </a:cubicBezTo>
                    <a:cubicBezTo>
                      <a:pt x="384" y="532"/>
                      <a:pt x="402" y="532"/>
                      <a:pt x="408" y="545"/>
                    </a:cubicBezTo>
                    <a:cubicBezTo>
                      <a:pt x="410" y="550"/>
                      <a:pt x="411" y="559"/>
                      <a:pt x="400" y="570"/>
                    </a:cubicBezTo>
                    <a:cubicBezTo>
                      <a:pt x="383" y="588"/>
                      <a:pt x="330" y="611"/>
                      <a:pt x="285" y="605"/>
                    </a:cubicBezTo>
                    <a:cubicBezTo>
                      <a:pt x="286" y="619"/>
                      <a:pt x="312" y="628"/>
                      <a:pt x="324" y="631"/>
                    </a:cubicBezTo>
                    <a:cubicBezTo>
                      <a:pt x="330" y="633"/>
                      <a:pt x="334" y="639"/>
                      <a:pt x="332" y="646"/>
                    </a:cubicBezTo>
                    <a:cubicBezTo>
                      <a:pt x="331" y="650"/>
                      <a:pt x="328" y="652"/>
                      <a:pt x="325" y="654"/>
                    </a:cubicBezTo>
                    <a:close/>
                    <a:moveTo>
                      <a:pt x="299" y="583"/>
                    </a:moveTo>
                    <a:cubicBezTo>
                      <a:pt x="334" y="584"/>
                      <a:pt x="371" y="566"/>
                      <a:pt x="383" y="555"/>
                    </a:cubicBezTo>
                    <a:cubicBezTo>
                      <a:pt x="381" y="555"/>
                      <a:pt x="379" y="555"/>
                      <a:pt x="377" y="555"/>
                    </a:cubicBezTo>
                    <a:cubicBezTo>
                      <a:pt x="349" y="554"/>
                      <a:pt x="318" y="568"/>
                      <a:pt x="299" y="583"/>
                    </a:cubicBezTo>
                    <a:close/>
                    <a:moveTo>
                      <a:pt x="296" y="518"/>
                    </a:moveTo>
                    <a:cubicBezTo>
                      <a:pt x="325" y="512"/>
                      <a:pt x="353" y="499"/>
                      <a:pt x="361" y="491"/>
                    </a:cubicBezTo>
                    <a:cubicBezTo>
                      <a:pt x="360" y="491"/>
                      <a:pt x="359" y="490"/>
                      <a:pt x="357" y="490"/>
                    </a:cubicBezTo>
                    <a:cubicBezTo>
                      <a:pt x="346" y="486"/>
                      <a:pt x="318" y="500"/>
                      <a:pt x="296" y="518"/>
                    </a:cubicBezTo>
                    <a:close/>
                  </a:path>
                </a:pathLst>
              </a:custGeom>
              <a:solidFill>
                <a:srgbClr val="BB2C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" name="Freeform 35"/>
              <p:cNvSpPr/>
              <p:nvPr/>
            </p:nvSpPr>
            <p:spPr bwMode="auto">
              <a:xfrm>
                <a:off x="7206364" y="499232"/>
                <a:ext cx="515938" cy="801688"/>
              </a:xfrm>
              <a:custGeom>
                <a:avLst/>
                <a:gdLst>
                  <a:gd name="T0" fmla="*/ 222 w 225"/>
                  <a:gd name="T1" fmla="*/ 339 h 349"/>
                  <a:gd name="T2" fmla="*/ 142 w 225"/>
                  <a:gd name="T3" fmla="*/ 214 h 349"/>
                  <a:gd name="T4" fmla="*/ 52 w 225"/>
                  <a:gd name="T5" fmla="*/ 139 h 349"/>
                  <a:gd name="T6" fmla="*/ 34 w 225"/>
                  <a:gd name="T7" fmla="*/ 114 h 349"/>
                  <a:gd name="T8" fmla="*/ 81 w 225"/>
                  <a:gd name="T9" fmla="*/ 128 h 349"/>
                  <a:gd name="T10" fmla="*/ 107 w 225"/>
                  <a:gd name="T11" fmla="*/ 74 h 349"/>
                  <a:gd name="T12" fmla="*/ 90 w 225"/>
                  <a:gd name="T13" fmla="*/ 24 h 349"/>
                  <a:gd name="T14" fmla="*/ 128 w 225"/>
                  <a:gd name="T15" fmla="*/ 42 h 349"/>
                  <a:gd name="T16" fmla="*/ 174 w 225"/>
                  <a:gd name="T17" fmla="*/ 69 h 349"/>
                  <a:gd name="T18" fmla="*/ 189 w 225"/>
                  <a:gd name="T19" fmla="*/ 35 h 349"/>
                  <a:gd name="T20" fmla="*/ 208 w 225"/>
                  <a:gd name="T21" fmla="*/ 45 h 349"/>
                  <a:gd name="T22" fmla="*/ 211 w 225"/>
                  <a:gd name="T23" fmla="*/ 86 h 349"/>
                  <a:gd name="T24" fmla="*/ 223 w 225"/>
                  <a:gd name="T25" fmla="*/ 86 h 349"/>
                  <a:gd name="T26" fmla="*/ 190 w 225"/>
                  <a:gd name="T27" fmla="*/ 21 h 349"/>
                  <a:gd name="T28" fmla="*/ 173 w 225"/>
                  <a:gd name="T29" fmla="*/ 41 h 349"/>
                  <a:gd name="T30" fmla="*/ 166 w 225"/>
                  <a:gd name="T31" fmla="*/ 58 h 349"/>
                  <a:gd name="T32" fmla="*/ 151 w 225"/>
                  <a:gd name="T33" fmla="*/ 53 h 349"/>
                  <a:gd name="T34" fmla="*/ 87 w 225"/>
                  <a:gd name="T35" fmla="*/ 12 h 349"/>
                  <a:gd name="T36" fmla="*/ 94 w 225"/>
                  <a:gd name="T37" fmla="*/ 75 h 349"/>
                  <a:gd name="T38" fmla="*/ 97 w 225"/>
                  <a:gd name="T39" fmla="*/ 113 h 349"/>
                  <a:gd name="T40" fmla="*/ 60 w 225"/>
                  <a:gd name="T41" fmla="*/ 109 h 349"/>
                  <a:gd name="T42" fmla="*/ 27 w 225"/>
                  <a:gd name="T43" fmla="*/ 103 h 349"/>
                  <a:gd name="T44" fmla="*/ 30 w 225"/>
                  <a:gd name="T45" fmla="*/ 139 h 349"/>
                  <a:gd name="T46" fmla="*/ 84 w 225"/>
                  <a:gd name="T47" fmla="*/ 174 h 349"/>
                  <a:gd name="T48" fmla="*/ 131 w 225"/>
                  <a:gd name="T49" fmla="*/ 219 h 349"/>
                  <a:gd name="T50" fmla="*/ 194 w 225"/>
                  <a:gd name="T51" fmla="*/ 311 h 349"/>
                  <a:gd name="T52" fmla="*/ 211 w 225"/>
                  <a:gd name="T53" fmla="*/ 343 h 349"/>
                  <a:gd name="T54" fmla="*/ 222 w 225"/>
                  <a:gd name="T55" fmla="*/ 339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25" h="349">
                    <a:moveTo>
                      <a:pt x="222" y="339"/>
                    </a:moveTo>
                    <a:cubicBezTo>
                      <a:pt x="202" y="295"/>
                      <a:pt x="174" y="252"/>
                      <a:pt x="142" y="214"/>
                    </a:cubicBezTo>
                    <a:cubicBezTo>
                      <a:pt x="116" y="184"/>
                      <a:pt x="87" y="158"/>
                      <a:pt x="52" y="139"/>
                    </a:cubicBezTo>
                    <a:cubicBezTo>
                      <a:pt x="45" y="135"/>
                      <a:pt x="9" y="114"/>
                      <a:pt x="34" y="114"/>
                    </a:cubicBezTo>
                    <a:cubicBezTo>
                      <a:pt x="51" y="114"/>
                      <a:pt x="64" y="127"/>
                      <a:pt x="81" y="128"/>
                    </a:cubicBezTo>
                    <a:cubicBezTo>
                      <a:pt x="113" y="130"/>
                      <a:pt x="119" y="98"/>
                      <a:pt x="107" y="74"/>
                    </a:cubicBezTo>
                    <a:cubicBezTo>
                      <a:pt x="101" y="63"/>
                      <a:pt x="80" y="38"/>
                      <a:pt x="90" y="24"/>
                    </a:cubicBezTo>
                    <a:cubicBezTo>
                      <a:pt x="99" y="11"/>
                      <a:pt x="123" y="37"/>
                      <a:pt x="128" y="42"/>
                    </a:cubicBezTo>
                    <a:cubicBezTo>
                      <a:pt x="138" y="53"/>
                      <a:pt x="157" y="98"/>
                      <a:pt x="174" y="69"/>
                    </a:cubicBezTo>
                    <a:cubicBezTo>
                      <a:pt x="180" y="58"/>
                      <a:pt x="182" y="45"/>
                      <a:pt x="189" y="35"/>
                    </a:cubicBezTo>
                    <a:cubicBezTo>
                      <a:pt x="197" y="25"/>
                      <a:pt x="206" y="39"/>
                      <a:pt x="208" y="45"/>
                    </a:cubicBezTo>
                    <a:cubicBezTo>
                      <a:pt x="212" y="58"/>
                      <a:pt x="211" y="73"/>
                      <a:pt x="211" y="86"/>
                    </a:cubicBezTo>
                    <a:cubicBezTo>
                      <a:pt x="212" y="94"/>
                      <a:pt x="223" y="93"/>
                      <a:pt x="223" y="86"/>
                    </a:cubicBezTo>
                    <a:cubicBezTo>
                      <a:pt x="223" y="70"/>
                      <a:pt x="224" y="10"/>
                      <a:pt x="190" y="21"/>
                    </a:cubicBezTo>
                    <a:cubicBezTo>
                      <a:pt x="181" y="24"/>
                      <a:pt x="177" y="32"/>
                      <a:pt x="173" y="41"/>
                    </a:cubicBezTo>
                    <a:cubicBezTo>
                      <a:pt x="171" y="47"/>
                      <a:pt x="169" y="53"/>
                      <a:pt x="166" y="58"/>
                    </a:cubicBezTo>
                    <a:cubicBezTo>
                      <a:pt x="161" y="72"/>
                      <a:pt x="156" y="62"/>
                      <a:pt x="151" y="53"/>
                    </a:cubicBezTo>
                    <a:cubicBezTo>
                      <a:pt x="140" y="36"/>
                      <a:pt x="112" y="0"/>
                      <a:pt x="87" y="12"/>
                    </a:cubicBezTo>
                    <a:cubicBezTo>
                      <a:pt x="62" y="24"/>
                      <a:pt x="86" y="61"/>
                      <a:pt x="94" y="75"/>
                    </a:cubicBezTo>
                    <a:cubicBezTo>
                      <a:pt x="101" y="86"/>
                      <a:pt x="106" y="102"/>
                      <a:pt x="97" y="113"/>
                    </a:cubicBezTo>
                    <a:cubicBezTo>
                      <a:pt x="88" y="124"/>
                      <a:pt x="69" y="113"/>
                      <a:pt x="60" y="109"/>
                    </a:cubicBezTo>
                    <a:cubicBezTo>
                      <a:pt x="50" y="104"/>
                      <a:pt x="38" y="101"/>
                      <a:pt x="27" y="103"/>
                    </a:cubicBezTo>
                    <a:cubicBezTo>
                      <a:pt x="0" y="106"/>
                      <a:pt x="18" y="130"/>
                      <a:pt x="30" y="139"/>
                    </a:cubicBezTo>
                    <a:cubicBezTo>
                      <a:pt x="48" y="152"/>
                      <a:pt x="67" y="160"/>
                      <a:pt x="84" y="174"/>
                    </a:cubicBezTo>
                    <a:cubicBezTo>
                      <a:pt x="102" y="187"/>
                      <a:pt x="117" y="203"/>
                      <a:pt x="131" y="219"/>
                    </a:cubicBezTo>
                    <a:cubicBezTo>
                      <a:pt x="155" y="247"/>
                      <a:pt x="176" y="278"/>
                      <a:pt x="194" y="311"/>
                    </a:cubicBezTo>
                    <a:cubicBezTo>
                      <a:pt x="199" y="320"/>
                      <a:pt x="208" y="337"/>
                      <a:pt x="211" y="343"/>
                    </a:cubicBezTo>
                    <a:cubicBezTo>
                      <a:pt x="214" y="349"/>
                      <a:pt x="225" y="346"/>
                      <a:pt x="222" y="339"/>
                    </a:cubicBezTo>
                    <a:close/>
                  </a:path>
                </a:pathLst>
              </a:custGeom>
              <a:solidFill>
                <a:srgbClr val="BB2C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09" name="组合 108"/>
          <p:cNvGrpSpPr/>
          <p:nvPr/>
        </p:nvGrpSpPr>
        <p:grpSpPr>
          <a:xfrm>
            <a:off x="3583510" y="5651532"/>
            <a:ext cx="1328738" cy="1690688"/>
            <a:chOff x="8250939" y="-327856"/>
            <a:chExt cx="1328738" cy="1690688"/>
          </a:xfrm>
        </p:grpSpPr>
        <p:sp>
          <p:nvSpPr>
            <p:cNvPr id="110" name="Freeform 16"/>
            <p:cNvSpPr>
              <a:spLocks noEditPoints="1"/>
            </p:cNvSpPr>
            <p:nvPr/>
          </p:nvSpPr>
          <p:spPr bwMode="auto">
            <a:xfrm>
              <a:off x="8250939" y="-327856"/>
              <a:ext cx="1077913" cy="1690688"/>
            </a:xfrm>
            <a:custGeom>
              <a:avLst/>
              <a:gdLst>
                <a:gd name="T0" fmla="*/ 83 w 469"/>
                <a:gd name="T1" fmla="*/ 734 h 736"/>
                <a:gd name="T2" fmla="*/ 77 w 469"/>
                <a:gd name="T3" fmla="*/ 731 h 736"/>
                <a:gd name="T4" fmla="*/ 56 w 469"/>
                <a:gd name="T5" fmla="*/ 647 h 736"/>
                <a:gd name="T6" fmla="*/ 57 w 469"/>
                <a:gd name="T7" fmla="*/ 646 h 736"/>
                <a:gd name="T8" fmla="*/ 66 w 469"/>
                <a:gd name="T9" fmla="*/ 587 h 736"/>
                <a:gd name="T10" fmla="*/ 73 w 469"/>
                <a:gd name="T11" fmla="*/ 582 h 736"/>
                <a:gd name="T12" fmla="*/ 62 w 469"/>
                <a:gd name="T13" fmla="*/ 550 h 736"/>
                <a:gd name="T14" fmla="*/ 201 w 469"/>
                <a:gd name="T15" fmla="*/ 524 h 736"/>
                <a:gd name="T16" fmla="*/ 232 w 469"/>
                <a:gd name="T17" fmla="*/ 529 h 736"/>
                <a:gd name="T18" fmla="*/ 245 w 469"/>
                <a:gd name="T19" fmla="*/ 505 h 736"/>
                <a:gd name="T20" fmla="*/ 266 w 469"/>
                <a:gd name="T21" fmla="*/ 447 h 736"/>
                <a:gd name="T22" fmla="*/ 331 w 469"/>
                <a:gd name="T23" fmla="*/ 390 h 736"/>
                <a:gd name="T24" fmla="*/ 419 w 469"/>
                <a:gd name="T25" fmla="*/ 297 h 736"/>
                <a:gd name="T26" fmla="*/ 418 w 469"/>
                <a:gd name="T27" fmla="*/ 140 h 736"/>
                <a:gd name="T28" fmla="*/ 288 w 469"/>
                <a:gd name="T29" fmla="*/ 54 h 736"/>
                <a:gd name="T30" fmla="*/ 66 w 469"/>
                <a:gd name="T31" fmla="*/ 156 h 736"/>
                <a:gd name="T32" fmla="*/ 96 w 469"/>
                <a:gd name="T33" fmla="*/ 342 h 736"/>
                <a:gd name="T34" fmla="*/ 99 w 469"/>
                <a:gd name="T35" fmla="*/ 346 h 736"/>
                <a:gd name="T36" fmla="*/ 134 w 469"/>
                <a:gd name="T37" fmla="*/ 486 h 736"/>
                <a:gd name="T38" fmla="*/ 120 w 469"/>
                <a:gd name="T39" fmla="*/ 497 h 736"/>
                <a:gd name="T40" fmla="*/ 109 w 469"/>
                <a:gd name="T41" fmla="*/ 482 h 736"/>
                <a:gd name="T42" fmla="*/ 78 w 469"/>
                <a:gd name="T43" fmla="*/ 362 h 736"/>
                <a:gd name="T44" fmla="*/ 75 w 469"/>
                <a:gd name="T45" fmla="*/ 357 h 736"/>
                <a:gd name="T46" fmla="*/ 42 w 469"/>
                <a:gd name="T47" fmla="*/ 147 h 736"/>
                <a:gd name="T48" fmla="*/ 293 w 469"/>
                <a:gd name="T49" fmla="*/ 29 h 736"/>
                <a:gd name="T50" fmla="*/ 441 w 469"/>
                <a:gd name="T51" fmla="*/ 128 h 736"/>
                <a:gd name="T52" fmla="*/ 443 w 469"/>
                <a:gd name="T53" fmla="*/ 306 h 736"/>
                <a:gd name="T54" fmla="*/ 344 w 469"/>
                <a:gd name="T55" fmla="*/ 413 h 736"/>
                <a:gd name="T56" fmla="*/ 289 w 469"/>
                <a:gd name="T57" fmla="*/ 460 h 736"/>
                <a:gd name="T58" fmla="*/ 270 w 469"/>
                <a:gd name="T59" fmla="*/ 511 h 736"/>
                <a:gd name="T60" fmla="*/ 232 w 469"/>
                <a:gd name="T61" fmla="*/ 555 h 736"/>
                <a:gd name="T62" fmla="*/ 196 w 469"/>
                <a:gd name="T63" fmla="*/ 550 h 736"/>
                <a:gd name="T64" fmla="*/ 87 w 469"/>
                <a:gd name="T65" fmla="*/ 557 h 736"/>
                <a:gd name="T66" fmla="*/ 98 w 469"/>
                <a:gd name="T67" fmla="*/ 570 h 736"/>
                <a:gd name="T68" fmla="*/ 99 w 469"/>
                <a:gd name="T69" fmla="*/ 571 h 736"/>
                <a:gd name="T70" fmla="*/ 232 w 469"/>
                <a:gd name="T71" fmla="*/ 582 h 736"/>
                <a:gd name="T72" fmla="*/ 237 w 469"/>
                <a:gd name="T73" fmla="*/ 617 h 736"/>
                <a:gd name="T74" fmla="*/ 101 w 469"/>
                <a:gd name="T75" fmla="*/ 601 h 736"/>
                <a:gd name="T76" fmla="*/ 96 w 469"/>
                <a:gd name="T77" fmla="*/ 599 h 736"/>
                <a:gd name="T78" fmla="*/ 82 w 469"/>
                <a:gd name="T79" fmla="*/ 607 h 736"/>
                <a:gd name="T80" fmla="*/ 79 w 469"/>
                <a:gd name="T81" fmla="*/ 632 h 736"/>
                <a:gd name="T82" fmla="*/ 206 w 469"/>
                <a:gd name="T83" fmla="*/ 650 h 736"/>
                <a:gd name="T84" fmla="*/ 227 w 469"/>
                <a:gd name="T85" fmla="*/ 681 h 736"/>
                <a:gd name="T86" fmla="*/ 205 w 469"/>
                <a:gd name="T87" fmla="*/ 700 h 736"/>
                <a:gd name="T88" fmla="*/ 74 w 469"/>
                <a:gd name="T89" fmla="*/ 665 h 736"/>
                <a:gd name="T90" fmla="*/ 96 w 469"/>
                <a:gd name="T91" fmla="*/ 713 h 736"/>
                <a:gd name="T92" fmla="*/ 95 w 469"/>
                <a:gd name="T93" fmla="*/ 731 h 736"/>
                <a:gd name="T94" fmla="*/ 83 w 469"/>
                <a:gd name="T95" fmla="*/ 734 h 736"/>
                <a:gd name="T96" fmla="*/ 101 w 469"/>
                <a:gd name="T97" fmla="*/ 653 h 736"/>
                <a:gd name="T98" fmla="*/ 197 w 469"/>
                <a:gd name="T99" fmla="*/ 676 h 736"/>
                <a:gd name="T100" fmla="*/ 192 w 469"/>
                <a:gd name="T101" fmla="*/ 672 h 736"/>
                <a:gd name="T102" fmla="*/ 101 w 469"/>
                <a:gd name="T103" fmla="*/ 653 h 736"/>
                <a:gd name="T104" fmla="*/ 137 w 469"/>
                <a:gd name="T105" fmla="*/ 589 h 736"/>
                <a:gd name="T106" fmla="*/ 214 w 469"/>
                <a:gd name="T107" fmla="*/ 602 h 736"/>
                <a:gd name="T108" fmla="*/ 212 w 469"/>
                <a:gd name="T109" fmla="*/ 599 h 736"/>
                <a:gd name="T110" fmla="*/ 137 w 469"/>
                <a:gd name="T111" fmla="*/ 589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69" h="736">
                  <a:moveTo>
                    <a:pt x="83" y="734"/>
                  </a:moveTo>
                  <a:cubicBezTo>
                    <a:pt x="81" y="734"/>
                    <a:pt x="78" y="732"/>
                    <a:pt x="77" y="731"/>
                  </a:cubicBezTo>
                  <a:cubicBezTo>
                    <a:pt x="37" y="687"/>
                    <a:pt x="44" y="661"/>
                    <a:pt x="56" y="647"/>
                  </a:cubicBezTo>
                  <a:cubicBezTo>
                    <a:pt x="56" y="646"/>
                    <a:pt x="56" y="646"/>
                    <a:pt x="57" y="646"/>
                  </a:cubicBezTo>
                  <a:cubicBezTo>
                    <a:pt x="43" y="624"/>
                    <a:pt x="46" y="603"/>
                    <a:pt x="66" y="587"/>
                  </a:cubicBezTo>
                  <a:cubicBezTo>
                    <a:pt x="68" y="585"/>
                    <a:pt x="70" y="584"/>
                    <a:pt x="73" y="582"/>
                  </a:cubicBezTo>
                  <a:cubicBezTo>
                    <a:pt x="60" y="570"/>
                    <a:pt x="59" y="558"/>
                    <a:pt x="62" y="550"/>
                  </a:cubicBezTo>
                  <a:cubicBezTo>
                    <a:pt x="75" y="502"/>
                    <a:pt x="151" y="515"/>
                    <a:pt x="201" y="524"/>
                  </a:cubicBezTo>
                  <a:cubicBezTo>
                    <a:pt x="214" y="527"/>
                    <a:pt x="226" y="529"/>
                    <a:pt x="232" y="529"/>
                  </a:cubicBezTo>
                  <a:cubicBezTo>
                    <a:pt x="237" y="529"/>
                    <a:pt x="239" y="528"/>
                    <a:pt x="245" y="505"/>
                  </a:cubicBezTo>
                  <a:cubicBezTo>
                    <a:pt x="248" y="490"/>
                    <a:pt x="254" y="469"/>
                    <a:pt x="266" y="447"/>
                  </a:cubicBezTo>
                  <a:cubicBezTo>
                    <a:pt x="282" y="419"/>
                    <a:pt x="306" y="405"/>
                    <a:pt x="331" y="390"/>
                  </a:cubicBezTo>
                  <a:cubicBezTo>
                    <a:pt x="363" y="371"/>
                    <a:pt x="397" y="351"/>
                    <a:pt x="419" y="297"/>
                  </a:cubicBezTo>
                  <a:cubicBezTo>
                    <a:pt x="442" y="238"/>
                    <a:pt x="442" y="184"/>
                    <a:pt x="418" y="140"/>
                  </a:cubicBezTo>
                  <a:cubicBezTo>
                    <a:pt x="395" y="97"/>
                    <a:pt x="349" y="66"/>
                    <a:pt x="288" y="54"/>
                  </a:cubicBezTo>
                  <a:cubicBezTo>
                    <a:pt x="163" y="28"/>
                    <a:pt x="90" y="93"/>
                    <a:pt x="66" y="156"/>
                  </a:cubicBezTo>
                  <a:cubicBezTo>
                    <a:pt x="29" y="250"/>
                    <a:pt x="68" y="303"/>
                    <a:pt x="96" y="342"/>
                  </a:cubicBezTo>
                  <a:cubicBezTo>
                    <a:pt x="99" y="346"/>
                    <a:pt x="99" y="346"/>
                    <a:pt x="99" y="346"/>
                  </a:cubicBezTo>
                  <a:cubicBezTo>
                    <a:pt x="134" y="395"/>
                    <a:pt x="139" y="456"/>
                    <a:pt x="134" y="486"/>
                  </a:cubicBezTo>
                  <a:cubicBezTo>
                    <a:pt x="133" y="493"/>
                    <a:pt x="127" y="498"/>
                    <a:pt x="120" y="497"/>
                  </a:cubicBezTo>
                  <a:cubicBezTo>
                    <a:pt x="112" y="495"/>
                    <a:pt x="108" y="489"/>
                    <a:pt x="109" y="482"/>
                  </a:cubicBezTo>
                  <a:cubicBezTo>
                    <a:pt x="113" y="457"/>
                    <a:pt x="108" y="403"/>
                    <a:pt x="78" y="362"/>
                  </a:cubicBezTo>
                  <a:cubicBezTo>
                    <a:pt x="75" y="357"/>
                    <a:pt x="75" y="357"/>
                    <a:pt x="75" y="357"/>
                  </a:cubicBezTo>
                  <a:cubicBezTo>
                    <a:pt x="47" y="319"/>
                    <a:pt x="0" y="254"/>
                    <a:pt x="42" y="147"/>
                  </a:cubicBezTo>
                  <a:cubicBezTo>
                    <a:pt x="70" y="74"/>
                    <a:pt x="152" y="0"/>
                    <a:pt x="293" y="29"/>
                  </a:cubicBezTo>
                  <a:cubicBezTo>
                    <a:pt x="361" y="43"/>
                    <a:pt x="414" y="78"/>
                    <a:pt x="441" y="128"/>
                  </a:cubicBezTo>
                  <a:cubicBezTo>
                    <a:pt x="468" y="179"/>
                    <a:pt x="469" y="240"/>
                    <a:pt x="443" y="306"/>
                  </a:cubicBezTo>
                  <a:cubicBezTo>
                    <a:pt x="417" y="369"/>
                    <a:pt x="378" y="392"/>
                    <a:pt x="344" y="413"/>
                  </a:cubicBezTo>
                  <a:cubicBezTo>
                    <a:pt x="321" y="426"/>
                    <a:pt x="301" y="438"/>
                    <a:pt x="289" y="460"/>
                  </a:cubicBezTo>
                  <a:cubicBezTo>
                    <a:pt x="278" y="479"/>
                    <a:pt x="273" y="497"/>
                    <a:pt x="270" y="511"/>
                  </a:cubicBezTo>
                  <a:cubicBezTo>
                    <a:pt x="264" y="533"/>
                    <a:pt x="259" y="555"/>
                    <a:pt x="232" y="555"/>
                  </a:cubicBezTo>
                  <a:cubicBezTo>
                    <a:pt x="224" y="555"/>
                    <a:pt x="211" y="553"/>
                    <a:pt x="196" y="550"/>
                  </a:cubicBezTo>
                  <a:cubicBezTo>
                    <a:pt x="160" y="543"/>
                    <a:pt x="94" y="531"/>
                    <a:pt x="87" y="557"/>
                  </a:cubicBezTo>
                  <a:cubicBezTo>
                    <a:pt x="86" y="558"/>
                    <a:pt x="89" y="563"/>
                    <a:pt x="98" y="570"/>
                  </a:cubicBezTo>
                  <a:cubicBezTo>
                    <a:pt x="98" y="570"/>
                    <a:pt x="99" y="570"/>
                    <a:pt x="99" y="571"/>
                  </a:cubicBezTo>
                  <a:cubicBezTo>
                    <a:pt x="145" y="556"/>
                    <a:pt x="211" y="557"/>
                    <a:pt x="232" y="582"/>
                  </a:cubicBezTo>
                  <a:cubicBezTo>
                    <a:pt x="247" y="600"/>
                    <a:pt x="241" y="612"/>
                    <a:pt x="237" y="617"/>
                  </a:cubicBezTo>
                  <a:cubicBezTo>
                    <a:pt x="217" y="642"/>
                    <a:pt x="137" y="620"/>
                    <a:pt x="101" y="601"/>
                  </a:cubicBezTo>
                  <a:cubicBezTo>
                    <a:pt x="99" y="601"/>
                    <a:pt x="98" y="600"/>
                    <a:pt x="96" y="599"/>
                  </a:cubicBezTo>
                  <a:cubicBezTo>
                    <a:pt x="91" y="601"/>
                    <a:pt x="86" y="604"/>
                    <a:pt x="82" y="607"/>
                  </a:cubicBezTo>
                  <a:cubicBezTo>
                    <a:pt x="74" y="613"/>
                    <a:pt x="71" y="620"/>
                    <a:pt x="79" y="632"/>
                  </a:cubicBezTo>
                  <a:cubicBezTo>
                    <a:pt x="114" y="619"/>
                    <a:pt x="172" y="628"/>
                    <a:pt x="206" y="650"/>
                  </a:cubicBezTo>
                  <a:cubicBezTo>
                    <a:pt x="212" y="654"/>
                    <a:pt x="229" y="665"/>
                    <a:pt x="227" y="681"/>
                  </a:cubicBezTo>
                  <a:cubicBezTo>
                    <a:pt x="226" y="688"/>
                    <a:pt x="221" y="696"/>
                    <a:pt x="205" y="700"/>
                  </a:cubicBezTo>
                  <a:cubicBezTo>
                    <a:pt x="177" y="707"/>
                    <a:pt x="113" y="698"/>
                    <a:pt x="74" y="665"/>
                  </a:cubicBezTo>
                  <a:cubicBezTo>
                    <a:pt x="67" y="678"/>
                    <a:pt x="87" y="703"/>
                    <a:pt x="96" y="713"/>
                  </a:cubicBezTo>
                  <a:cubicBezTo>
                    <a:pt x="101" y="719"/>
                    <a:pt x="100" y="727"/>
                    <a:pt x="95" y="731"/>
                  </a:cubicBezTo>
                  <a:cubicBezTo>
                    <a:pt x="92" y="735"/>
                    <a:pt x="87" y="736"/>
                    <a:pt x="83" y="734"/>
                  </a:cubicBezTo>
                  <a:close/>
                  <a:moveTo>
                    <a:pt x="101" y="653"/>
                  </a:moveTo>
                  <a:cubicBezTo>
                    <a:pt x="133" y="674"/>
                    <a:pt x="180" y="679"/>
                    <a:pt x="197" y="676"/>
                  </a:cubicBezTo>
                  <a:cubicBezTo>
                    <a:pt x="196" y="675"/>
                    <a:pt x="194" y="673"/>
                    <a:pt x="192" y="672"/>
                  </a:cubicBezTo>
                  <a:cubicBezTo>
                    <a:pt x="166" y="655"/>
                    <a:pt x="127" y="649"/>
                    <a:pt x="101" y="653"/>
                  </a:cubicBezTo>
                  <a:close/>
                  <a:moveTo>
                    <a:pt x="137" y="589"/>
                  </a:moveTo>
                  <a:cubicBezTo>
                    <a:pt x="168" y="600"/>
                    <a:pt x="202" y="605"/>
                    <a:pt x="214" y="602"/>
                  </a:cubicBezTo>
                  <a:cubicBezTo>
                    <a:pt x="214" y="601"/>
                    <a:pt x="213" y="600"/>
                    <a:pt x="212" y="599"/>
                  </a:cubicBezTo>
                  <a:cubicBezTo>
                    <a:pt x="203" y="588"/>
                    <a:pt x="169" y="585"/>
                    <a:pt x="137" y="589"/>
                  </a:cubicBezTo>
                  <a:close/>
                </a:path>
              </a:pathLst>
            </a:custGeom>
            <a:solidFill>
              <a:srgbClr val="83C3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7"/>
            <p:cNvSpPr/>
            <p:nvPr/>
          </p:nvSpPr>
          <p:spPr bwMode="auto">
            <a:xfrm>
              <a:off x="8511289" y="-26231"/>
              <a:ext cx="620713" cy="925513"/>
            </a:xfrm>
            <a:custGeom>
              <a:avLst/>
              <a:gdLst>
                <a:gd name="T0" fmla="*/ 71 w 270"/>
                <a:gd name="T1" fmla="*/ 395 h 403"/>
                <a:gd name="T2" fmla="*/ 70 w 270"/>
                <a:gd name="T3" fmla="*/ 228 h 403"/>
                <a:gd name="T4" fmla="*/ 29 w 270"/>
                <a:gd name="T5" fmla="*/ 103 h 403"/>
                <a:gd name="T6" fmla="*/ 28 w 270"/>
                <a:gd name="T7" fmla="*/ 68 h 403"/>
                <a:gd name="T8" fmla="*/ 63 w 270"/>
                <a:gd name="T9" fmla="*/ 110 h 403"/>
                <a:gd name="T10" fmla="*/ 120 w 270"/>
                <a:gd name="T11" fmla="*/ 74 h 403"/>
                <a:gd name="T12" fmla="*/ 135 w 270"/>
                <a:gd name="T13" fmla="*/ 16 h 403"/>
                <a:gd name="T14" fmla="*/ 160 w 270"/>
                <a:gd name="T15" fmla="*/ 57 h 403"/>
                <a:gd name="T16" fmla="*/ 187 w 270"/>
                <a:gd name="T17" fmla="*/ 109 h 403"/>
                <a:gd name="T18" fmla="*/ 222 w 270"/>
                <a:gd name="T19" fmla="*/ 86 h 403"/>
                <a:gd name="T20" fmla="*/ 234 w 270"/>
                <a:gd name="T21" fmla="*/ 108 h 403"/>
                <a:gd name="T22" fmla="*/ 212 w 270"/>
                <a:gd name="T23" fmla="*/ 148 h 403"/>
                <a:gd name="T24" fmla="*/ 223 w 270"/>
                <a:gd name="T25" fmla="*/ 155 h 403"/>
                <a:gd name="T26" fmla="*/ 232 w 270"/>
                <a:gd name="T27" fmla="*/ 73 h 403"/>
                <a:gd name="T28" fmla="*/ 203 w 270"/>
                <a:gd name="T29" fmla="*/ 82 h 403"/>
                <a:gd name="T30" fmla="*/ 186 w 270"/>
                <a:gd name="T31" fmla="*/ 95 h 403"/>
                <a:gd name="T32" fmla="*/ 174 w 270"/>
                <a:gd name="T33" fmla="*/ 80 h 403"/>
                <a:gd name="T34" fmla="*/ 139 w 270"/>
                <a:gd name="T35" fmla="*/ 3 h 403"/>
                <a:gd name="T36" fmla="*/ 108 w 270"/>
                <a:gd name="T37" fmla="*/ 68 h 403"/>
                <a:gd name="T38" fmla="*/ 88 w 270"/>
                <a:gd name="T39" fmla="*/ 105 h 403"/>
                <a:gd name="T40" fmla="*/ 55 w 270"/>
                <a:gd name="T41" fmla="*/ 79 h 403"/>
                <a:gd name="T42" fmla="*/ 27 w 270"/>
                <a:gd name="T43" fmla="*/ 53 h 403"/>
                <a:gd name="T44" fmla="*/ 9 w 270"/>
                <a:gd name="T45" fmla="*/ 90 h 403"/>
                <a:gd name="T46" fmla="*/ 39 w 270"/>
                <a:gd name="T47" fmla="*/ 155 h 403"/>
                <a:gd name="T48" fmla="*/ 56 w 270"/>
                <a:gd name="T49" fmla="*/ 226 h 403"/>
                <a:gd name="T50" fmla="*/ 61 w 270"/>
                <a:gd name="T51" fmla="*/ 351 h 403"/>
                <a:gd name="T52" fmla="*/ 58 w 270"/>
                <a:gd name="T53" fmla="*/ 391 h 403"/>
                <a:gd name="T54" fmla="*/ 71 w 270"/>
                <a:gd name="T55" fmla="*/ 395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0" h="403">
                  <a:moveTo>
                    <a:pt x="71" y="395"/>
                  </a:moveTo>
                  <a:cubicBezTo>
                    <a:pt x="78" y="340"/>
                    <a:pt x="78" y="283"/>
                    <a:pt x="70" y="228"/>
                  </a:cubicBezTo>
                  <a:cubicBezTo>
                    <a:pt x="63" y="184"/>
                    <a:pt x="51" y="142"/>
                    <a:pt x="29" y="103"/>
                  </a:cubicBezTo>
                  <a:cubicBezTo>
                    <a:pt x="25" y="95"/>
                    <a:pt x="4" y="53"/>
                    <a:pt x="28" y="68"/>
                  </a:cubicBezTo>
                  <a:cubicBezTo>
                    <a:pt x="44" y="79"/>
                    <a:pt x="48" y="99"/>
                    <a:pt x="63" y="110"/>
                  </a:cubicBezTo>
                  <a:cubicBezTo>
                    <a:pt x="92" y="131"/>
                    <a:pt x="117" y="105"/>
                    <a:pt x="120" y="74"/>
                  </a:cubicBezTo>
                  <a:cubicBezTo>
                    <a:pt x="121" y="60"/>
                    <a:pt x="117" y="24"/>
                    <a:pt x="135" y="16"/>
                  </a:cubicBezTo>
                  <a:cubicBezTo>
                    <a:pt x="150" y="10"/>
                    <a:pt x="158" y="49"/>
                    <a:pt x="160" y="57"/>
                  </a:cubicBezTo>
                  <a:cubicBezTo>
                    <a:pt x="163" y="73"/>
                    <a:pt x="154" y="127"/>
                    <a:pt x="187" y="109"/>
                  </a:cubicBezTo>
                  <a:cubicBezTo>
                    <a:pt x="200" y="103"/>
                    <a:pt x="209" y="91"/>
                    <a:pt x="222" y="86"/>
                  </a:cubicBezTo>
                  <a:cubicBezTo>
                    <a:pt x="235" y="81"/>
                    <a:pt x="236" y="100"/>
                    <a:pt x="234" y="108"/>
                  </a:cubicBezTo>
                  <a:cubicBezTo>
                    <a:pt x="230" y="122"/>
                    <a:pt x="220" y="136"/>
                    <a:pt x="212" y="148"/>
                  </a:cubicBezTo>
                  <a:cubicBezTo>
                    <a:pt x="208" y="155"/>
                    <a:pt x="219" y="162"/>
                    <a:pt x="223" y="155"/>
                  </a:cubicBezTo>
                  <a:cubicBezTo>
                    <a:pt x="233" y="139"/>
                    <a:pt x="270" y="84"/>
                    <a:pt x="232" y="73"/>
                  </a:cubicBezTo>
                  <a:cubicBezTo>
                    <a:pt x="221" y="71"/>
                    <a:pt x="212" y="76"/>
                    <a:pt x="203" y="82"/>
                  </a:cubicBezTo>
                  <a:cubicBezTo>
                    <a:pt x="197" y="86"/>
                    <a:pt x="192" y="91"/>
                    <a:pt x="186" y="95"/>
                  </a:cubicBezTo>
                  <a:cubicBezTo>
                    <a:pt x="173" y="104"/>
                    <a:pt x="174" y="92"/>
                    <a:pt x="174" y="80"/>
                  </a:cubicBezTo>
                  <a:cubicBezTo>
                    <a:pt x="175" y="58"/>
                    <a:pt x="170" y="6"/>
                    <a:pt x="139" y="3"/>
                  </a:cubicBezTo>
                  <a:cubicBezTo>
                    <a:pt x="108" y="0"/>
                    <a:pt x="108" y="49"/>
                    <a:pt x="108" y="68"/>
                  </a:cubicBezTo>
                  <a:cubicBezTo>
                    <a:pt x="108" y="82"/>
                    <a:pt x="102" y="100"/>
                    <a:pt x="88" y="105"/>
                  </a:cubicBezTo>
                  <a:cubicBezTo>
                    <a:pt x="73" y="110"/>
                    <a:pt x="61" y="88"/>
                    <a:pt x="55" y="79"/>
                  </a:cubicBezTo>
                  <a:cubicBezTo>
                    <a:pt x="48" y="68"/>
                    <a:pt x="38" y="58"/>
                    <a:pt x="27" y="53"/>
                  </a:cubicBezTo>
                  <a:cubicBezTo>
                    <a:pt x="0" y="40"/>
                    <a:pt x="3" y="74"/>
                    <a:pt x="9" y="90"/>
                  </a:cubicBezTo>
                  <a:cubicBezTo>
                    <a:pt x="17" y="112"/>
                    <a:pt x="31" y="132"/>
                    <a:pt x="39" y="155"/>
                  </a:cubicBezTo>
                  <a:cubicBezTo>
                    <a:pt x="48" y="178"/>
                    <a:pt x="53" y="202"/>
                    <a:pt x="56" y="226"/>
                  </a:cubicBezTo>
                  <a:cubicBezTo>
                    <a:pt x="63" y="267"/>
                    <a:pt x="64" y="309"/>
                    <a:pt x="61" y="351"/>
                  </a:cubicBezTo>
                  <a:cubicBezTo>
                    <a:pt x="61" y="363"/>
                    <a:pt x="59" y="384"/>
                    <a:pt x="58" y="391"/>
                  </a:cubicBezTo>
                  <a:cubicBezTo>
                    <a:pt x="57" y="400"/>
                    <a:pt x="69" y="403"/>
                    <a:pt x="71" y="395"/>
                  </a:cubicBezTo>
                  <a:close/>
                </a:path>
              </a:pathLst>
            </a:custGeom>
            <a:solidFill>
              <a:srgbClr val="83C3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26"/>
            <p:cNvSpPr>
              <a:spLocks noEditPoints="1"/>
            </p:cNvSpPr>
            <p:nvPr/>
          </p:nvSpPr>
          <p:spPr bwMode="auto">
            <a:xfrm>
              <a:off x="9149464" y="778632"/>
              <a:ext cx="430213" cy="581025"/>
            </a:xfrm>
            <a:custGeom>
              <a:avLst/>
              <a:gdLst>
                <a:gd name="T0" fmla="*/ 13 w 187"/>
                <a:gd name="T1" fmla="*/ 252 h 253"/>
                <a:gd name="T2" fmla="*/ 11 w 187"/>
                <a:gd name="T3" fmla="*/ 251 h 253"/>
                <a:gd name="T4" fmla="*/ 9 w 187"/>
                <a:gd name="T5" fmla="*/ 220 h 253"/>
                <a:gd name="T6" fmla="*/ 10 w 187"/>
                <a:gd name="T7" fmla="*/ 219 h 253"/>
                <a:gd name="T8" fmla="*/ 17 w 187"/>
                <a:gd name="T9" fmla="*/ 200 h 253"/>
                <a:gd name="T10" fmla="*/ 20 w 187"/>
                <a:gd name="T11" fmla="*/ 198 h 253"/>
                <a:gd name="T12" fmla="*/ 18 w 187"/>
                <a:gd name="T13" fmla="*/ 186 h 253"/>
                <a:gd name="T14" fmla="*/ 69 w 187"/>
                <a:gd name="T15" fmla="*/ 187 h 253"/>
                <a:gd name="T16" fmla="*/ 79 w 187"/>
                <a:gd name="T17" fmla="*/ 191 h 253"/>
                <a:gd name="T18" fmla="*/ 86 w 187"/>
                <a:gd name="T19" fmla="*/ 184 h 253"/>
                <a:gd name="T20" fmla="*/ 97 w 187"/>
                <a:gd name="T21" fmla="*/ 165 h 253"/>
                <a:gd name="T22" fmla="*/ 124 w 187"/>
                <a:gd name="T23" fmla="*/ 150 h 253"/>
                <a:gd name="T24" fmla="*/ 161 w 187"/>
                <a:gd name="T25" fmla="*/ 123 h 253"/>
                <a:gd name="T26" fmla="*/ 172 w 187"/>
                <a:gd name="T27" fmla="*/ 68 h 253"/>
                <a:gd name="T28" fmla="*/ 133 w 187"/>
                <a:gd name="T29" fmla="*/ 29 h 253"/>
                <a:gd name="T30" fmla="*/ 48 w 187"/>
                <a:gd name="T31" fmla="*/ 49 h 253"/>
                <a:gd name="T32" fmla="*/ 45 w 187"/>
                <a:gd name="T33" fmla="*/ 116 h 253"/>
                <a:gd name="T34" fmla="*/ 46 w 187"/>
                <a:gd name="T35" fmla="*/ 118 h 253"/>
                <a:gd name="T36" fmla="*/ 48 w 187"/>
                <a:gd name="T37" fmla="*/ 169 h 253"/>
                <a:gd name="T38" fmla="*/ 42 w 187"/>
                <a:gd name="T39" fmla="*/ 172 h 253"/>
                <a:gd name="T40" fmla="*/ 40 w 187"/>
                <a:gd name="T41" fmla="*/ 166 h 253"/>
                <a:gd name="T42" fmla="*/ 38 w 187"/>
                <a:gd name="T43" fmla="*/ 121 h 253"/>
                <a:gd name="T44" fmla="*/ 37 w 187"/>
                <a:gd name="T45" fmla="*/ 120 h 253"/>
                <a:gd name="T46" fmla="*/ 40 w 187"/>
                <a:gd name="T47" fmla="*/ 44 h 253"/>
                <a:gd name="T48" fmla="*/ 137 w 187"/>
                <a:gd name="T49" fmla="*/ 20 h 253"/>
                <a:gd name="T50" fmla="*/ 181 w 187"/>
                <a:gd name="T51" fmla="*/ 66 h 253"/>
                <a:gd name="T52" fmla="*/ 169 w 187"/>
                <a:gd name="T53" fmla="*/ 128 h 253"/>
                <a:gd name="T54" fmla="*/ 127 w 187"/>
                <a:gd name="T55" fmla="*/ 158 h 253"/>
                <a:gd name="T56" fmla="*/ 104 w 187"/>
                <a:gd name="T57" fmla="*/ 171 h 253"/>
                <a:gd name="T58" fmla="*/ 94 w 187"/>
                <a:gd name="T59" fmla="*/ 188 h 253"/>
                <a:gd name="T60" fmla="*/ 78 w 187"/>
                <a:gd name="T61" fmla="*/ 200 h 253"/>
                <a:gd name="T62" fmla="*/ 65 w 187"/>
                <a:gd name="T63" fmla="*/ 196 h 253"/>
                <a:gd name="T64" fmla="*/ 27 w 187"/>
                <a:gd name="T65" fmla="*/ 190 h 253"/>
                <a:gd name="T66" fmla="*/ 30 w 187"/>
                <a:gd name="T67" fmla="*/ 196 h 253"/>
                <a:gd name="T68" fmla="*/ 30 w 187"/>
                <a:gd name="T69" fmla="*/ 196 h 253"/>
                <a:gd name="T70" fmla="*/ 76 w 187"/>
                <a:gd name="T71" fmla="*/ 210 h 253"/>
                <a:gd name="T72" fmla="*/ 75 w 187"/>
                <a:gd name="T73" fmla="*/ 222 h 253"/>
                <a:gd name="T74" fmla="*/ 28 w 187"/>
                <a:gd name="T75" fmla="*/ 207 h 253"/>
                <a:gd name="T76" fmla="*/ 27 w 187"/>
                <a:gd name="T77" fmla="*/ 206 h 253"/>
                <a:gd name="T78" fmla="*/ 21 w 187"/>
                <a:gd name="T79" fmla="*/ 208 h 253"/>
                <a:gd name="T80" fmla="*/ 18 w 187"/>
                <a:gd name="T81" fmla="*/ 216 h 253"/>
                <a:gd name="T82" fmla="*/ 62 w 187"/>
                <a:gd name="T83" fmla="*/ 232 h 253"/>
                <a:gd name="T84" fmla="*/ 67 w 187"/>
                <a:gd name="T85" fmla="*/ 244 h 253"/>
                <a:gd name="T86" fmla="*/ 58 w 187"/>
                <a:gd name="T87" fmla="*/ 249 h 253"/>
                <a:gd name="T88" fmla="*/ 15 w 187"/>
                <a:gd name="T89" fmla="*/ 227 h 253"/>
                <a:gd name="T90" fmla="*/ 19 w 187"/>
                <a:gd name="T91" fmla="*/ 246 h 253"/>
                <a:gd name="T92" fmla="*/ 17 w 187"/>
                <a:gd name="T93" fmla="*/ 252 h 253"/>
                <a:gd name="T94" fmla="*/ 13 w 187"/>
                <a:gd name="T95" fmla="*/ 252 h 253"/>
                <a:gd name="T96" fmla="*/ 25 w 187"/>
                <a:gd name="T97" fmla="*/ 225 h 253"/>
                <a:gd name="T98" fmla="*/ 57 w 187"/>
                <a:gd name="T99" fmla="*/ 240 h 253"/>
                <a:gd name="T100" fmla="*/ 55 w 187"/>
                <a:gd name="T101" fmla="*/ 238 h 253"/>
                <a:gd name="T102" fmla="*/ 25 w 187"/>
                <a:gd name="T103" fmla="*/ 225 h 253"/>
                <a:gd name="T104" fmla="*/ 42 w 187"/>
                <a:gd name="T105" fmla="*/ 205 h 253"/>
                <a:gd name="T106" fmla="*/ 68 w 187"/>
                <a:gd name="T107" fmla="*/ 215 h 253"/>
                <a:gd name="T108" fmla="*/ 67 w 187"/>
                <a:gd name="T109" fmla="*/ 214 h 253"/>
                <a:gd name="T110" fmla="*/ 42 w 187"/>
                <a:gd name="T111" fmla="*/ 20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7" h="253">
                  <a:moveTo>
                    <a:pt x="13" y="252"/>
                  </a:moveTo>
                  <a:cubicBezTo>
                    <a:pt x="12" y="252"/>
                    <a:pt x="11" y="251"/>
                    <a:pt x="11" y="251"/>
                  </a:cubicBezTo>
                  <a:cubicBezTo>
                    <a:pt x="0" y="233"/>
                    <a:pt x="4" y="224"/>
                    <a:pt x="9" y="220"/>
                  </a:cubicBezTo>
                  <a:cubicBezTo>
                    <a:pt x="10" y="220"/>
                    <a:pt x="10" y="220"/>
                    <a:pt x="10" y="219"/>
                  </a:cubicBezTo>
                  <a:cubicBezTo>
                    <a:pt x="6" y="211"/>
                    <a:pt x="9" y="204"/>
                    <a:pt x="17" y="200"/>
                  </a:cubicBezTo>
                  <a:cubicBezTo>
                    <a:pt x="18" y="199"/>
                    <a:pt x="19" y="199"/>
                    <a:pt x="20" y="198"/>
                  </a:cubicBezTo>
                  <a:cubicBezTo>
                    <a:pt x="16" y="193"/>
                    <a:pt x="17" y="189"/>
                    <a:pt x="18" y="186"/>
                  </a:cubicBezTo>
                  <a:cubicBezTo>
                    <a:pt x="26" y="170"/>
                    <a:pt x="52" y="180"/>
                    <a:pt x="69" y="187"/>
                  </a:cubicBezTo>
                  <a:cubicBezTo>
                    <a:pt x="73" y="189"/>
                    <a:pt x="77" y="191"/>
                    <a:pt x="79" y="191"/>
                  </a:cubicBezTo>
                  <a:cubicBezTo>
                    <a:pt x="81" y="191"/>
                    <a:pt x="82" y="191"/>
                    <a:pt x="86" y="184"/>
                  </a:cubicBezTo>
                  <a:cubicBezTo>
                    <a:pt x="88" y="179"/>
                    <a:pt x="91" y="172"/>
                    <a:pt x="97" y="165"/>
                  </a:cubicBezTo>
                  <a:cubicBezTo>
                    <a:pt x="105" y="156"/>
                    <a:pt x="114" y="153"/>
                    <a:pt x="124" y="150"/>
                  </a:cubicBezTo>
                  <a:cubicBezTo>
                    <a:pt x="137" y="145"/>
                    <a:pt x="150" y="141"/>
                    <a:pt x="161" y="123"/>
                  </a:cubicBezTo>
                  <a:cubicBezTo>
                    <a:pt x="174" y="104"/>
                    <a:pt x="177" y="85"/>
                    <a:pt x="172" y="68"/>
                  </a:cubicBezTo>
                  <a:cubicBezTo>
                    <a:pt x="167" y="51"/>
                    <a:pt x="153" y="37"/>
                    <a:pt x="133" y="29"/>
                  </a:cubicBezTo>
                  <a:cubicBezTo>
                    <a:pt x="91" y="11"/>
                    <a:pt x="61" y="28"/>
                    <a:pt x="48" y="49"/>
                  </a:cubicBezTo>
                  <a:cubicBezTo>
                    <a:pt x="28" y="79"/>
                    <a:pt x="38" y="100"/>
                    <a:pt x="45" y="116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55" y="137"/>
                    <a:pt x="52" y="159"/>
                    <a:pt x="48" y="169"/>
                  </a:cubicBezTo>
                  <a:cubicBezTo>
                    <a:pt x="47" y="171"/>
                    <a:pt x="45" y="173"/>
                    <a:pt x="42" y="172"/>
                  </a:cubicBezTo>
                  <a:cubicBezTo>
                    <a:pt x="40" y="171"/>
                    <a:pt x="39" y="168"/>
                    <a:pt x="40" y="166"/>
                  </a:cubicBezTo>
                  <a:cubicBezTo>
                    <a:pt x="43" y="157"/>
                    <a:pt x="45" y="138"/>
                    <a:pt x="38" y="121"/>
                  </a:cubicBezTo>
                  <a:cubicBezTo>
                    <a:pt x="37" y="120"/>
                    <a:pt x="37" y="120"/>
                    <a:pt x="37" y="120"/>
                  </a:cubicBezTo>
                  <a:cubicBezTo>
                    <a:pt x="30" y="104"/>
                    <a:pt x="18" y="78"/>
                    <a:pt x="40" y="44"/>
                  </a:cubicBezTo>
                  <a:cubicBezTo>
                    <a:pt x="55" y="20"/>
                    <a:pt x="89" y="0"/>
                    <a:pt x="137" y="20"/>
                  </a:cubicBezTo>
                  <a:cubicBezTo>
                    <a:pt x="159" y="30"/>
                    <a:pt x="175" y="46"/>
                    <a:pt x="181" y="66"/>
                  </a:cubicBezTo>
                  <a:cubicBezTo>
                    <a:pt x="187" y="85"/>
                    <a:pt x="183" y="107"/>
                    <a:pt x="169" y="128"/>
                  </a:cubicBezTo>
                  <a:cubicBezTo>
                    <a:pt x="156" y="148"/>
                    <a:pt x="140" y="154"/>
                    <a:pt x="127" y="158"/>
                  </a:cubicBezTo>
                  <a:cubicBezTo>
                    <a:pt x="118" y="161"/>
                    <a:pt x="110" y="164"/>
                    <a:pt x="104" y="171"/>
                  </a:cubicBezTo>
                  <a:cubicBezTo>
                    <a:pt x="99" y="177"/>
                    <a:pt x="96" y="183"/>
                    <a:pt x="94" y="188"/>
                  </a:cubicBezTo>
                  <a:cubicBezTo>
                    <a:pt x="91" y="195"/>
                    <a:pt x="87" y="202"/>
                    <a:pt x="78" y="200"/>
                  </a:cubicBezTo>
                  <a:cubicBezTo>
                    <a:pt x="75" y="199"/>
                    <a:pt x="71" y="198"/>
                    <a:pt x="65" y="196"/>
                  </a:cubicBezTo>
                  <a:cubicBezTo>
                    <a:pt x="53" y="191"/>
                    <a:pt x="31" y="182"/>
                    <a:pt x="27" y="190"/>
                  </a:cubicBezTo>
                  <a:cubicBezTo>
                    <a:pt x="26" y="191"/>
                    <a:pt x="27" y="193"/>
                    <a:pt x="30" y="196"/>
                  </a:cubicBezTo>
                  <a:cubicBezTo>
                    <a:pt x="30" y="196"/>
                    <a:pt x="30" y="196"/>
                    <a:pt x="30" y="196"/>
                  </a:cubicBezTo>
                  <a:cubicBezTo>
                    <a:pt x="47" y="194"/>
                    <a:pt x="70" y="199"/>
                    <a:pt x="76" y="210"/>
                  </a:cubicBezTo>
                  <a:cubicBezTo>
                    <a:pt x="79" y="217"/>
                    <a:pt x="77" y="221"/>
                    <a:pt x="75" y="222"/>
                  </a:cubicBezTo>
                  <a:cubicBezTo>
                    <a:pt x="66" y="230"/>
                    <a:pt x="40" y="216"/>
                    <a:pt x="28" y="207"/>
                  </a:cubicBezTo>
                  <a:cubicBezTo>
                    <a:pt x="28" y="207"/>
                    <a:pt x="27" y="206"/>
                    <a:pt x="27" y="206"/>
                  </a:cubicBezTo>
                  <a:cubicBezTo>
                    <a:pt x="25" y="206"/>
                    <a:pt x="23" y="207"/>
                    <a:pt x="21" y="208"/>
                  </a:cubicBezTo>
                  <a:cubicBezTo>
                    <a:pt x="18" y="209"/>
                    <a:pt x="16" y="211"/>
                    <a:pt x="18" y="216"/>
                  </a:cubicBezTo>
                  <a:cubicBezTo>
                    <a:pt x="32" y="214"/>
                    <a:pt x="51" y="221"/>
                    <a:pt x="62" y="232"/>
                  </a:cubicBezTo>
                  <a:cubicBezTo>
                    <a:pt x="63" y="233"/>
                    <a:pt x="69" y="239"/>
                    <a:pt x="67" y="244"/>
                  </a:cubicBezTo>
                  <a:cubicBezTo>
                    <a:pt x="66" y="246"/>
                    <a:pt x="64" y="249"/>
                    <a:pt x="58" y="249"/>
                  </a:cubicBezTo>
                  <a:cubicBezTo>
                    <a:pt x="48" y="249"/>
                    <a:pt x="26" y="242"/>
                    <a:pt x="15" y="227"/>
                  </a:cubicBezTo>
                  <a:cubicBezTo>
                    <a:pt x="11" y="232"/>
                    <a:pt x="16" y="242"/>
                    <a:pt x="19" y="246"/>
                  </a:cubicBezTo>
                  <a:cubicBezTo>
                    <a:pt x="20" y="248"/>
                    <a:pt x="19" y="251"/>
                    <a:pt x="17" y="252"/>
                  </a:cubicBezTo>
                  <a:cubicBezTo>
                    <a:pt x="16" y="253"/>
                    <a:pt x="14" y="253"/>
                    <a:pt x="13" y="252"/>
                  </a:cubicBezTo>
                  <a:close/>
                  <a:moveTo>
                    <a:pt x="25" y="225"/>
                  </a:moveTo>
                  <a:cubicBezTo>
                    <a:pt x="35" y="235"/>
                    <a:pt x="50" y="240"/>
                    <a:pt x="57" y="240"/>
                  </a:cubicBezTo>
                  <a:cubicBezTo>
                    <a:pt x="56" y="239"/>
                    <a:pt x="56" y="239"/>
                    <a:pt x="55" y="238"/>
                  </a:cubicBezTo>
                  <a:cubicBezTo>
                    <a:pt x="47" y="231"/>
                    <a:pt x="34" y="226"/>
                    <a:pt x="25" y="225"/>
                  </a:cubicBezTo>
                  <a:close/>
                  <a:moveTo>
                    <a:pt x="42" y="205"/>
                  </a:moveTo>
                  <a:cubicBezTo>
                    <a:pt x="52" y="211"/>
                    <a:pt x="64" y="215"/>
                    <a:pt x="68" y="215"/>
                  </a:cubicBezTo>
                  <a:cubicBezTo>
                    <a:pt x="68" y="215"/>
                    <a:pt x="68" y="215"/>
                    <a:pt x="67" y="214"/>
                  </a:cubicBezTo>
                  <a:cubicBezTo>
                    <a:pt x="65" y="210"/>
                    <a:pt x="53" y="206"/>
                    <a:pt x="42" y="205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27"/>
            <p:cNvSpPr/>
            <p:nvPr/>
          </p:nvSpPr>
          <p:spPr bwMode="auto">
            <a:xfrm>
              <a:off x="9282814" y="896107"/>
              <a:ext cx="222250" cy="317500"/>
            </a:xfrm>
            <a:custGeom>
              <a:avLst/>
              <a:gdLst>
                <a:gd name="T0" fmla="*/ 5 w 97"/>
                <a:gd name="T1" fmla="*/ 135 h 138"/>
                <a:gd name="T2" fmla="*/ 16 w 97"/>
                <a:gd name="T3" fmla="*/ 77 h 138"/>
                <a:gd name="T4" fmla="*/ 11 w 97"/>
                <a:gd name="T5" fmla="*/ 30 h 138"/>
                <a:gd name="T6" fmla="*/ 13 w 97"/>
                <a:gd name="T7" fmla="*/ 18 h 138"/>
                <a:gd name="T8" fmla="*/ 22 w 97"/>
                <a:gd name="T9" fmla="*/ 35 h 138"/>
                <a:gd name="T10" fmla="*/ 45 w 97"/>
                <a:gd name="T11" fmla="*/ 27 h 138"/>
                <a:gd name="T12" fmla="*/ 54 w 97"/>
                <a:gd name="T13" fmla="*/ 7 h 138"/>
                <a:gd name="T14" fmla="*/ 60 w 97"/>
                <a:gd name="T15" fmla="*/ 24 h 138"/>
                <a:gd name="T16" fmla="*/ 66 w 97"/>
                <a:gd name="T17" fmla="*/ 44 h 138"/>
                <a:gd name="T18" fmla="*/ 80 w 97"/>
                <a:gd name="T19" fmla="*/ 38 h 138"/>
                <a:gd name="T20" fmla="*/ 82 w 97"/>
                <a:gd name="T21" fmla="*/ 47 h 138"/>
                <a:gd name="T22" fmla="*/ 72 w 97"/>
                <a:gd name="T23" fmla="*/ 59 h 138"/>
                <a:gd name="T24" fmla="*/ 75 w 97"/>
                <a:gd name="T25" fmla="*/ 62 h 138"/>
                <a:gd name="T26" fmla="*/ 84 w 97"/>
                <a:gd name="T27" fmla="*/ 34 h 138"/>
                <a:gd name="T28" fmla="*/ 73 w 97"/>
                <a:gd name="T29" fmla="*/ 35 h 138"/>
                <a:gd name="T30" fmla="*/ 67 w 97"/>
                <a:gd name="T31" fmla="*/ 39 h 138"/>
                <a:gd name="T32" fmla="*/ 63 w 97"/>
                <a:gd name="T33" fmla="*/ 33 h 138"/>
                <a:gd name="T34" fmla="*/ 57 w 97"/>
                <a:gd name="T35" fmla="*/ 3 h 138"/>
                <a:gd name="T36" fmla="*/ 41 w 97"/>
                <a:gd name="T37" fmla="*/ 24 h 138"/>
                <a:gd name="T38" fmla="*/ 31 w 97"/>
                <a:gd name="T39" fmla="*/ 35 h 138"/>
                <a:gd name="T40" fmla="*/ 22 w 97"/>
                <a:gd name="T41" fmla="*/ 24 h 138"/>
                <a:gd name="T42" fmla="*/ 14 w 97"/>
                <a:gd name="T43" fmla="*/ 13 h 138"/>
                <a:gd name="T44" fmla="*/ 5 w 97"/>
                <a:gd name="T45" fmla="*/ 24 h 138"/>
                <a:gd name="T46" fmla="*/ 11 w 97"/>
                <a:gd name="T47" fmla="*/ 49 h 138"/>
                <a:gd name="T48" fmla="*/ 12 w 97"/>
                <a:gd name="T49" fmla="*/ 75 h 138"/>
                <a:gd name="T50" fmla="*/ 5 w 97"/>
                <a:gd name="T51" fmla="*/ 119 h 138"/>
                <a:gd name="T52" fmla="*/ 1 w 97"/>
                <a:gd name="T53" fmla="*/ 133 h 138"/>
                <a:gd name="T54" fmla="*/ 5 w 97"/>
                <a:gd name="T55" fmla="*/ 135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7" h="138">
                  <a:moveTo>
                    <a:pt x="5" y="135"/>
                  </a:moveTo>
                  <a:cubicBezTo>
                    <a:pt x="11" y="117"/>
                    <a:pt x="15" y="97"/>
                    <a:pt x="16" y="77"/>
                  </a:cubicBezTo>
                  <a:cubicBezTo>
                    <a:pt x="17" y="61"/>
                    <a:pt x="16" y="46"/>
                    <a:pt x="11" y="30"/>
                  </a:cubicBezTo>
                  <a:cubicBezTo>
                    <a:pt x="10" y="27"/>
                    <a:pt x="6" y="11"/>
                    <a:pt x="13" y="18"/>
                  </a:cubicBezTo>
                  <a:cubicBezTo>
                    <a:pt x="18" y="23"/>
                    <a:pt x="18" y="30"/>
                    <a:pt x="22" y="35"/>
                  </a:cubicBezTo>
                  <a:cubicBezTo>
                    <a:pt x="31" y="45"/>
                    <a:pt x="42" y="37"/>
                    <a:pt x="45" y="27"/>
                  </a:cubicBezTo>
                  <a:cubicBezTo>
                    <a:pt x="46" y="22"/>
                    <a:pt x="47" y="9"/>
                    <a:pt x="54" y="7"/>
                  </a:cubicBezTo>
                  <a:cubicBezTo>
                    <a:pt x="60" y="6"/>
                    <a:pt x="60" y="20"/>
                    <a:pt x="60" y="24"/>
                  </a:cubicBezTo>
                  <a:cubicBezTo>
                    <a:pt x="60" y="29"/>
                    <a:pt x="53" y="48"/>
                    <a:pt x="66" y="44"/>
                  </a:cubicBezTo>
                  <a:cubicBezTo>
                    <a:pt x="71" y="42"/>
                    <a:pt x="75" y="39"/>
                    <a:pt x="80" y="38"/>
                  </a:cubicBezTo>
                  <a:cubicBezTo>
                    <a:pt x="85" y="37"/>
                    <a:pt x="84" y="44"/>
                    <a:pt x="82" y="47"/>
                  </a:cubicBezTo>
                  <a:cubicBezTo>
                    <a:pt x="80" y="51"/>
                    <a:pt x="76" y="55"/>
                    <a:pt x="72" y="59"/>
                  </a:cubicBezTo>
                  <a:cubicBezTo>
                    <a:pt x="70" y="61"/>
                    <a:pt x="73" y="65"/>
                    <a:pt x="75" y="62"/>
                  </a:cubicBezTo>
                  <a:cubicBezTo>
                    <a:pt x="80" y="58"/>
                    <a:pt x="97" y="41"/>
                    <a:pt x="84" y="34"/>
                  </a:cubicBezTo>
                  <a:cubicBezTo>
                    <a:pt x="80" y="33"/>
                    <a:pt x="77" y="34"/>
                    <a:pt x="73" y="35"/>
                  </a:cubicBezTo>
                  <a:cubicBezTo>
                    <a:pt x="71" y="36"/>
                    <a:pt x="69" y="38"/>
                    <a:pt x="67" y="39"/>
                  </a:cubicBezTo>
                  <a:cubicBezTo>
                    <a:pt x="61" y="41"/>
                    <a:pt x="63" y="37"/>
                    <a:pt x="63" y="33"/>
                  </a:cubicBezTo>
                  <a:cubicBezTo>
                    <a:pt x="65" y="25"/>
                    <a:pt x="67" y="7"/>
                    <a:pt x="57" y="3"/>
                  </a:cubicBezTo>
                  <a:cubicBezTo>
                    <a:pt x="46" y="0"/>
                    <a:pt x="43" y="17"/>
                    <a:pt x="41" y="24"/>
                  </a:cubicBezTo>
                  <a:cubicBezTo>
                    <a:pt x="40" y="28"/>
                    <a:pt x="37" y="35"/>
                    <a:pt x="31" y="35"/>
                  </a:cubicBezTo>
                  <a:cubicBezTo>
                    <a:pt x="26" y="36"/>
                    <a:pt x="23" y="28"/>
                    <a:pt x="22" y="24"/>
                  </a:cubicBezTo>
                  <a:cubicBezTo>
                    <a:pt x="20" y="19"/>
                    <a:pt x="17" y="15"/>
                    <a:pt x="14" y="13"/>
                  </a:cubicBezTo>
                  <a:cubicBezTo>
                    <a:pt x="5" y="6"/>
                    <a:pt x="4" y="18"/>
                    <a:pt x="5" y="24"/>
                  </a:cubicBezTo>
                  <a:cubicBezTo>
                    <a:pt x="6" y="33"/>
                    <a:pt x="10" y="41"/>
                    <a:pt x="11" y="49"/>
                  </a:cubicBezTo>
                  <a:cubicBezTo>
                    <a:pt x="12" y="58"/>
                    <a:pt x="12" y="67"/>
                    <a:pt x="12" y="75"/>
                  </a:cubicBezTo>
                  <a:cubicBezTo>
                    <a:pt x="11" y="90"/>
                    <a:pt x="8" y="105"/>
                    <a:pt x="5" y="119"/>
                  </a:cubicBezTo>
                  <a:cubicBezTo>
                    <a:pt x="4" y="123"/>
                    <a:pt x="1" y="131"/>
                    <a:pt x="1" y="133"/>
                  </a:cubicBezTo>
                  <a:cubicBezTo>
                    <a:pt x="0" y="136"/>
                    <a:pt x="4" y="138"/>
                    <a:pt x="5" y="135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1649274" y="6328601"/>
            <a:ext cx="560388" cy="793750"/>
            <a:chOff x="8706552" y="2723319"/>
            <a:chExt cx="560388" cy="793750"/>
          </a:xfrm>
        </p:grpSpPr>
        <p:sp>
          <p:nvSpPr>
            <p:cNvPr id="115" name="Freeform 20"/>
            <p:cNvSpPr>
              <a:spLocks noEditPoints="1"/>
            </p:cNvSpPr>
            <p:nvPr/>
          </p:nvSpPr>
          <p:spPr bwMode="auto">
            <a:xfrm>
              <a:off x="8706552" y="2723319"/>
              <a:ext cx="560388" cy="793750"/>
            </a:xfrm>
            <a:custGeom>
              <a:avLst/>
              <a:gdLst>
                <a:gd name="T0" fmla="*/ 18 w 244"/>
                <a:gd name="T1" fmla="*/ 345 h 346"/>
                <a:gd name="T2" fmla="*/ 15 w 244"/>
                <a:gd name="T3" fmla="*/ 342 h 346"/>
                <a:gd name="T4" fmla="*/ 12 w 244"/>
                <a:gd name="T5" fmla="*/ 301 h 346"/>
                <a:gd name="T6" fmla="*/ 12 w 244"/>
                <a:gd name="T7" fmla="*/ 301 h 346"/>
                <a:gd name="T8" fmla="*/ 21 w 244"/>
                <a:gd name="T9" fmla="*/ 273 h 346"/>
                <a:gd name="T10" fmla="*/ 25 w 244"/>
                <a:gd name="T11" fmla="*/ 272 h 346"/>
                <a:gd name="T12" fmla="*/ 22 w 244"/>
                <a:gd name="T13" fmla="*/ 255 h 346"/>
                <a:gd name="T14" fmla="*/ 90 w 244"/>
                <a:gd name="T15" fmla="*/ 254 h 346"/>
                <a:gd name="T16" fmla="*/ 105 w 244"/>
                <a:gd name="T17" fmla="*/ 258 h 346"/>
                <a:gd name="T18" fmla="*/ 112 w 244"/>
                <a:gd name="T19" fmla="*/ 248 h 346"/>
                <a:gd name="T20" fmla="*/ 127 w 244"/>
                <a:gd name="T21" fmla="*/ 222 h 346"/>
                <a:gd name="T22" fmla="*/ 162 w 244"/>
                <a:gd name="T23" fmla="*/ 200 h 346"/>
                <a:gd name="T24" fmla="*/ 211 w 244"/>
                <a:gd name="T25" fmla="*/ 162 h 346"/>
                <a:gd name="T26" fmla="*/ 223 w 244"/>
                <a:gd name="T27" fmla="*/ 87 h 346"/>
                <a:gd name="T28" fmla="*/ 167 w 244"/>
                <a:gd name="T29" fmla="*/ 36 h 346"/>
                <a:gd name="T30" fmla="*/ 54 w 244"/>
                <a:gd name="T31" fmla="*/ 68 h 346"/>
                <a:gd name="T32" fmla="*/ 54 w 244"/>
                <a:gd name="T33" fmla="*/ 159 h 346"/>
                <a:gd name="T34" fmla="*/ 55 w 244"/>
                <a:gd name="T35" fmla="*/ 161 h 346"/>
                <a:gd name="T36" fmla="*/ 61 w 244"/>
                <a:gd name="T37" fmla="*/ 230 h 346"/>
                <a:gd name="T38" fmla="*/ 54 w 244"/>
                <a:gd name="T39" fmla="*/ 234 h 346"/>
                <a:gd name="T40" fmla="*/ 50 w 244"/>
                <a:gd name="T41" fmla="*/ 226 h 346"/>
                <a:gd name="T42" fmla="*/ 44 w 244"/>
                <a:gd name="T43" fmla="*/ 167 h 346"/>
                <a:gd name="T44" fmla="*/ 43 w 244"/>
                <a:gd name="T45" fmla="*/ 164 h 346"/>
                <a:gd name="T46" fmla="*/ 43 w 244"/>
                <a:gd name="T47" fmla="*/ 62 h 346"/>
                <a:gd name="T48" fmla="*/ 172 w 244"/>
                <a:gd name="T49" fmla="*/ 25 h 346"/>
                <a:gd name="T50" fmla="*/ 235 w 244"/>
                <a:gd name="T51" fmla="*/ 83 h 346"/>
                <a:gd name="T52" fmla="*/ 222 w 244"/>
                <a:gd name="T53" fmla="*/ 168 h 346"/>
                <a:gd name="T54" fmla="*/ 167 w 244"/>
                <a:gd name="T55" fmla="*/ 211 h 346"/>
                <a:gd name="T56" fmla="*/ 137 w 244"/>
                <a:gd name="T57" fmla="*/ 230 h 346"/>
                <a:gd name="T58" fmla="*/ 124 w 244"/>
                <a:gd name="T59" fmla="*/ 253 h 346"/>
                <a:gd name="T60" fmla="*/ 103 w 244"/>
                <a:gd name="T61" fmla="*/ 270 h 346"/>
                <a:gd name="T62" fmla="*/ 86 w 244"/>
                <a:gd name="T63" fmla="*/ 265 h 346"/>
                <a:gd name="T64" fmla="*/ 33 w 244"/>
                <a:gd name="T65" fmla="*/ 260 h 346"/>
                <a:gd name="T66" fmla="*/ 38 w 244"/>
                <a:gd name="T67" fmla="*/ 267 h 346"/>
                <a:gd name="T68" fmla="*/ 38 w 244"/>
                <a:gd name="T69" fmla="*/ 268 h 346"/>
                <a:gd name="T70" fmla="*/ 101 w 244"/>
                <a:gd name="T71" fmla="*/ 284 h 346"/>
                <a:gd name="T72" fmla="*/ 100 w 244"/>
                <a:gd name="T73" fmla="*/ 301 h 346"/>
                <a:gd name="T74" fmla="*/ 37 w 244"/>
                <a:gd name="T75" fmla="*/ 283 h 346"/>
                <a:gd name="T76" fmla="*/ 35 w 244"/>
                <a:gd name="T77" fmla="*/ 281 h 346"/>
                <a:gd name="T78" fmla="*/ 27 w 244"/>
                <a:gd name="T79" fmla="*/ 284 h 346"/>
                <a:gd name="T80" fmla="*/ 24 w 244"/>
                <a:gd name="T81" fmla="*/ 296 h 346"/>
                <a:gd name="T82" fmla="*/ 83 w 244"/>
                <a:gd name="T83" fmla="*/ 314 h 346"/>
                <a:gd name="T84" fmla="*/ 91 w 244"/>
                <a:gd name="T85" fmla="*/ 330 h 346"/>
                <a:gd name="T86" fmla="*/ 79 w 244"/>
                <a:gd name="T87" fmla="*/ 338 h 346"/>
                <a:gd name="T88" fmla="*/ 19 w 244"/>
                <a:gd name="T89" fmla="*/ 311 h 346"/>
                <a:gd name="T90" fmla="*/ 26 w 244"/>
                <a:gd name="T91" fmla="*/ 336 h 346"/>
                <a:gd name="T92" fmla="*/ 24 w 244"/>
                <a:gd name="T93" fmla="*/ 344 h 346"/>
                <a:gd name="T94" fmla="*/ 18 w 244"/>
                <a:gd name="T95" fmla="*/ 345 h 346"/>
                <a:gd name="T96" fmla="*/ 33 w 244"/>
                <a:gd name="T97" fmla="*/ 307 h 346"/>
                <a:gd name="T98" fmla="*/ 77 w 244"/>
                <a:gd name="T99" fmla="*/ 325 h 346"/>
                <a:gd name="T100" fmla="*/ 75 w 244"/>
                <a:gd name="T101" fmla="*/ 323 h 346"/>
                <a:gd name="T102" fmla="*/ 33 w 244"/>
                <a:gd name="T103" fmla="*/ 307 h 346"/>
                <a:gd name="T104" fmla="*/ 55 w 244"/>
                <a:gd name="T105" fmla="*/ 280 h 346"/>
                <a:gd name="T106" fmla="*/ 91 w 244"/>
                <a:gd name="T107" fmla="*/ 292 h 346"/>
                <a:gd name="T108" fmla="*/ 90 w 244"/>
                <a:gd name="T109" fmla="*/ 290 h 346"/>
                <a:gd name="T110" fmla="*/ 55 w 244"/>
                <a:gd name="T111" fmla="*/ 28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4" h="346">
                  <a:moveTo>
                    <a:pt x="18" y="345"/>
                  </a:moveTo>
                  <a:cubicBezTo>
                    <a:pt x="17" y="344"/>
                    <a:pt x="16" y="343"/>
                    <a:pt x="15" y="342"/>
                  </a:cubicBezTo>
                  <a:cubicBezTo>
                    <a:pt x="0" y="319"/>
                    <a:pt x="5" y="307"/>
                    <a:pt x="12" y="301"/>
                  </a:cubicBezTo>
                  <a:cubicBezTo>
                    <a:pt x="12" y="301"/>
                    <a:pt x="12" y="301"/>
                    <a:pt x="12" y="301"/>
                  </a:cubicBezTo>
                  <a:cubicBezTo>
                    <a:pt x="7" y="289"/>
                    <a:pt x="10" y="279"/>
                    <a:pt x="21" y="273"/>
                  </a:cubicBezTo>
                  <a:cubicBezTo>
                    <a:pt x="22" y="273"/>
                    <a:pt x="23" y="272"/>
                    <a:pt x="25" y="272"/>
                  </a:cubicBezTo>
                  <a:cubicBezTo>
                    <a:pt x="20" y="265"/>
                    <a:pt x="20" y="259"/>
                    <a:pt x="22" y="255"/>
                  </a:cubicBezTo>
                  <a:cubicBezTo>
                    <a:pt x="32" y="233"/>
                    <a:pt x="67" y="246"/>
                    <a:pt x="90" y="254"/>
                  </a:cubicBezTo>
                  <a:cubicBezTo>
                    <a:pt x="96" y="256"/>
                    <a:pt x="102" y="258"/>
                    <a:pt x="105" y="258"/>
                  </a:cubicBezTo>
                  <a:cubicBezTo>
                    <a:pt x="107" y="259"/>
                    <a:pt x="108" y="258"/>
                    <a:pt x="112" y="248"/>
                  </a:cubicBezTo>
                  <a:cubicBezTo>
                    <a:pt x="115" y="241"/>
                    <a:pt x="119" y="231"/>
                    <a:pt x="127" y="222"/>
                  </a:cubicBezTo>
                  <a:cubicBezTo>
                    <a:pt x="137" y="210"/>
                    <a:pt x="149" y="205"/>
                    <a:pt x="162" y="200"/>
                  </a:cubicBezTo>
                  <a:cubicBezTo>
                    <a:pt x="179" y="193"/>
                    <a:pt x="196" y="186"/>
                    <a:pt x="211" y="162"/>
                  </a:cubicBezTo>
                  <a:cubicBezTo>
                    <a:pt x="227" y="136"/>
                    <a:pt x="231" y="110"/>
                    <a:pt x="223" y="87"/>
                  </a:cubicBezTo>
                  <a:cubicBezTo>
                    <a:pt x="215" y="65"/>
                    <a:pt x="195" y="47"/>
                    <a:pt x="167" y="36"/>
                  </a:cubicBezTo>
                  <a:cubicBezTo>
                    <a:pt x="110" y="15"/>
                    <a:pt x="70" y="40"/>
                    <a:pt x="54" y="68"/>
                  </a:cubicBezTo>
                  <a:cubicBezTo>
                    <a:pt x="29" y="110"/>
                    <a:pt x="43" y="138"/>
                    <a:pt x="54" y="159"/>
                  </a:cubicBezTo>
                  <a:cubicBezTo>
                    <a:pt x="55" y="161"/>
                    <a:pt x="55" y="161"/>
                    <a:pt x="55" y="161"/>
                  </a:cubicBezTo>
                  <a:cubicBezTo>
                    <a:pt x="68" y="187"/>
                    <a:pt x="66" y="217"/>
                    <a:pt x="61" y="230"/>
                  </a:cubicBezTo>
                  <a:cubicBezTo>
                    <a:pt x="60" y="234"/>
                    <a:pt x="57" y="235"/>
                    <a:pt x="54" y="234"/>
                  </a:cubicBezTo>
                  <a:cubicBezTo>
                    <a:pt x="50" y="233"/>
                    <a:pt x="49" y="230"/>
                    <a:pt x="50" y="226"/>
                  </a:cubicBezTo>
                  <a:cubicBezTo>
                    <a:pt x="53" y="215"/>
                    <a:pt x="55" y="189"/>
                    <a:pt x="44" y="167"/>
                  </a:cubicBezTo>
                  <a:cubicBezTo>
                    <a:pt x="43" y="164"/>
                    <a:pt x="43" y="164"/>
                    <a:pt x="43" y="164"/>
                  </a:cubicBezTo>
                  <a:cubicBezTo>
                    <a:pt x="32" y="144"/>
                    <a:pt x="15" y="110"/>
                    <a:pt x="43" y="62"/>
                  </a:cubicBezTo>
                  <a:cubicBezTo>
                    <a:pt x="62" y="29"/>
                    <a:pt x="107" y="0"/>
                    <a:pt x="172" y="25"/>
                  </a:cubicBezTo>
                  <a:cubicBezTo>
                    <a:pt x="203" y="37"/>
                    <a:pt x="225" y="57"/>
                    <a:pt x="235" y="83"/>
                  </a:cubicBezTo>
                  <a:cubicBezTo>
                    <a:pt x="244" y="110"/>
                    <a:pt x="239" y="139"/>
                    <a:pt x="222" y="168"/>
                  </a:cubicBezTo>
                  <a:cubicBezTo>
                    <a:pt x="205" y="196"/>
                    <a:pt x="185" y="204"/>
                    <a:pt x="167" y="211"/>
                  </a:cubicBezTo>
                  <a:cubicBezTo>
                    <a:pt x="155" y="216"/>
                    <a:pt x="144" y="220"/>
                    <a:pt x="137" y="230"/>
                  </a:cubicBezTo>
                  <a:cubicBezTo>
                    <a:pt x="130" y="238"/>
                    <a:pt x="127" y="246"/>
                    <a:pt x="124" y="253"/>
                  </a:cubicBezTo>
                  <a:cubicBezTo>
                    <a:pt x="120" y="262"/>
                    <a:pt x="115" y="273"/>
                    <a:pt x="103" y="270"/>
                  </a:cubicBezTo>
                  <a:cubicBezTo>
                    <a:pt x="99" y="270"/>
                    <a:pt x="93" y="268"/>
                    <a:pt x="86" y="265"/>
                  </a:cubicBezTo>
                  <a:cubicBezTo>
                    <a:pt x="69" y="260"/>
                    <a:pt x="39" y="249"/>
                    <a:pt x="33" y="260"/>
                  </a:cubicBezTo>
                  <a:cubicBezTo>
                    <a:pt x="33" y="261"/>
                    <a:pt x="34" y="264"/>
                    <a:pt x="38" y="267"/>
                  </a:cubicBezTo>
                  <a:cubicBezTo>
                    <a:pt x="38" y="268"/>
                    <a:pt x="38" y="268"/>
                    <a:pt x="38" y="268"/>
                  </a:cubicBezTo>
                  <a:cubicBezTo>
                    <a:pt x="61" y="265"/>
                    <a:pt x="93" y="270"/>
                    <a:pt x="101" y="284"/>
                  </a:cubicBezTo>
                  <a:cubicBezTo>
                    <a:pt x="106" y="293"/>
                    <a:pt x="103" y="298"/>
                    <a:pt x="100" y="301"/>
                  </a:cubicBezTo>
                  <a:cubicBezTo>
                    <a:pt x="89" y="311"/>
                    <a:pt x="52" y="294"/>
                    <a:pt x="37" y="283"/>
                  </a:cubicBezTo>
                  <a:cubicBezTo>
                    <a:pt x="36" y="282"/>
                    <a:pt x="35" y="282"/>
                    <a:pt x="35" y="281"/>
                  </a:cubicBezTo>
                  <a:cubicBezTo>
                    <a:pt x="32" y="282"/>
                    <a:pt x="29" y="283"/>
                    <a:pt x="27" y="284"/>
                  </a:cubicBezTo>
                  <a:cubicBezTo>
                    <a:pt x="23" y="286"/>
                    <a:pt x="21" y="289"/>
                    <a:pt x="24" y="296"/>
                  </a:cubicBezTo>
                  <a:cubicBezTo>
                    <a:pt x="42" y="292"/>
                    <a:pt x="68" y="301"/>
                    <a:pt x="83" y="314"/>
                  </a:cubicBezTo>
                  <a:cubicBezTo>
                    <a:pt x="86" y="316"/>
                    <a:pt x="93" y="323"/>
                    <a:pt x="91" y="330"/>
                  </a:cubicBezTo>
                  <a:cubicBezTo>
                    <a:pt x="90" y="333"/>
                    <a:pt x="87" y="337"/>
                    <a:pt x="79" y="338"/>
                  </a:cubicBezTo>
                  <a:cubicBezTo>
                    <a:pt x="65" y="339"/>
                    <a:pt x="35" y="330"/>
                    <a:pt x="19" y="311"/>
                  </a:cubicBezTo>
                  <a:cubicBezTo>
                    <a:pt x="15" y="317"/>
                    <a:pt x="22" y="330"/>
                    <a:pt x="26" y="336"/>
                  </a:cubicBezTo>
                  <a:cubicBezTo>
                    <a:pt x="28" y="338"/>
                    <a:pt x="27" y="342"/>
                    <a:pt x="24" y="344"/>
                  </a:cubicBezTo>
                  <a:cubicBezTo>
                    <a:pt x="22" y="345"/>
                    <a:pt x="20" y="346"/>
                    <a:pt x="18" y="345"/>
                  </a:cubicBezTo>
                  <a:close/>
                  <a:moveTo>
                    <a:pt x="33" y="307"/>
                  </a:moveTo>
                  <a:cubicBezTo>
                    <a:pt x="47" y="320"/>
                    <a:pt x="68" y="326"/>
                    <a:pt x="77" y="325"/>
                  </a:cubicBezTo>
                  <a:cubicBezTo>
                    <a:pt x="76" y="325"/>
                    <a:pt x="76" y="324"/>
                    <a:pt x="75" y="323"/>
                  </a:cubicBezTo>
                  <a:cubicBezTo>
                    <a:pt x="64" y="313"/>
                    <a:pt x="46" y="307"/>
                    <a:pt x="33" y="307"/>
                  </a:cubicBezTo>
                  <a:close/>
                  <a:moveTo>
                    <a:pt x="55" y="280"/>
                  </a:moveTo>
                  <a:cubicBezTo>
                    <a:pt x="69" y="287"/>
                    <a:pt x="85" y="292"/>
                    <a:pt x="91" y="292"/>
                  </a:cubicBezTo>
                  <a:cubicBezTo>
                    <a:pt x="90" y="291"/>
                    <a:pt x="90" y="291"/>
                    <a:pt x="90" y="290"/>
                  </a:cubicBezTo>
                  <a:cubicBezTo>
                    <a:pt x="86" y="284"/>
                    <a:pt x="70" y="280"/>
                    <a:pt x="55" y="280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21"/>
            <p:cNvSpPr/>
            <p:nvPr/>
          </p:nvSpPr>
          <p:spPr bwMode="auto">
            <a:xfrm>
              <a:off x="8876414" y="2878894"/>
              <a:ext cx="288925" cy="434975"/>
            </a:xfrm>
            <a:custGeom>
              <a:avLst/>
              <a:gdLst>
                <a:gd name="T0" fmla="*/ 8 w 126"/>
                <a:gd name="T1" fmla="*/ 185 h 189"/>
                <a:gd name="T2" fmla="*/ 20 w 126"/>
                <a:gd name="T3" fmla="*/ 106 h 189"/>
                <a:gd name="T4" fmla="*/ 10 w 126"/>
                <a:gd name="T5" fmla="*/ 43 h 189"/>
                <a:gd name="T6" fmla="*/ 12 w 126"/>
                <a:gd name="T7" fmla="*/ 26 h 189"/>
                <a:gd name="T8" fmla="*/ 26 w 126"/>
                <a:gd name="T9" fmla="*/ 49 h 189"/>
                <a:gd name="T10" fmla="*/ 56 w 126"/>
                <a:gd name="T11" fmla="*/ 36 h 189"/>
                <a:gd name="T12" fmla="*/ 67 w 126"/>
                <a:gd name="T13" fmla="*/ 10 h 189"/>
                <a:gd name="T14" fmla="*/ 76 w 126"/>
                <a:gd name="T15" fmla="*/ 31 h 189"/>
                <a:gd name="T16" fmla="*/ 85 w 126"/>
                <a:gd name="T17" fmla="*/ 58 h 189"/>
                <a:gd name="T18" fmla="*/ 103 w 126"/>
                <a:gd name="T19" fmla="*/ 50 h 189"/>
                <a:gd name="T20" fmla="*/ 107 w 126"/>
                <a:gd name="T21" fmla="*/ 61 h 189"/>
                <a:gd name="T22" fmla="*/ 94 w 126"/>
                <a:gd name="T23" fmla="*/ 78 h 189"/>
                <a:gd name="T24" fmla="*/ 99 w 126"/>
                <a:gd name="T25" fmla="*/ 82 h 189"/>
                <a:gd name="T26" fmla="*/ 109 w 126"/>
                <a:gd name="T27" fmla="*/ 44 h 189"/>
                <a:gd name="T28" fmla="*/ 95 w 126"/>
                <a:gd name="T29" fmla="*/ 46 h 189"/>
                <a:gd name="T30" fmla="*/ 86 w 126"/>
                <a:gd name="T31" fmla="*/ 51 h 189"/>
                <a:gd name="T32" fmla="*/ 81 w 126"/>
                <a:gd name="T33" fmla="*/ 43 h 189"/>
                <a:gd name="T34" fmla="*/ 70 w 126"/>
                <a:gd name="T35" fmla="*/ 4 h 189"/>
                <a:gd name="T36" fmla="*/ 50 w 126"/>
                <a:gd name="T37" fmla="*/ 32 h 189"/>
                <a:gd name="T38" fmla="*/ 38 w 126"/>
                <a:gd name="T39" fmla="*/ 48 h 189"/>
                <a:gd name="T40" fmla="*/ 24 w 126"/>
                <a:gd name="T41" fmla="*/ 33 h 189"/>
                <a:gd name="T42" fmla="*/ 13 w 126"/>
                <a:gd name="T43" fmla="*/ 19 h 189"/>
                <a:gd name="T44" fmla="*/ 2 w 126"/>
                <a:gd name="T45" fmla="*/ 35 h 189"/>
                <a:gd name="T46" fmla="*/ 11 w 126"/>
                <a:gd name="T47" fmla="*/ 68 h 189"/>
                <a:gd name="T48" fmla="*/ 14 w 126"/>
                <a:gd name="T49" fmla="*/ 104 h 189"/>
                <a:gd name="T50" fmla="*/ 7 w 126"/>
                <a:gd name="T51" fmla="*/ 163 h 189"/>
                <a:gd name="T52" fmla="*/ 2 w 126"/>
                <a:gd name="T53" fmla="*/ 182 h 189"/>
                <a:gd name="T54" fmla="*/ 8 w 126"/>
                <a:gd name="T55" fmla="*/ 185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6" h="189">
                  <a:moveTo>
                    <a:pt x="8" y="185"/>
                  </a:moveTo>
                  <a:cubicBezTo>
                    <a:pt x="15" y="160"/>
                    <a:pt x="20" y="132"/>
                    <a:pt x="20" y="106"/>
                  </a:cubicBezTo>
                  <a:cubicBezTo>
                    <a:pt x="20" y="84"/>
                    <a:pt x="18" y="63"/>
                    <a:pt x="10" y="43"/>
                  </a:cubicBezTo>
                  <a:cubicBezTo>
                    <a:pt x="9" y="39"/>
                    <a:pt x="2" y="17"/>
                    <a:pt x="12" y="26"/>
                  </a:cubicBezTo>
                  <a:cubicBezTo>
                    <a:pt x="19" y="32"/>
                    <a:pt x="20" y="42"/>
                    <a:pt x="26" y="49"/>
                  </a:cubicBezTo>
                  <a:cubicBezTo>
                    <a:pt x="38" y="61"/>
                    <a:pt x="52" y="50"/>
                    <a:pt x="56" y="36"/>
                  </a:cubicBezTo>
                  <a:cubicBezTo>
                    <a:pt x="57" y="29"/>
                    <a:pt x="58" y="12"/>
                    <a:pt x="67" y="10"/>
                  </a:cubicBezTo>
                  <a:cubicBezTo>
                    <a:pt x="75" y="8"/>
                    <a:pt x="76" y="27"/>
                    <a:pt x="76" y="31"/>
                  </a:cubicBezTo>
                  <a:cubicBezTo>
                    <a:pt x="76" y="39"/>
                    <a:pt x="68" y="64"/>
                    <a:pt x="85" y="58"/>
                  </a:cubicBezTo>
                  <a:cubicBezTo>
                    <a:pt x="91" y="56"/>
                    <a:pt x="97" y="51"/>
                    <a:pt x="103" y="50"/>
                  </a:cubicBezTo>
                  <a:cubicBezTo>
                    <a:pt x="110" y="48"/>
                    <a:pt x="109" y="57"/>
                    <a:pt x="107" y="61"/>
                  </a:cubicBezTo>
                  <a:cubicBezTo>
                    <a:pt x="104" y="67"/>
                    <a:pt x="99" y="73"/>
                    <a:pt x="94" y="78"/>
                  </a:cubicBezTo>
                  <a:cubicBezTo>
                    <a:pt x="91" y="81"/>
                    <a:pt x="96" y="85"/>
                    <a:pt x="99" y="82"/>
                  </a:cubicBezTo>
                  <a:cubicBezTo>
                    <a:pt x="105" y="76"/>
                    <a:pt x="126" y="52"/>
                    <a:pt x="109" y="44"/>
                  </a:cubicBezTo>
                  <a:cubicBezTo>
                    <a:pt x="104" y="42"/>
                    <a:pt x="99" y="44"/>
                    <a:pt x="95" y="46"/>
                  </a:cubicBezTo>
                  <a:cubicBezTo>
                    <a:pt x="91" y="48"/>
                    <a:pt x="89" y="49"/>
                    <a:pt x="86" y="51"/>
                  </a:cubicBezTo>
                  <a:cubicBezTo>
                    <a:pt x="79" y="54"/>
                    <a:pt x="80" y="49"/>
                    <a:pt x="81" y="43"/>
                  </a:cubicBezTo>
                  <a:cubicBezTo>
                    <a:pt x="83" y="33"/>
                    <a:pt x="85" y="8"/>
                    <a:pt x="70" y="4"/>
                  </a:cubicBezTo>
                  <a:cubicBezTo>
                    <a:pt x="56" y="0"/>
                    <a:pt x="52" y="23"/>
                    <a:pt x="50" y="32"/>
                  </a:cubicBezTo>
                  <a:cubicBezTo>
                    <a:pt x="49" y="39"/>
                    <a:pt x="45" y="47"/>
                    <a:pt x="38" y="48"/>
                  </a:cubicBezTo>
                  <a:cubicBezTo>
                    <a:pt x="31" y="50"/>
                    <a:pt x="26" y="38"/>
                    <a:pt x="24" y="33"/>
                  </a:cubicBezTo>
                  <a:cubicBezTo>
                    <a:pt x="22" y="28"/>
                    <a:pt x="18" y="22"/>
                    <a:pt x="13" y="19"/>
                  </a:cubicBezTo>
                  <a:cubicBezTo>
                    <a:pt x="1" y="11"/>
                    <a:pt x="0" y="27"/>
                    <a:pt x="2" y="35"/>
                  </a:cubicBezTo>
                  <a:cubicBezTo>
                    <a:pt x="4" y="46"/>
                    <a:pt x="9" y="57"/>
                    <a:pt x="11" y="68"/>
                  </a:cubicBezTo>
                  <a:cubicBezTo>
                    <a:pt x="13" y="80"/>
                    <a:pt x="14" y="92"/>
                    <a:pt x="14" y="104"/>
                  </a:cubicBezTo>
                  <a:cubicBezTo>
                    <a:pt x="14" y="124"/>
                    <a:pt x="11" y="144"/>
                    <a:pt x="7" y="163"/>
                  </a:cubicBezTo>
                  <a:cubicBezTo>
                    <a:pt x="6" y="169"/>
                    <a:pt x="3" y="179"/>
                    <a:pt x="2" y="182"/>
                  </a:cubicBezTo>
                  <a:cubicBezTo>
                    <a:pt x="1" y="186"/>
                    <a:pt x="7" y="189"/>
                    <a:pt x="8" y="185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22" name="组合 121"/>
          <p:cNvGrpSpPr/>
          <p:nvPr/>
        </p:nvGrpSpPr>
        <p:grpSpPr>
          <a:xfrm>
            <a:off x="5694992" y="6315901"/>
            <a:ext cx="1023938" cy="806450"/>
            <a:chOff x="7758814" y="3448807"/>
            <a:chExt cx="1023938" cy="806450"/>
          </a:xfrm>
        </p:grpSpPr>
        <p:sp>
          <p:nvSpPr>
            <p:cNvPr id="123" name="Freeform 30"/>
            <p:cNvSpPr>
              <a:spLocks noEditPoints="1"/>
            </p:cNvSpPr>
            <p:nvPr/>
          </p:nvSpPr>
          <p:spPr bwMode="auto">
            <a:xfrm>
              <a:off x="8354127" y="3521832"/>
              <a:ext cx="428625" cy="677863"/>
            </a:xfrm>
            <a:custGeom>
              <a:avLst/>
              <a:gdLst>
                <a:gd name="T0" fmla="*/ 60 w 186"/>
                <a:gd name="T1" fmla="*/ 295 h 295"/>
                <a:gd name="T2" fmla="*/ 57 w 186"/>
                <a:gd name="T3" fmla="*/ 294 h 295"/>
                <a:gd name="T4" fmla="*/ 44 w 186"/>
                <a:gd name="T5" fmla="*/ 262 h 295"/>
                <a:gd name="T6" fmla="*/ 45 w 186"/>
                <a:gd name="T7" fmla="*/ 261 h 295"/>
                <a:gd name="T8" fmla="*/ 45 w 186"/>
                <a:gd name="T9" fmla="*/ 238 h 295"/>
                <a:gd name="T10" fmla="*/ 47 w 186"/>
                <a:gd name="T11" fmla="*/ 235 h 295"/>
                <a:gd name="T12" fmla="*/ 41 w 186"/>
                <a:gd name="T13" fmla="*/ 223 h 295"/>
                <a:gd name="T14" fmla="*/ 95 w 186"/>
                <a:gd name="T15" fmla="*/ 205 h 295"/>
                <a:gd name="T16" fmla="*/ 108 w 186"/>
                <a:gd name="T17" fmla="*/ 205 h 295"/>
                <a:gd name="T18" fmla="*/ 111 w 186"/>
                <a:gd name="T19" fmla="*/ 195 h 295"/>
                <a:gd name="T20" fmla="*/ 117 w 186"/>
                <a:gd name="T21" fmla="*/ 171 h 295"/>
                <a:gd name="T22" fmla="*/ 139 w 186"/>
                <a:gd name="T23" fmla="*/ 145 h 295"/>
                <a:gd name="T24" fmla="*/ 169 w 186"/>
                <a:gd name="T25" fmla="*/ 103 h 295"/>
                <a:gd name="T26" fmla="*/ 160 w 186"/>
                <a:gd name="T27" fmla="*/ 41 h 295"/>
                <a:gd name="T28" fmla="*/ 104 w 186"/>
                <a:gd name="T29" fmla="*/ 13 h 295"/>
                <a:gd name="T30" fmla="*/ 21 w 186"/>
                <a:gd name="T31" fmla="*/ 66 h 295"/>
                <a:gd name="T32" fmla="*/ 43 w 186"/>
                <a:gd name="T33" fmla="*/ 139 h 295"/>
                <a:gd name="T34" fmla="*/ 45 w 186"/>
                <a:gd name="T35" fmla="*/ 140 h 295"/>
                <a:gd name="T36" fmla="*/ 67 w 186"/>
                <a:gd name="T37" fmla="*/ 194 h 295"/>
                <a:gd name="T38" fmla="*/ 61 w 186"/>
                <a:gd name="T39" fmla="*/ 199 h 295"/>
                <a:gd name="T40" fmla="*/ 56 w 186"/>
                <a:gd name="T41" fmla="*/ 193 h 295"/>
                <a:gd name="T42" fmla="*/ 37 w 186"/>
                <a:gd name="T43" fmla="*/ 147 h 295"/>
                <a:gd name="T44" fmla="*/ 36 w 186"/>
                <a:gd name="T45" fmla="*/ 146 h 295"/>
                <a:gd name="T46" fmla="*/ 11 w 186"/>
                <a:gd name="T47" fmla="*/ 64 h 295"/>
                <a:gd name="T48" fmla="*/ 104 w 186"/>
                <a:gd name="T49" fmla="*/ 3 h 295"/>
                <a:gd name="T50" fmla="*/ 169 w 186"/>
                <a:gd name="T51" fmla="*/ 34 h 295"/>
                <a:gd name="T52" fmla="*/ 179 w 186"/>
                <a:gd name="T53" fmla="*/ 105 h 295"/>
                <a:gd name="T54" fmla="*/ 146 w 186"/>
                <a:gd name="T55" fmla="*/ 153 h 295"/>
                <a:gd name="T56" fmla="*/ 126 w 186"/>
                <a:gd name="T57" fmla="*/ 175 h 295"/>
                <a:gd name="T58" fmla="*/ 122 w 186"/>
                <a:gd name="T59" fmla="*/ 196 h 295"/>
                <a:gd name="T60" fmla="*/ 109 w 186"/>
                <a:gd name="T61" fmla="*/ 216 h 295"/>
                <a:gd name="T62" fmla="*/ 95 w 186"/>
                <a:gd name="T63" fmla="*/ 216 h 295"/>
                <a:gd name="T64" fmla="*/ 52 w 186"/>
                <a:gd name="T65" fmla="*/ 224 h 295"/>
                <a:gd name="T66" fmla="*/ 57 w 186"/>
                <a:gd name="T67" fmla="*/ 229 h 295"/>
                <a:gd name="T68" fmla="*/ 57 w 186"/>
                <a:gd name="T69" fmla="*/ 229 h 295"/>
                <a:gd name="T70" fmla="*/ 111 w 186"/>
                <a:gd name="T71" fmla="*/ 227 h 295"/>
                <a:gd name="T72" fmla="*/ 115 w 186"/>
                <a:gd name="T73" fmla="*/ 240 h 295"/>
                <a:gd name="T74" fmla="*/ 60 w 186"/>
                <a:gd name="T75" fmla="*/ 241 h 295"/>
                <a:gd name="T76" fmla="*/ 58 w 186"/>
                <a:gd name="T77" fmla="*/ 241 h 295"/>
                <a:gd name="T78" fmla="*/ 52 w 186"/>
                <a:gd name="T79" fmla="*/ 245 h 295"/>
                <a:gd name="T80" fmla="*/ 52 w 186"/>
                <a:gd name="T81" fmla="*/ 255 h 295"/>
                <a:gd name="T82" fmla="*/ 104 w 186"/>
                <a:gd name="T83" fmla="*/ 255 h 295"/>
                <a:gd name="T84" fmla="*/ 114 w 186"/>
                <a:gd name="T85" fmla="*/ 266 h 295"/>
                <a:gd name="T86" fmla="*/ 106 w 186"/>
                <a:gd name="T87" fmla="*/ 275 h 295"/>
                <a:gd name="T88" fmla="*/ 53 w 186"/>
                <a:gd name="T89" fmla="*/ 268 h 295"/>
                <a:gd name="T90" fmla="*/ 64 w 186"/>
                <a:gd name="T91" fmla="*/ 286 h 295"/>
                <a:gd name="T92" fmla="*/ 65 w 186"/>
                <a:gd name="T93" fmla="*/ 293 h 295"/>
                <a:gd name="T94" fmla="*/ 60 w 186"/>
                <a:gd name="T95" fmla="*/ 295 h 295"/>
                <a:gd name="T96" fmla="*/ 63 w 186"/>
                <a:gd name="T97" fmla="*/ 262 h 295"/>
                <a:gd name="T98" fmla="*/ 102 w 186"/>
                <a:gd name="T99" fmla="*/ 266 h 295"/>
                <a:gd name="T100" fmla="*/ 100 w 186"/>
                <a:gd name="T101" fmla="*/ 264 h 295"/>
                <a:gd name="T102" fmla="*/ 63 w 186"/>
                <a:gd name="T103" fmla="*/ 262 h 295"/>
                <a:gd name="T104" fmla="*/ 73 w 186"/>
                <a:gd name="T105" fmla="*/ 234 h 295"/>
                <a:gd name="T106" fmla="*/ 105 w 186"/>
                <a:gd name="T107" fmla="*/ 235 h 295"/>
                <a:gd name="T108" fmla="*/ 104 w 186"/>
                <a:gd name="T109" fmla="*/ 234 h 295"/>
                <a:gd name="T110" fmla="*/ 73 w 186"/>
                <a:gd name="T111" fmla="*/ 234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6" h="295">
                  <a:moveTo>
                    <a:pt x="60" y="295"/>
                  </a:moveTo>
                  <a:cubicBezTo>
                    <a:pt x="59" y="295"/>
                    <a:pt x="58" y="295"/>
                    <a:pt x="57" y="294"/>
                  </a:cubicBezTo>
                  <a:cubicBezTo>
                    <a:pt x="39" y="279"/>
                    <a:pt x="40" y="268"/>
                    <a:pt x="44" y="262"/>
                  </a:cubicBezTo>
                  <a:cubicBezTo>
                    <a:pt x="44" y="262"/>
                    <a:pt x="45" y="262"/>
                    <a:pt x="45" y="261"/>
                  </a:cubicBezTo>
                  <a:cubicBezTo>
                    <a:pt x="38" y="254"/>
                    <a:pt x="38" y="245"/>
                    <a:pt x="45" y="238"/>
                  </a:cubicBezTo>
                  <a:cubicBezTo>
                    <a:pt x="46" y="237"/>
                    <a:pt x="47" y="236"/>
                    <a:pt x="47" y="235"/>
                  </a:cubicBezTo>
                  <a:cubicBezTo>
                    <a:pt x="42" y="231"/>
                    <a:pt x="41" y="227"/>
                    <a:pt x="41" y="223"/>
                  </a:cubicBezTo>
                  <a:cubicBezTo>
                    <a:pt x="44" y="203"/>
                    <a:pt x="75" y="204"/>
                    <a:pt x="95" y="205"/>
                  </a:cubicBezTo>
                  <a:cubicBezTo>
                    <a:pt x="100" y="205"/>
                    <a:pt x="105" y="206"/>
                    <a:pt x="108" y="205"/>
                  </a:cubicBezTo>
                  <a:cubicBezTo>
                    <a:pt x="110" y="205"/>
                    <a:pt x="110" y="205"/>
                    <a:pt x="111" y="195"/>
                  </a:cubicBezTo>
                  <a:cubicBezTo>
                    <a:pt x="112" y="189"/>
                    <a:pt x="113" y="180"/>
                    <a:pt x="117" y="171"/>
                  </a:cubicBezTo>
                  <a:cubicBezTo>
                    <a:pt x="121" y="159"/>
                    <a:pt x="130" y="152"/>
                    <a:pt x="139" y="145"/>
                  </a:cubicBezTo>
                  <a:cubicBezTo>
                    <a:pt x="151" y="135"/>
                    <a:pt x="163" y="126"/>
                    <a:pt x="169" y="103"/>
                  </a:cubicBezTo>
                  <a:cubicBezTo>
                    <a:pt x="175" y="78"/>
                    <a:pt x="172" y="57"/>
                    <a:pt x="160" y="41"/>
                  </a:cubicBezTo>
                  <a:cubicBezTo>
                    <a:pt x="148" y="25"/>
                    <a:pt x="128" y="15"/>
                    <a:pt x="104" y="13"/>
                  </a:cubicBezTo>
                  <a:cubicBezTo>
                    <a:pt x="53" y="10"/>
                    <a:pt x="27" y="40"/>
                    <a:pt x="21" y="66"/>
                  </a:cubicBezTo>
                  <a:cubicBezTo>
                    <a:pt x="12" y="106"/>
                    <a:pt x="30" y="125"/>
                    <a:pt x="43" y="139"/>
                  </a:cubicBezTo>
                  <a:cubicBezTo>
                    <a:pt x="45" y="140"/>
                    <a:pt x="45" y="140"/>
                    <a:pt x="45" y="140"/>
                  </a:cubicBezTo>
                  <a:cubicBezTo>
                    <a:pt x="61" y="157"/>
                    <a:pt x="67" y="182"/>
                    <a:pt x="67" y="194"/>
                  </a:cubicBezTo>
                  <a:cubicBezTo>
                    <a:pt x="66" y="197"/>
                    <a:pt x="64" y="199"/>
                    <a:pt x="61" y="199"/>
                  </a:cubicBezTo>
                  <a:cubicBezTo>
                    <a:pt x="58" y="199"/>
                    <a:pt x="56" y="196"/>
                    <a:pt x="56" y="193"/>
                  </a:cubicBezTo>
                  <a:cubicBezTo>
                    <a:pt x="56" y="184"/>
                    <a:pt x="52" y="162"/>
                    <a:pt x="37" y="147"/>
                  </a:cubicBezTo>
                  <a:cubicBezTo>
                    <a:pt x="36" y="146"/>
                    <a:pt x="36" y="146"/>
                    <a:pt x="36" y="146"/>
                  </a:cubicBezTo>
                  <a:cubicBezTo>
                    <a:pt x="22" y="132"/>
                    <a:pt x="0" y="109"/>
                    <a:pt x="11" y="64"/>
                  </a:cubicBezTo>
                  <a:cubicBezTo>
                    <a:pt x="18" y="34"/>
                    <a:pt x="47" y="0"/>
                    <a:pt x="104" y="3"/>
                  </a:cubicBezTo>
                  <a:cubicBezTo>
                    <a:pt x="132" y="5"/>
                    <a:pt x="155" y="16"/>
                    <a:pt x="169" y="34"/>
                  </a:cubicBezTo>
                  <a:cubicBezTo>
                    <a:pt x="182" y="53"/>
                    <a:pt x="186" y="78"/>
                    <a:pt x="179" y="105"/>
                  </a:cubicBezTo>
                  <a:cubicBezTo>
                    <a:pt x="173" y="132"/>
                    <a:pt x="158" y="143"/>
                    <a:pt x="146" y="153"/>
                  </a:cubicBezTo>
                  <a:cubicBezTo>
                    <a:pt x="137" y="160"/>
                    <a:pt x="130" y="165"/>
                    <a:pt x="126" y="175"/>
                  </a:cubicBezTo>
                  <a:cubicBezTo>
                    <a:pt x="123" y="183"/>
                    <a:pt x="122" y="190"/>
                    <a:pt x="122" y="196"/>
                  </a:cubicBezTo>
                  <a:cubicBezTo>
                    <a:pt x="121" y="205"/>
                    <a:pt x="120" y="214"/>
                    <a:pt x="109" y="216"/>
                  </a:cubicBezTo>
                  <a:cubicBezTo>
                    <a:pt x="106" y="216"/>
                    <a:pt x="101" y="216"/>
                    <a:pt x="95" y="216"/>
                  </a:cubicBezTo>
                  <a:cubicBezTo>
                    <a:pt x="80" y="215"/>
                    <a:pt x="53" y="214"/>
                    <a:pt x="52" y="224"/>
                  </a:cubicBezTo>
                  <a:cubicBezTo>
                    <a:pt x="51" y="225"/>
                    <a:pt x="53" y="227"/>
                    <a:pt x="57" y="229"/>
                  </a:cubicBezTo>
                  <a:cubicBezTo>
                    <a:pt x="57" y="229"/>
                    <a:pt x="57" y="229"/>
                    <a:pt x="57" y="229"/>
                  </a:cubicBezTo>
                  <a:cubicBezTo>
                    <a:pt x="75" y="221"/>
                    <a:pt x="101" y="218"/>
                    <a:pt x="111" y="227"/>
                  </a:cubicBezTo>
                  <a:cubicBezTo>
                    <a:pt x="117" y="233"/>
                    <a:pt x="116" y="238"/>
                    <a:pt x="115" y="240"/>
                  </a:cubicBezTo>
                  <a:cubicBezTo>
                    <a:pt x="108" y="251"/>
                    <a:pt x="75" y="247"/>
                    <a:pt x="60" y="241"/>
                  </a:cubicBezTo>
                  <a:cubicBezTo>
                    <a:pt x="59" y="241"/>
                    <a:pt x="58" y="241"/>
                    <a:pt x="58" y="241"/>
                  </a:cubicBezTo>
                  <a:cubicBezTo>
                    <a:pt x="56" y="242"/>
                    <a:pt x="54" y="243"/>
                    <a:pt x="52" y="245"/>
                  </a:cubicBezTo>
                  <a:cubicBezTo>
                    <a:pt x="50" y="248"/>
                    <a:pt x="49" y="251"/>
                    <a:pt x="52" y="255"/>
                  </a:cubicBezTo>
                  <a:cubicBezTo>
                    <a:pt x="66" y="248"/>
                    <a:pt x="89" y="248"/>
                    <a:pt x="104" y="255"/>
                  </a:cubicBezTo>
                  <a:cubicBezTo>
                    <a:pt x="107" y="256"/>
                    <a:pt x="114" y="260"/>
                    <a:pt x="114" y="266"/>
                  </a:cubicBezTo>
                  <a:cubicBezTo>
                    <a:pt x="114" y="269"/>
                    <a:pt x="113" y="272"/>
                    <a:pt x="106" y="275"/>
                  </a:cubicBezTo>
                  <a:cubicBezTo>
                    <a:pt x="96" y="279"/>
                    <a:pt x="70" y="279"/>
                    <a:pt x="53" y="268"/>
                  </a:cubicBezTo>
                  <a:cubicBezTo>
                    <a:pt x="50" y="274"/>
                    <a:pt x="60" y="283"/>
                    <a:pt x="64" y="286"/>
                  </a:cubicBezTo>
                  <a:cubicBezTo>
                    <a:pt x="66" y="288"/>
                    <a:pt x="66" y="291"/>
                    <a:pt x="65" y="293"/>
                  </a:cubicBezTo>
                  <a:cubicBezTo>
                    <a:pt x="63" y="295"/>
                    <a:pt x="62" y="295"/>
                    <a:pt x="60" y="295"/>
                  </a:cubicBezTo>
                  <a:close/>
                  <a:moveTo>
                    <a:pt x="63" y="262"/>
                  </a:moveTo>
                  <a:cubicBezTo>
                    <a:pt x="77" y="268"/>
                    <a:pt x="95" y="268"/>
                    <a:pt x="102" y="266"/>
                  </a:cubicBezTo>
                  <a:cubicBezTo>
                    <a:pt x="101" y="265"/>
                    <a:pt x="101" y="265"/>
                    <a:pt x="100" y="264"/>
                  </a:cubicBezTo>
                  <a:cubicBezTo>
                    <a:pt x="89" y="259"/>
                    <a:pt x="73" y="259"/>
                    <a:pt x="63" y="262"/>
                  </a:cubicBezTo>
                  <a:close/>
                  <a:moveTo>
                    <a:pt x="73" y="234"/>
                  </a:moveTo>
                  <a:cubicBezTo>
                    <a:pt x="86" y="237"/>
                    <a:pt x="100" y="237"/>
                    <a:pt x="105" y="235"/>
                  </a:cubicBezTo>
                  <a:cubicBezTo>
                    <a:pt x="104" y="235"/>
                    <a:pt x="104" y="235"/>
                    <a:pt x="104" y="234"/>
                  </a:cubicBezTo>
                  <a:cubicBezTo>
                    <a:pt x="100" y="230"/>
                    <a:pt x="86" y="231"/>
                    <a:pt x="73" y="234"/>
                  </a:cubicBezTo>
                  <a:close/>
                </a:path>
              </a:pathLst>
            </a:custGeom>
            <a:solidFill>
              <a:srgbClr val="99DD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31"/>
            <p:cNvSpPr/>
            <p:nvPr/>
          </p:nvSpPr>
          <p:spPr bwMode="auto">
            <a:xfrm>
              <a:off x="8446202" y="3629782"/>
              <a:ext cx="252413" cy="374650"/>
            </a:xfrm>
            <a:custGeom>
              <a:avLst/>
              <a:gdLst>
                <a:gd name="T0" fmla="*/ 48 w 110"/>
                <a:gd name="T1" fmla="*/ 160 h 163"/>
                <a:gd name="T2" fmla="*/ 39 w 110"/>
                <a:gd name="T3" fmla="*/ 94 h 163"/>
                <a:gd name="T4" fmla="*/ 16 w 110"/>
                <a:gd name="T5" fmla="*/ 46 h 163"/>
                <a:gd name="T6" fmla="*/ 13 w 110"/>
                <a:gd name="T7" fmla="*/ 32 h 163"/>
                <a:gd name="T8" fmla="*/ 30 w 110"/>
                <a:gd name="T9" fmla="*/ 47 h 163"/>
                <a:gd name="T10" fmla="*/ 50 w 110"/>
                <a:gd name="T11" fmla="*/ 30 h 163"/>
                <a:gd name="T12" fmla="*/ 53 w 110"/>
                <a:gd name="T13" fmla="*/ 6 h 163"/>
                <a:gd name="T14" fmla="*/ 65 w 110"/>
                <a:gd name="T15" fmla="*/ 21 h 163"/>
                <a:gd name="T16" fmla="*/ 79 w 110"/>
                <a:gd name="T17" fmla="*/ 40 h 163"/>
                <a:gd name="T18" fmla="*/ 91 w 110"/>
                <a:gd name="T19" fmla="*/ 29 h 163"/>
                <a:gd name="T20" fmla="*/ 97 w 110"/>
                <a:gd name="T21" fmla="*/ 37 h 163"/>
                <a:gd name="T22" fmla="*/ 91 w 110"/>
                <a:gd name="T23" fmla="*/ 54 h 163"/>
                <a:gd name="T24" fmla="*/ 96 w 110"/>
                <a:gd name="T25" fmla="*/ 56 h 163"/>
                <a:gd name="T26" fmla="*/ 94 w 110"/>
                <a:gd name="T27" fmla="*/ 23 h 163"/>
                <a:gd name="T28" fmla="*/ 84 w 110"/>
                <a:gd name="T29" fmla="*/ 28 h 163"/>
                <a:gd name="T30" fmla="*/ 78 w 110"/>
                <a:gd name="T31" fmla="*/ 34 h 163"/>
                <a:gd name="T32" fmla="*/ 72 w 110"/>
                <a:gd name="T33" fmla="*/ 29 h 163"/>
                <a:gd name="T34" fmla="*/ 54 w 110"/>
                <a:gd name="T35" fmla="*/ 0 h 163"/>
                <a:gd name="T36" fmla="*/ 45 w 110"/>
                <a:gd name="T37" fmla="*/ 28 h 163"/>
                <a:gd name="T38" fmla="*/ 39 w 110"/>
                <a:gd name="T39" fmla="*/ 44 h 163"/>
                <a:gd name="T40" fmla="*/ 25 w 110"/>
                <a:gd name="T41" fmla="*/ 35 h 163"/>
                <a:gd name="T42" fmla="*/ 12 w 110"/>
                <a:gd name="T43" fmla="*/ 26 h 163"/>
                <a:gd name="T44" fmla="*/ 7 w 110"/>
                <a:gd name="T45" fmla="*/ 42 h 163"/>
                <a:gd name="T46" fmla="*/ 23 w 110"/>
                <a:gd name="T47" fmla="*/ 66 h 163"/>
                <a:gd name="T48" fmla="*/ 33 w 110"/>
                <a:gd name="T49" fmla="*/ 93 h 163"/>
                <a:gd name="T50" fmla="*/ 42 w 110"/>
                <a:gd name="T51" fmla="*/ 143 h 163"/>
                <a:gd name="T52" fmla="*/ 43 w 110"/>
                <a:gd name="T53" fmla="*/ 159 h 163"/>
                <a:gd name="T54" fmla="*/ 48 w 110"/>
                <a:gd name="T55" fmla="*/ 16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0" h="163">
                  <a:moveTo>
                    <a:pt x="48" y="160"/>
                  </a:moveTo>
                  <a:cubicBezTo>
                    <a:pt x="48" y="138"/>
                    <a:pt x="45" y="115"/>
                    <a:pt x="39" y="94"/>
                  </a:cubicBezTo>
                  <a:cubicBezTo>
                    <a:pt x="34" y="76"/>
                    <a:pt x="26" y="60"/>
                    <a:pt x="16" y="46"/>
                  </a:cubicBezTo>
                  <a:cubicBezTo>
                    <a:pt x="14" y="43"/>
                    <a:pt x="3" y="28"/>
                    <a:pt x="13" y="32"/>
                  </a:cubicBezTo>
                  <a:cubicBezTo>
                    <a:pt x="20" y="36"/>
                    <a:pt x="23" y="43"/>
                    <a:pt x="30" y="47"/>
                  </a:cubicBezTo>
                  <a:cubicBezTo>
                    <a:pt x="42" y="54"/>
                    <a:pt x="51" y="42"/>
                    <a:pt x="50" y="30"/>
                  </a:cubicBezTo>
                  <a:cubicBezTo>
                    <a:pt x="50" y="24"/>
                    <a:pt x="46" y="10"/>
                    <a:pt x="53" y="6"/>
                  </a:cubicBezTo>
                  <a:cubicBezTo>
                    <a:pt x="59" y="2"/>
                    <a:pt x="64" y="17"/>
                    <a:pt x="65" y="21"/>
                  </a:cubicBezTo>
                  <a:cubicBezTo>
                    <a:pt x="67" y="27"/>
                    <a:pt x="67" y="49"/>
                    <a:pt x="79" y="40"/>
                  </a:cubicBezTo>
                  <a:cubicBezTo>
                    <a:pt x="83" y="37"/>
                    <a:pt x="86" y="32"/>
                    <a:pt x="91" y="29"/>
                  </a:cubicBezTo>
                  <a:cubicBezTo>
                    <a:pt x="96" y="26"/>
                    <a:pt x="98" y="33"/>
                    <a:pt x="97" y="37"/>
                  </a:cubicBezTo>
                  <a:cubicBezTo>
                    <a:pt x="96" y="43"/>
                    <a:pt x="93" y="48"/>
                    <a:pt x="91" y="54"/>
                  </a:cubicBezTo>
                  <a:cubicBezTo>
                    <a:pt x="90" y="57"/>
                    <a:pt x="94" y="59"/>
                    <a:pt x="96" y="56"/>
                  </a:cubicBezTo>
                  <a:cubicBezTo>
                    <a:pt x="99" y="49"/>
                    <a:pt x="110" y="25"/>
                    <a:pt x="94" y="23"/>
                  </a:cubicBezTo>
                  <a:cubicBezTo>
                    <a:pt x="90" y="23"/>
                    <a:pt x="87" y="25"/>
                    <a:pt x="84" y="28"/>
                  </a:cubicBezTo>
                  <a:cubicBezTo>
                    <a:pt x="81" y="30"/>
                    <a:pt x="80" y="32"/>
                    <a:pt x="78" y="34"/>
                  </a:cubicBezTo>
                  <a:cubicBezTo>
                    <a:pt x="73" y="39"/>
                    <a:pt x="73" y="34"/>
                    <a:pt x="72" y="29"/>
                  </a:cubicBezTo>
                  <a:cubicBezTo>
                    <a:pt x="71" y="20"/>
                    <a:pt x="66" y="0"/>
                    <a:pt x="54" y="0"/>
                  </a:cubicBezTo>
                  <a:cubicBezTo>
                    <a:pt x="41" y="1"/>
                    <a:pt x="44" y="20"/>
                    <a:pt x="45" y="28"/>
                  </a:cubicBezTo>
                  <a:cubicBezTo>
                    <a:pt x="46" y="33"/>
                    <a:pt x="45" y="41"/>
                    <a:pt x="39" y="44"/>
                  </a:cubicBezTo>
                  <a:cubicBezTo>
                    <a:pt x="33" y="46"/>
                    <a:pt x="27" y="39"/>
                    <a:pt x="25" y="35"/>
                  </a:cubicBezTo>
                  <a:cubicBezTo>
                    <a:pt x="21" y="31"/>
                    <a:pt x="17" y="28"/>
                    <a:pt x="12" y="26"/>
                  </a:cubicBezTo>
                  <a:cubicBezTo>
                    <a:pt x="0" y="23"/>
                    <a:pt x="4" y="36"/>
                    <a:pt x="7" y="42"/>
                  </a:cubicBezTo>
                  <a:cubicBezTo>
                    <a:pt x="12" y="50"/>
                    <a:pt x="18" y="58"/>
                    <a:pt x="23" y="66"/>
                  </a:cubicBezTo>
                  <a:cubicBezTo>
                    <a:pt x="27" y="75"/>
                    <a:pt x="30" y="84"/>
                    <a:pt x="33" y="93"/>
                  </a:cubicBezTo>
                  <a:cubicBezTo>
                    <a:pt x="38" y="109"/>
                    <a:pt x="41" y="126"/>
                    <a:pt x="42" y="143"/>
                  </a:cubicBezTo>
                  <a:cubicBezTo>
                    <a:pt x="43" y="147"/>
                    <a:pt x="43" y="156"/>
                    <a:pt x="43" y="159"/>
                  </a:cubicBezTo>
                  <a:cubicBezTo>
                    <a:pt x="43" y="162"/>
                    <a:pt x="48" y="163"/>
                    <a:pt x="48" y="160"/>
                  </a:cubicBezTo>
                  <a:close/>
                </a:path>
              </a:pathLst>
            </a:custGeom>
            <a:solidFill>
              <a:srgbClr val="99DD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32"/>
            <p:cNvSpPr>
              <a:spLocks noEditPoints="1"/>
            </p:cNvSpPr>
            <p:nvPr/>
          </p:nvSpPr>
          <p:spPr bwMode="auto">
            <a:xfrm>
              <a:off x="7758814" y="3448807"/>
              <a:ext cx="541338" cy="806450"/>
            </a:xfrm>
            <a:custGeom>
              <a:avLst/>
              <a:gdLst>
                <a:gd name="T0" fmla="*/ 192 w 235"/>
                <a:gd name="T1" fmla="*/ 350 h 351"/>
                <a:gd name="T2" fmla="*/ 188 w 235"/>
                <a:gd name="T3" fmla="*/ 350 h 351"/>
                <a:gd name="T4" fmla="*/ 156 w 235"/>
                <a:gd name="T5" fmla="*/ 324 h 351"/>
                <a:gd name="T6" fmla="*/ 157 w 235"/>
                <a:gd name="T7" fmla="*/ 323 h 351"/>
                <a:gd name="T8" fmla="*/ 143 w 235"/>
                <a:gd name="T9" fmla="*/ 297 h 351"/>
                <a:gd name="T10" fmla="*/ 145 w 235"/>
                <a:gd name="T11" fmla="*/ 294 h 351"/>
                <a:gd name="T12" fmla="*/ 131 w 235"/>
                <a:gd name="T13" fmla="*/ 284 h 351"/>
                <a:gd name="T14" fmla="*/ 178 w 235"/>
                <a:gd name="T15" fmla="*/ 235 h 351"/>
                <a:gd name="T16" fmla="*/ 192 w 235"/>
                <a:gd name="T17" fmla="*/ 228 h 351"/>
                <a:gd name="T18" fmla="*/ 190 w 235"/>
                <a:gd name="T19" fmla="*/ 215 h 351"/>
                <a:gd name="T20" fmla="*/ 182 w 235"/>
                <a:gd name="T21" fmla="*/ 186 h 351"/>
                <a:gd name="T22" fmla="*/ 191 w 235"/>
                <a:gd name="T23" fmla="*/ 146 h 351"/>
                <a:gd name="T24" fmla="*/ 199 w 235"/>
                <a:gd name="T25" fmla="*/ 84 h 351"/>
                <a:gd name="T26" fmla="*/ 155 w 235"/>
                <a:gd name="T27" fmla="*/ 23 h 351"/>
                <a:gd name="T28" fmla="*/ 79 w 235"/>
                <a:gd name="T29" fmla="*/ 27 h 351"/>
                <a:gd name="T30" fmla="*/ 21 w 235"/>
                <a:gd name="T31" fmla="*/ 129 h 351"/>
                <a:gd name="T32" fmla="*/ 86 w 235"/>
                <a:gd name="T33" fmla="*/ 193 h 351"/>
                <a:gd name="T34" fmla="*/ 88 w 235"/>
                <a:gd name="T35" fmla="*/ 194 h 351"/>
                <a:gd name="T36" fmla="*/ 142 w 235"/>
                <a:gd name="T37" fmla="*/ 239 h 351"/>
                <a:gd name="T38" fmla="*/ 139 w 235"/>
                <a:gd name="T39" fmla="*/ 247 h 351"/>
                <a:gd name="T40" fmla="*/ 130 w 235"/>
                <a:gd name="T41" fmla="*/ 244 h 351"/>
                <a:gd name="T42" fmla="*/ 84 w 235"/>
                <a:gd name="T43" fmla="*/ 206 h 351"/>
                <a:gd name="T44" fmla="*/ 82 w 235"/>
                <a:gd name="T45" fmla="*/ 205 h 351"/>
                <a:gd name="T46" fmla="*/ 9 w 235"/>
                <a:gd name="T47" fmla="*/ 133 h 351"/>
                <a:gd name="T48" fmla="*/ 74 w 235"/>
                <a:gd name="T49" fmla="*/ 15 h 351"/>
                <a:gd name="T50" fmla="*/ 160 w 235"/>
                <a:gd name="T51" fmla="*/ 12 h 351"/>
                <a:gd name="T52" fmla="*/ 211 w 235"/>
                <a:gd name="T53" fmla="*/ 81 h 351"/>
                <a:gd name="T54" fmla="*/ 203 w 235"/>
                <a:gd name="T55" fmla="*/ 151 h 351"/>
                <a:gd name="T56" fmla="*/ 194 w 235"/>
                <a:gd name="T57" fmla="*/ 185 h 351"/>
                <a:gd name="T58" fmla="*/ 202 w 235"/>
                <a:gd name="T59" fmla="*/ 210 h 351"/>
                <a:gd name="T60" fmla="*/ 199 w 235"/>
                <a:gd name="T61" fmla="*/ 238 h 351"/>
                <a:gd name="T62" fmla="*/ 184 w 235"/>
                <a:gd name="T63" fmla="*/ 246 h 351"/>
                <a:gd name="T64" fmla="*/ 143 w 235"/>
                <a:gd name="T65" fmla="*/ 280 h 351"/>
                <a:gd name="T66" fmla="*/ 151 w 235"/>
                <a:gd name="T67" fmla="*/ 282 h 351"/>
                <a:gd name="T68" fmla="*/ 152 w 235"/>
                <a:gd name="T69" fmla="*/ 282 h 351"/>
                <a:gd name="T70" fmla="*/ 207 w 235"/>
                <a:gd name="T71" fmla="*/ 249 h 351"/>
                <a:gd name="T72" fmla="*/ 219 w 235"/>
                <a:gd name="T73" fmla="*/ 261 h 351"/>
                <a:gd name="T74" fmla="*/ 161 w 235"/>
                <a:gd name="T75" fmla="*/ 293 h 351"/>
                <a:gd name="T76" fmla="*/ 159 w 235"/>
                <a:gd name="T77" fmla="*/ 294 h 351"/>
                <a:gd name="T78" fmla="*/ 155 w 235"/>
                <a:gd name="T79" fmla="*/ 301 h 351"/>
                <a:gd name="T80" fmla="*/ 161 w 235"/>
                <a:gd name="T81" fmla="*/ 311 h 351"/>
                <a:gd name="T82" fmla="*/ 216 w 235"/>
                <a:gd name="T83" fmla="*/ 283 h 351"/>
                <a:gd name="T84" fmla="*/ 233 w 235"/>
                <a:gd name="T85" fmla="*/ 289 h 351"/>
                <a:gd name="T86" fmla="*/ 230 w 235"/>
                <a:gd name="T87" fmla="*/ 302 h 351"/>
                <a:gd name="T88" fmla="*/ 169 w 235"/>
                <a:gd name="T89" fmla="*/ 326 h 351"/>
                <a:gd name="T90" fmla="*/ 191 w 235"/>
                <a:gd name="T91" fmla="*/ 338 h 351"/>
                <a:gd name="T92" fmla="*/ 196 w 235"/>
                <a:gd name="T93" fmla="*/ 346 h 351"/>
                <a:gd name="T94" fmla="*/ 192 w 235"/>
                <a:gd name="T95" fmla="*/ 350 h 351"/>
                <a:gd name="T96" fmla="*/ 176 w 235"/>
                <a:gd name="T97" fmla="*/ 313 h 351"/>
                <a:gd name="T98" fmla="*/ 220 w 235"/>
                <a:gd name="T99" fmla="*/ 295 h 351"/>
                <a:gd name="T100" fmla="*/ 217 w 235"/>
                <a:gd name="T101" fmla="*/ 295 h 351"/>
                <a:gd name="T102" fmla="*/ 176 w 235"/>
                <a:gd name="T103" fmla="*/ 313 h 351"/>
                <a:gd name="T104" fmla="*/ 172 w 235"/>
                <a:gd name="T105" fmla="*/ 278 h 351"/>
                <a:gd name="T106" fmla="*/ 206 w 235"/>
                <a:gd name="T107" fmla="*/ 261 h 351"/>
                <a:gd name="T108" fmla="*/ 204 w 235"/>
                <a:gd name="T109" fmla="*/ 261 h 351"/>
                <a:gd name="T110" fmla="*/ 172 w 235"/>
                <a:gd name="T111" fmla="*/ 278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35" h="351">
                  <a:moveTo>
                    <a:pt x="192" y="350"/>
                  </a:moveTo>
                  <a:cubicBezTo>
                    <a:pt x="191" y="351"/>
                    <a:pt x="190" y="351"/>
                    <a:pt x="188" y="350"/>
                  </a:cubicBezTo>
                  <a:cubicBezTo>
                    <a:pt x="161" y="345"/>
                    <a:pt x="156" y="333"/>
                    <a:pt x="156" y="324"/>
                  </a:cubicBezTo>
                  <a:cubicBezTo>
                    <a:pt x="156" y="323"/>
                    <a:pt x="156" y="323"/>
                    <a:pt x="157" y="323"/>
                  </a:cubicBezTo>
                  <a:cubicBezTo>
                    <a:pt x="145" y="319"/>
                    <a:pt x="140" y="309"/>
                    <a:pt x="143" y="297"/>
                  </a:cubicBezTo>
                  <a:cubicBezTo>
                    <a:pt x="144" y="296"/>
                    <a:pt x="144" y="295"/>
                    <a:pt x="145" y="294"/>
                  </a:cubicBezTo>
                  <a:cubicBezTo>
                    <a:pt x="136" y="292"/>
                    <a:pt x="133" y="288"/>
                    <a:pt x="131" y="284"/>
                  </a:cubicBezTo>
                  <a:cubicBezTo>
                    <a:pt x="123" y="262"/>
                    <a:pt x="156" y="246"/>
                    <a:pt x="178" y="235"/>
                  </a:cubicBezTo>
                  <a:cubicBezTo>
                    <a:pt x="184" y="232"/>
                    <a:pt x="190" y="229"/>
                    <a:pt x="192" y="228"/>
                  </a:cubicBezTo>
                  <a:cubicBezTo>
                    <a:pt x="194" y="226"/>
                    <a:pt x="194" y="225"/>
                    <a:pt x="190" y="215"/>
                  </a:cubicBezTo>
                  <a:cubicBezTo>
                    <a:pt x="187" y="208"/>
                    <a:pt x="183" y="198"/>
                    <a:pt x="182" y="186"/>
                  </a:cubicBezTo>
                  <a:cubicBezTo>
                    <a:pt x="180" y="171"/>
                    <a:pt x="186" y="159"/>
                    <a:pt x="191" y="146"/>
                  </a:cubicBezTo>
                  <a:cubicBezTo>
                    <a:pt x="198" y="129"/>
                    <a:pt x="206" y="112"/>
                    <a:pt x="199" y="84"/>
                  </a:cubicBezTo>
                  <a:cubicBezTo>
                    <a:pt x="192" y="55"/>
                    <a:pt x="176" y="34"/>
                    <a:pt x="155" y="23"/>
                  </a:cubicBezTo>
                  <a:cubicBezTo>
                    <a:pt x="133" y="13"/>
                    <a:pt x="106" y="14"/>
                    <a:pt x="79" y="27"/>
                  </a:cubicBezTo>
                  <a:cubicBezTo>
                    <a:pt x="23" y="52"/>
                    <a:pt x="13" y="98"/>
                    <a:pt x="21" y="129"/>
                  </a:cubicBezTo>
                  <a:cubicBezTo>
                    <a:pt x="34" y="177"/>
                    <a:pt x="64" y="186"/>
                    <a:pt x="86" y="193"/>
                  </a:cubicBezTo>
                  <a:cubicBezTo>
                    <a:pt x="88" y="194"/>
                    <a:pt x="88" y="194"/>
                    <a:pt x="88" y="194"/>
                  </a:cubicBezTo>
                  <a:cubicBezTo>
                    <a:pt x="116" y="203"/>
                    <a:pt x="135" y="226"/>
                    <a:pt x="142" y="239"/>
                  </a:cubicBezTo>
                  <a:cubicBezTo>
                    <a:pt x="143" y="242"/>
                    <a:pt x="142" y="246"/>
                    <a:pt x="139" y="247"/>
                  </a:cubicBezTo>
                  <a:cubicBezTo>
                    <a:pt x="136" y="249"/>
                    <a:pt x="132" y="247"/>
                    <a:pt x="130" y="244"/>
                  </a:cubicBezTo>
                  <a:cubicBezTo>
                    <a:pt x="125" y="234"/>
                    <a:pt x="108" y="214"/>
                    <a:pt x="84" y="206"/>
                  </a:cubicBezTo>
                  <a:cubicBezTo>
                    <a:pt x="82" y="205"/>
                    <a:pt x="82" y="205"/>
                    <a:pt x="82" y="205"/>
                  </a:cubicBezTo>
                  <a:cubicBezTo>
                    <a:pt x="60" y="198"/>
                    <a:pt x="24" y="186"/>
                    <a:pt x="9" y="133"/>
                  </a:cubicBezTo>
                  <a:cubicBezTo>
                    <a:pt x="0" y="96"/>
                    <a:pt x="11" y="44"/>
                    <a:pt x="74" y="15"/>
                  </a:cubicBezTo>
                  <a:cubicBezTo>
                    <a:pt x="105" y="1"/>
                    <a:pt x="135" y="0"/>
                    <a:pt x="160" y="12"/>
                  </a:cubicBezTo>
                  <a:cubicBezTo>
                    <a:pt x="185" y="24"/>
                    <a:pt x="203" y="48"/>
                    <a:pt x="211" y="81"/>
                  </a:cubicBezTo>
                  <a:cubicBezTo>
                    <a:pt x="219" y="113"/>
                    <a:pt x="210" y="133"/>
                    <a:pt x="203" y="151"/>
                  </a:cubicBezTo>
                  <a:cubicBezTo>
                    <a:pt x="197" y="163"/>
                    <a:pt x="193" y="173"/>
                    <a:pt x="194" y="185"/>
                  </a:cubicBezTo>
                  <a:cubicBezTo>
                    <a:pt x="196" y="195"/>
                    <a:pt x="199" y="204"/>
                    <a:pt x="202" y="210"/>
                  </a:cubicBezTo>
                  <a:cubicBezTo>
                    <a:pt x="206" y="220"/>
                    <a:pt x="210" y="230"/>
                    <a:pt x="199" y="238"/>
                  </a:cubicBezTo>
                  <a:cubicBezTo>
                    <a:pt x="196" y="240"/>
                    <a:pt x="191" y="243"/>
                    <a:pt x="184" y="246"/>
                  </a:cubicBezTo>
                  <a:cubicBezTo>
                    <a:pt x="168" y="254"/>
                    <a:pt x="138" y="268"/>
                    <a:pt x="143" y="280"/>
                  </a:cubicBezTo>
                  <a:cubicBezTo>
                    <a:pt x="143" y="281"/>
                    <a:pt x="146" y="282"/>
                    <a:pt x="151" y="282"/>
                  </a:cubicBezTo>
                  <a:cubicBezTo>
                    <a:pt x="151" y="282"/>
                    <a:pt x="152" y="282"/>
                    <a:pt x="152" y="282"/>
                  </a:cubicBezTo>
                  <a:cubicBezTo>
                    <a:pt x="166" y="263"/>
                    <a:pt x="192" y="245"/>
                    <a:pt x="207" y="249"/>
                  </a:cubicBezTo>
                  <a:cubicBezTo>
                    <a:pt x="218" y="251"/>
                    <a:pt x="219" y="258"/>
                    <a:pt x="219" y="261"/>
                  </a:cubicBezTo>
                  <a:cubicBezTo>
                    <a:pt x="218" y="276"/>
                    <a:pt x="180" y="290"/>
                    <a:pt x="161" y="293"/>
                  </a:cubicBezTo>
                  <a:cubicBezTo>
                    <a:pt x="160" y="293"/>
                    <a:pt x="159" y="294"/>
                    <a:pt x="159" y="294"/>
                  </a:cubicBezTo>
                  <a:cubicBezTo>
                    <a:pt x="157" y="296"/>
                    <a:pt x="156" y="299"/>
                    <a:pt x="155" y="301"/>
                  </a:cubicBezTo>
                  <a:cubicBezTo>
                    <a:pt x="154" y="305"/>
                    <a:pt x="155" y="309"/>
                    <a:pt x="161" y="311"/>
                  </a:cubicBezTo>
                  <a:cubicBezTo>
                    <a:pt x="171" y="296"/>
                    <a:pt x="196" y="284"/>
                    <a:pt x="216" y="283"/>
                  </a:cubicBezTo>
                  <a:cubicBezTo>
                    <a:pt x="219" y="282"/>
                    <a:pt x="229" y="282"/>
                    <a:pt x="233" y="289"/>
                  </a:cubicBezTo>
                  <a:cubicBezTo>
                    <a:pt x="234" y="292"/>
                    <a:pt x="235" y="296"/>
                    <a:pt x="230" y="302"/>
                  </a:cubicBezTo>
                  <a:cubicBezTo>
                    <a:pt x="221" y="313"/>
                    <a:pt x="193" y="327"/>
                    <a:pt x="169" y="326"/>
                  </a:cubicBezTo>
                  <a:cubicBezTo>
                    <a:pt x="170" y="333"/>
                    <a:pt x="184" y="337"/>
                    <a:pt x="191" y="338"/>
                  </a:cubicBezTo>
                  <a:cubicBezTo>
                    <a:pt x="194" y="339"/>
                    <a:pt x="196" y="342"/>
                    <a:pt x="196" y="346"/>
                  </a:cubicBezTo>
                  <a:cubicBezTo>
                    <a:pt x="195" y="348"/>
                    <a:pt x="194" y="349"/>
                    <a:pt x="192" y="350"/>
                  </a:cubicBezTo>
                  <a:close/>
                  <a:moveTo>
                    <a:pt x="176" y="313"/>
                  </a:moveTo>
                  <a:cubicBezTo>
                    <a:pt x="194" y="312"/>
                    <a:pt x="214" y="301"/>
                    <a:pt x="220" y="295"/>
                  </a:cubicBezTo>
                  <a:cubicBezTo>
                    <a:pt x="219" y="295"/>
                    <a:pt x="218" y="295"/>
                    <a:pt x="217" y="295"/>
                  </a:cubicBezTo>
                  <a:cubicBezTo>
                    <a:pt x="202" y="296"/>
                    <a:pt x="185" y="304"/>
                    <a:pt x="176" y="313"/>
                  </a:cubicBezTo>
                  <a:close/>
                  <a:moveTo>
                    <a:pt x="172" y="278"/>
                  </a:moveTo>
                  <a:cubicBezTo>
                    <a:pt x="187" y="274"/>
                    <a:pt x="202" y="266"/>
                    <a:pt x="206" y="261"/>
                  </a:cubicBezTo>
                  <a:cubicBezTo>
                    <a:pt x="205" y="261"/>
                    <a:pt x="205" y="261"/>
                    <a:pt x="204" y="261"/>
                  </a:cubicBezTo>
                  <a:cubicBezTo>
                    <a:pt x="197" y="259"/>
                    <a:pt x="183" y="267"/>
                    <a:pt x="172" y="278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33"/>
            <p:cNvSpPr/>
            <p:nvPr/>
          </p:nvSpPr>
          <p:spPr bwMode="auto">
            <a:xfrm>
              <a:off x="7860414" y="3588507"/>
              <a:ext cx="298450" cy="425450"/>
            </a:xfrm>
            <a:custGeom>
              <a:avLst/>
              <a:gdLst>
                <a:gd name="T0" fmla="*/ 128 w 130"/>
                <a:gd name="T1" fmla="*/ 179 h 185"/>
                <a:gd name="T2" fmla="*/ 81 w 130"/>
                <a:gd name="T3" fmla="*/ 114 h 185"/>
                <a:gd name="T4" fmla="*/ 29 w 130"/>
                <a:gd name="T5" fmla="*/ 77 h 185"/>
                <a:gd name="T6" fmla="*/ 19 w 130"/>
                <a:gd name="T7" fmla="*/ 64 h 185"/>
                <a:gd name="T8" fmla="*/ 45 w 130"/>
                <a:gd name="T9" fmla="*/ 70 h 185"/>
                <a:gd name="T10" fmla="*/ 57 w 130"/>
                <a:gd name="T11" fmla="*/ 40 h 185"/>
                <a:gd name="T12" fmla="*/ 46 w 130"/>
                <a:gd name="T13" fmla="*/ 13 h 185"/>
                <a:gd name="T14" fmla="*/ 67 w 130"/>
                <a:gd name="T15" fmla="*/ 22 h 185"/>
                <a:gd name="T16" fmla="*/ 93 w 130"/>
                <a:gd name="T17" fmla="*/ 35 h 185"/>
                <a:gd name="T18" fmla="*/ 100 w 130"/>
                <a:gd name="T19" fmla="*/ 16 h 185"/>
                <a:gd name="T20" fmla="*/ 111 w 130"/>
                <a:gd name="T21" fmla="*/ 21 h 185"/>
                <a:gd name="T22" fmla="*/ 114 w 130"/>
                <a:gd name="T23" fmla="*/ 43 h 185"/>
                <a:gd name="T24" fmla="*/ 120 w 130"/>
                <a:gd name="T25" fmla="*/ 42 h 185"/>
                <a:gd name="T26" fmla="*/ 100 w 130"/>
                <a:gd name="T27" fmla="*/ 8 h 185"/>
                <a:gd name="T28" fmla="*/ 91 w 130"/>
                <a:gd name="T29" fmla="*/ 20 h 185"/>
                <a:gd name="T30" fmla="*/ 88 w 130"/>
                <a:gd name="T31" fmla="*/ 30 h 185"/>
                <a:gd name="T32" fmla="*/ 80 w 130"/>
                <a:gd name="T33" fmla="*/ 27 h 185"/>
                <a:gd name="T34" fmla="*/ 44 w 130"/>
                <a:gd name="T35" fmla="*/ 7 h 185"/>
                <a:gd name="T36" fmla="*/ 50 w 130"/>
                <a:gd name="T37" fmla="*/ 41 h 185"/>
                <a:gd name="T38" fmla="*/ 53 w 130"/>
                <a:gd name="T39" fmla="*/ 61 h 185"/>
                <a:gd name="T40" fmla="*/ 33 w 130"/>
                <a:gd name="T41" fmla="*/ 60 h 185"/>
                <a:gd name="T42" fmla="*/ 14 w 130"/>
                <a:gd name="T43" fmla="*/ 58 h 185"/>
                <a:gd name="T44" fmla="*/ 18 w 130"/>
                <a:gd name="T45" fmla="*/ 78 h 185"/>
                <a:gd name="T46" fmla="*/ 48 w 130"/>
                <a:gd name="T47" fmla="*/ 95 h 185"/>
                <a:gd name="T48" fmla="*/ 75 w 130"/>
                <a:gd name="T49" fmla="*/ 117 h 185"/>
                <a:gd name="T50" fmla="*/ 112 w 130"/>
                <a:gd name="T51" fmla="*/ 165 h 185"/>
                <a:gd name="T52" fmla="*/ 122 w 130"/>
                <a:gd name="T53" fmla="*/ 182 h 185"/>
                <a:gd name="T54" fmla="*/ 128 w 130"/>
                <a:gd name="T55" fmla="*/ 179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85">
                  <a:moveTo>
                    <a:pt x="128" y="179"/>
                  </a:moveTo>
                  <a:cubicBezTo>
                    <a:pt x="115" y="156"/>
                    <a:pt x="99" y="134"/>
                    <a:pt x="81" y="114"/>
                  </a:cubicBezTo>
                  <a:cubicBezTo>
                    <a:pt x="65" y="99"/>
                    <a:pt x="49" y="86"/>
                    <a:pt x="29" y="77"/>
                  </a:cubicBezTo>
                  <a:cubicBezTo>
                    <a:pt x="25" y="75"/>
                    <a:pt x="5" y="65"/>
                    <a:pt x="19" y="64"/>
                  </a:cubicBezTo>
                  <a:cubicBezTo>
                    <a:pt x="28" y="64"/>
                    <a:pt x="36" y="70"/>
                    <a:pt x="45" y="70"/>
                  </a:cubicBezTo>
                  <a:cubicBezTo>
                    <a:pt x="62" y="70"/>
                    <a:pt x="64" y="53"/>
                    <a:pt x="57" y="40"/>
                  </a:cubicBezTo>
                  <a:cubicBezTo>
                    <a:pt x="53" y="34"/>
                    <a:pt x="41" y="21"/>
                    <a:pt x="46" y="13"/>
                  </a:cubicBezTo>
                  <a:cubicBezTo>
                    <a:pt x="50" y="6"/>
                    <a:pt x="64" y="19"/>
                    <a:pt x="67" y="22"/>
                  </a:cubicBezTo>
                  <a:cubicBezTo>
                    <a:pt x="73" y="28"/>
                    <a:pt x="85" y="51"/>
                    <a:pt x="93" y="35"/>
                  </a:cubicBezTo>
                  <a:cubicBezTo>
                    <a:pt x="96" y="29"/>
                    <a:pt x="96" y="22"/>
                    <a:pt x="100" y="16"/>
                  </a:cubicBezTo>
                  <a:cubicBezTo>
                    <a:pt x="103" y="10"/>
                    <a:pt x="109" y="18"/>
                    <a:pt x="111" y="21"/>
                  </a:cubicBezTo>
                  <a:cubicBezTo>
                    <a:pt x="113" y="28"/>
                    <a:pt x="113" y="36"/>
                    <a:pt x="114" y="43"/>
                  </a:cubicBezTo>
                  <a:cubicBezTo>
                    <a:pt x="114" y="47"/>
                    <a:pt x="120" y="46"/>
                    <a:pt x="120" y="42"/>
                  </a:cubicBezTo>
                  <a:cubicBezTo>
                    <a:pt x="119" y="34"/>
                    <a:pt x="118" y="1"/>
                    <a:pt x="100" y="8"/>
                  </a:cubicBezTo>
                  <a:cubicBezTo>
                    <a:pt x="95" y="10"/>
                    <a:pt x="93" y="15"/>
                    <a:pt x="91" y="20"/>
                  </a:cubicBezTo>
                  <a:cubicBezTo>
                    <a:pt x="90" y="23"/>
                    <a:pt x="89" y="26"/>
                    <a:pt x="88" y="30"/>
                  </a:cubicBezTo>
                  <a:cubicBezTo>
                    <a:pt x="86" y="37"/>
                    <a:pt x="83" y="32"/>
                    <a:pt x="80" y="27"/>
                  </a:cubicBezTo>
                  <a:cubicBezTo>
                    <a:pt x="73" y="19"/>
                    <a:pt x="57" y="0"/>
                    <a:pt x="44" y="7"/>
                  </a:cubicBezTo>
                  <a:cubicBezTo>
                    <a:pt x="31" y="14"/>
                    <a:pt x="45" y="34"/>
                    <a:pt x="50" y="41"/>
                  </a:cubicBezTo>
                  <a:cubicBezTo>
                    <a:pt x="54" y="47"/>
                    <a:pt x="57" y="55"/>
                    <a:pt x="53" y="61"/>
                  </a:cubicBezTo>
                  <a:cubicBezTo>
                    <a:pt x="48" y="67"/>
                    <a:pt x="38" y="63"/>
                    <a:pt x="33" y="60"/>
                  </a:cubicBezTo>
                  <a:cubicBezTo>
                    <a:pt x="27" y="58"/>
                    <a:pt x="20" y="57"/>
                    <a:pt x="14" y="58"/>
                  </a:cubicBezTo>
                  <a:cubicBezTo>
                    <a:pt x="0" y="61"/>
                    <a:pt x="11" y="73"/>
                    <a:pt x="18" y="78"/>
                  </a:cubicBezTo>
                  <a:cubicBezTo>
                    <a:pt x="27" y="84"/>
                    <a:pt x="38" y="88"/>
                    <a:pt x="48" y="95"/>
                  </a:cubicBezTo>
                  <a:cubicBezTo>
                    <a:pt x="58" y="101"/>
                    <a:pt x="67" y="109"/>
                    <a:pt x="75" y="117"/>
                  </a:cubicBezTo>
                  <a:cubicBezTo>
                    <a:pt x="89" y="132"/>
                    <a:pt x="101" y="148"/>
                    <a:pt x="112" y="165"/>
                  </a:cubicBezTo>
                  <a:cubicBezTo>
                    <a:pt x="115" y="169"/>
                    <a:pt x="121" y="178"/>
                    <a:pt x="122" y="182"/>
                  </a:cubicBezTo>
                  <a:cubicBezTo>
                    <a:pt x="124" y="185"/>
                    <a:pt x="130" y="183"/>
                    <a:pt x="128" y="179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8543388" y="5796406"/>
            <a:ext cx="1546226" cy="1501775"/>
            <a:chOff x="6422139" y="248407"/>
            <a:chExt cx="1546226" cy="1501775"/>
          </a:xfrm>
        </p:grpSpPr>
        <p:sp>
          <p:nvSpPr>
            <p:cNvPr id="128" name="Freeform 24"/>
            <p:cNvSpPr>
              <a:spLocks noEditPoints="1"/>
            </p:cNvSpPr>
            <p:nvPr/>
          </p:nvSpPr>
          <p:spPr bwMode="auto">
            <a:xfrm>
              <a:off x="6422139" y="432557"/>
              <a:ext cx="611188" cy="781050"/>
            </a:xfrm>
            <a:custGeom>
              <a:avLst/>
              <a:gdLst>
                <a:gd name="T0" fmla="*/ 232 w 266"/>
                <a:gd name="T1" fmla="*/ 339 h 340"/>
                <a:gd name="T2" fmla="*/ 228 w 266"/>
                <a:gd name="T3" fmla="*/ 340 h 340"/>
                <a:gd name="T4" fmla="*/ 192 w 266"/>
                <a:gd name="T5" fmla="*/ 318 h 340"/>
                <a:gd name="T6" fmla="*/ 192 w 266"/>
                <a:gd name="T7" fmla="*/ 318 h 340"/>
                <a:gd name="T8" fmla="*/ 175 w 266"/>
                <a:gd name="T9" fmla="*/ 294 h 340"/>
                <a:gd name="T10" fmla="*/ 176 w 266"/>
                <a:gd name="T11" fmla="*/ 290 h 340"/>
                <a:gd name="T12" fmla="*/ 161 w 266"/>
                <a:gd name="T13" fmla="*/ 283 h 340"/>
                <a:gd name="T14" fmla="*/ 200 w 266"/>
                <a:gd name="T15" fmla="*/ 227 h 340"/>
                <a:gd name="T16" fmla="*/ 212 w 266"/>
                <a:gd name="T17" fmla="*/ 217 h 340"/>
                <a:gd name="T18" fmla="*/ 208 w 266"/>
                <a:gd name="T19" fmla="*/ 205 h 340"/>
                <a:gd name="T20" fmla="*/ 196 w 266"/>
                <a:gd name="T21" fmla="*/ 178 h 340"/>
                <a:gd name="T22" fmla="*/ 198 w 266"/>
                <a:gd name="T23" fmla="*/ 136 h 340"/>
                <a:gd name="T24" fmla="*/ 196 w 266"/>
                <a:gd name="T25" fmla="*/ 74 h 340"/>
                <a:gd name="T26" fmla="*/ 143 w 266"/>
                <a:gd name="T27" fmla="*/ 20 h 340"/>
                <a:gd name="T28" fmla="*/ 68 w 266"/>
                <a:gd name="T29" fmla="*/ 35 h 340"/>
                <a:gd name="T30" fmla="*/ 27 w 266"/>
                <a:gd name="T31" fmla="*/ 147 h 340"/>
                <a:gd name="T32" fmla="*/ 101 w 266"/>
                <a:gd name="T33" fmla="*/ 200 h 340"/>
                <a:gd name="T34" fmla="*/ 104 w 266"/>
                <a:gd name="T35" fmla="*/ 200 h 340"/>
                <a:gd name="T36" fmla="*/ 164 w 266"/>
                <a:gd name="T37" fmla="*/ 236 h 340"/>
                <a:gd name="T38" fmla="*/ 163 w 266"/>
                <a:gd name="T39" fmla="*/ 245 h 340"/>
                <a:gd name="T40" fmla="*/ 154 w 266"/>
                <a:gd name="T41" fmla="*/ 243 h 340"/>
                <a:gd name="T42" fmla="*/ 102 w 266"/>
                <a:gd name="T43" fmla="*/ 213 h 340"/>
                <a:gd name="T44" fmla="*/ 99 w 266"/>
                <a:gd name="T45" fmla="*/ 212 h 340"/>
                <a:gd name="T46" fmla="*/ 15 w 266"/>
                <a:gd name="T47" fmla="*/ 152 h 340"/>
                <a:gd name="T48" fmla="*/ 61 w 266"/>
                <a:gd name="T49" fmla="*/ 25 h 340"/>
                <a:gd name="T50" fmla="*/ 146 w 266"/>
                <a:gd name="T51" fmla="*/ 8 h 340"/>
                <a:gd name="T52" fmla="*/ 208 w 266"/>
                <a:gd name="T53" fmla="*/ 69 h 340"/>
                <a:gd name="T54" fmla="*/ 211 w 266"/>
                <a:gd name="T55" fmla="*/ 139 h 340"/>
                <a:gd name="T56" fmla="*/ 208 w 266"/>
                <a:gd name="T57" fmla="*/ 174 h 340"/>
                <a:gd name="T58" fmla="*/ 219 w 266"/>
                <a:gd name="T59" fmla="*/ 198 h 340"/>
                <a:gd name="T60" fmla="*/ 221 w 266"/>
                <a:gd name="T61" fmla="*/ 226 h 340"/>
                <a:gd name="T62" fmla="*/ 207 w 266"/>
                <a:gd name="T63" fmla="*/ 237 h 340"/>
                <a:gd name="T64" fmla="*/ 172 w 266"/>
                <a:gd name="T65" fmla="*/ 277 h 340"/>
                <a:gd name="T66" fmla="*/ 180 w 266"/>
                <a:gd name="T67" fmla="*/ 277 h 340"/>
                <a:gd name="T68" fmla="*/ 181 w 266"/>
                <a:gd name="T69" fmla="*/ 277 h 340"/>
                <a:gd name="T70" fmla="*/ 231 w 266"/>
                <a:gd name="T71" fmla="*/ 236 h 340"/>
                <a:gd name="T72" fmla="*/ 244 w 266"/>
                <a:gd name="T73" fmla="*/ 246 h 340"/>
                <a:gd name="T74" fmla="*/ 192 w 266"/>
                <a:gd name="T75" fmla="*/ 287 h 340"/>
                <a:gd name="T76" fmla="*/ 190 w 266"/>
                <a:gd name="T77" fmla="*/ 288 h 340"/>
                <a:gd name="T78" fmla="*/ 188 w 266"/>
                <a:gd name="T79" fmla="*/ 296 h 340"/>
                <a:gd name="T80" fmla="*/ 195 w 266"/>
                <a:gd name="T81" fmla="*/ 305 h 340"/>
                <a:gd name="T82" fmla="*/ 245 w 266"/>
                <a:gd name="T83" fmla="*/ 268 h 340"/>
                <a:gd name="T84" fmla="*/ 263 w 266"/>
                <a:gd name="T85" fmla="*/ 272 h 340"/>
                <a:gd name="T86" fmla="*/ 262 w 266"/>
                <a:gd name="T87" fmla="*/ 286 h 340"/>
                <a:gd name="T88" fmla="*/ 205 w 266"/>
                <a:gd name="T89" fmla="*/ 318 h 340"/>
                <a:gd name="T90" fmla="*/ 229 w 266"/>
                <a:gd name="T91" fmla="*/ 327 h 340"/>
                <a:gd name="T92" fmla="*/ 235 w 266"/>
                <a:gd name="T93" fmla="*/ 334 h 340"/>
                <a:gd name="T94" fmla="*/ 232 w 266"/>
                <a:gd name="T95" fmla="*/ 339 h 340"/>
                <a:gd name="T96" fmla="*/ 210 w 266"/>
                <a:gd name="T97" fmla="*/ 305 h 340"/>
                <a:gd name="T98" fmla="*/ 251 w 266"/>
                <a:gd name="T99" fmla="*/ 280 h 340"/>
                <a:gd name="T100" fmla="*/ 248 w 266"/>
                <a:gd name="T101" fmla="*/ 280 h 340"/>
                <a:gd name="T102" fmla="*/ 210 w 266"/>
                <a:gd name="T103" fmla="*/ 305 h 340"/>
                <a:gd name="T104" fmla="*/ 200 w 266"/>
                <a:gd name="T105" fmla="*/ 271 h 340"/>
                <a:gd name="T106" fmla="*/ 231 w 266"/>
                <a:gd name="T107" fmla="*/ 249 h 340"/>
                <a:gd name="T108" fmla="*/ 229 w 266"/>
                <a:gd name="T109" fmla="*/ 248 h 340"/>
                <a:gd name="T110" fmla="*/ 200 w 266"/>
                <a:gd name="T111" fmla="*/ 27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6" h="340">
                  <a:moveTo>
                    <a:pt x="232" y="339"/>
                  </a:moveTo>
                  <a:cubicBezTo>
                    <a:pt x="231" y="340"/>
                    <a:pt x="229" y="340"/>
                    <a:pt x="228" y="340"/>
                  </a:cubicBezTo>
                  <a:cubicBezTo>
                    <a:pt x="200" y="339"/>
                    <a:pt x="193" y="327"/>
                    <a:pt x="192" y="318"/>
                  </a:cubicBezTo>
                  <a:cubicBezTo>
                    <a:pt x="192" y="318"/>
                    <a:pt x="192" y="318"/>
                    <a:pt x="192" y="318"/>
                  </a:cubicBezTo>
                  <a:cubicBezTo>
                    <a:pt x="180" y="315"/>
                    <a:pt x="174" y="307"/>
                    <a:pt x="175" y="294"/>
                  </a:cubicBezTo>
                  <a:cubicBezTo>
                    <a:pt x="175" y="293"/>
                    <a:pt x="176" y="292"/>
                    <a:pt x="176" y="290"/>
                  </a:cubicBezTo>
                  <a:cubicBezTo>
                    <a:pt x="167" y="290"/>
                    <a:pt x="163" y="287"/>
                    <a:pt x="161" y="283"/>
                  </a:cubicBezTo>
                  <a:cubicBezTo>
                    <a:pt x="149" y="262"/>
                    <a:pt x="180" y="241"/>
                    <a:pt x="200" y="227"/>
                  </a:cubicBezTo>
                  <a:cubicBezTo>
                    <a:pt x="205" y="223"/>
                    <a:pt x="210" y="219"/>
                    <a:pt x="212" y="217"/>
                  </a:cubicBezTo>
                  <a:cubicBezTo>
                    <a:pt x="214" y="216"/>
                    <a:pt x="214" y="215"/>
                    <a:pt x="208" y="205"/>
                  </a:cubicBezTo>
                  <a:cubicBezTo>
                    <a:pt x="204" y="198"/>
                    <a:pt x="199" y="189"/>
                    <a:pt x="196" y="178"/>
                  </a:cubicBezTo>
                  <a:cubicBezTo>
                    <a:pt x="192" y="163"/>
                    <a:pt x="195" y="150"/>
                    <a:pt x="198" y="136"/>
                  </a:cubicBezTo>
                  <a:cubicBezTo>
                    <a:pt x="203" y="118"/>
                    <a:pt x="208" y="100"/>
                    <a:pt x="196" y="74"/>
                  </a:cubicBezTo>
                  <a:cubicBezTo>
                    <a:pt x="184" y="45"/>
                    <a:pt x="166" y="27"/>
                    <a:pt x="143" y="20"/>
                  </a:cubicBezTo>
                  <a:cubicBezTo>
                    <a:pt x="120" y="13"/>
                    <a:pt x="93" y="19"/>
                    <a:pt x="68" y="35"/>
                  </a:cubicBezTo>
                  <a:cubicBezTo>
                    <a:pt x="17" y="69"/>
                    <a:pt x="14" y="117"/>
                    <a:pt x="27" y="147"/>
                  </a:cubicBezTo>
                  <a:cubicBezTo>
                    <a:pt x="47" y="192"/>
                    <a:pt x="78" y="196"/>
                    <a:pt x="101" y="200"/>
                  </a:cubicBezTo>
                  <a:cubicBezTo>
                    <a:pt x="104" y="200"/>
                    <a:pt x="104" y="200"/>
                    <a:pt x="104" y="200"/>
                  </a:cubicBezTo>
                  <a:cubicBezTo>
                    <a:pt x="133" y="205"/>
                    <a:pt x="156" y="224"/>
                    <a:pt x="164" y="236"/>
                  </a:cubicBezTo>
                  <a:cubicBezTo>
                    <a:pt x="166" y="239"/>
                    <a:pt x="165" y="243"/>
                    <a:pt x="163" y="245"/>
                  </a:cubicBezTo>
                  <a:cubicBezTo>
                    <a:pt x="160" y="247"/>
                    <a:pt x="156" y="246"/>
                    <a:pt x="154" y="243"/>
                  </a:cubicBezTo>
                  <a:cubicBezTo>
                    <a:pt x="147" y="234"/>
                    <a:pt x="127" y="217"/>
                    <a:pt x="102" y="213"/>
                  </a:cubicBezTo>
                  <a:cubicBezTo>
                    <a:pt x="99" y="212"/>
                    <a:pt x="99" y="212"/>
                    <a:pt x="99" y="212"/>
                  </a:cubicBezTo>
                  <a:cubicBezTo>
                    <a:pt x="76" y="209"/>
                    <a:pt x="38" y="203"/>
                    <a:pt x="15" y="152"/>
                  </a:cubicBezTo>
                  <a:cubicBezTo>
                    <a:pt x="0" y="117"/>
                    <a:pt x="3" y="63"/>
                    <a:pt x="61" y="25"/>
                  </a:cubicBezTo>
                  <a:cubicBezTo>
                    <a:pt x="90" y="6"/>
                    <a:pt x="120" y="0"/>
                    <a:pt x="146" y="8"/>
                  </a:cubicBezTo>
                  <a:cubicBezTo>
                    <a:pt x="173" y="16"/>
                    <a:pt x="194" y="37"/>
                    <a:pt x="208" y="69"/>
                  </a:cubicBezTo>
                  <a:cubicBezTo>
                    <a:pt x="221" y="99"/>
                    <a:pt x="216" y="120"/>
                    <a:pt x="211" y="139"/>
                  </a:cubicBezTo>
                  <a:cubicBezTo>
                    <a:pt x="207" y="152"/>
                    <a:pt x="205" y="162"/>
                    <a:pt x="208" y="174"/>
                  </a:cubicBezTo>
                  <a:cubicBezTo>
                    <a:pt x="211" y="184"/>
                    <a:pt x="215" y="192"/>
                    <a:pt x="219" y="198"/>
                  </a:cubicBezTo>
                  <a:cubicBezTo>
                    <a:pt x="225" y="208"/>
                    <a:pt x="230" y="217"/>
                    <a:pt x="221" y="226"/>
                  </a:cubicBezTo>
                  <a:cubicBezTo>
                    <a:pt x="218" y="229"/>
                    <a:pt x="213" y="233"/>
                    <a:pt x="207" y="237"/>
                  </a:cubicBezTo>
                  <a:cubicBezTo>
                    <a:pt x="193" y="247"/>
                    <a:pt x="166" y="266"/>
                    <a:pt x="172" y="277"/>
                  </a:cubicBezTo>
                  <a:cubicBezTo>
                    <a:pt x="172" y="278"/>
                    <a:pt x="175" y="278"/>
                    <a:pt x="180" y="277"/>
                  </a:cubicBezTo>
                  <a:cubicBezTo>
                    <a:pt x="181" y="277"/>
                    <a:pt x="181" y="277"/>
                    <a:pt x="181" y="277"/>
                  </a:cubicBezTo>
                  <a:cubicBezTo>
                    <a:pt x="192" y="257"/>
                    <a:pt x="215" y="234"/>
                    <a:pt x="231" y="236"/>
                  </a:cubicBezTo>
                  <a:cubicBezTo>
                    <a:pt x="242" y="237"/>
                    <a:pt x="244" y="243"/>
                    <a:pt x="244" y="246"/>
                  </a:cubicBezTo>
                  <a:cubicBezTo>
                    <a:pt x="246" y="261"/>
                    <a:pt x="211" y="281"/>
                    <a:pt x="192" y="287"/>
                  </a:cubicBezTo>
                  <a:cubicBezTo>
                    <a:pt x="191" y="288"/>
                    <a:pt x="191" y="288"/>
                    <a:pt x="190" y="288"/>
                  </a:cubicBezTo>
                  <a:cubicBezTo>
                    <a:pt x="189" y="291"/>
                    <a:pt x="188" y="293"/>
                    <a:pt x="188" y="296"/>
                  </a:cubicBezTo>
                  <a:cubicBezTo>
                    <a:pt x="187" y="301"/>
                    <a:pt x="188" y="304"/>
                    <a:pt x="195" y="305"/>
                  </a:cubicBezTo>
                  <a:cubicBezTo>
                    <a:pt x="203" y="289"/>
                    <a:pt x="226" y="272"/>
                    <a:pt x="245" y="268"/>
                  </a:cubicBezTo>
                  <a:cubicBezTo>
                    <a:pt x="248" y="267"/>
                    <a:pt x="258" y="265"/>
                    <a:pt x="263" y="272"/>
                  </a:cubicBezTo>
                  <a:cubicBezTo>
                    <a:pt x="265" y="274"/>
                    <a:pt x="266" y="279"/>
                    <a:pt x="262" y="286"/>
                  </a:cubicBezTo>
                  <a:cubicBezTo>
                    <a:pt x="255" y="297"/>
                    <a:pt x="229" y="316"/>
                    <a:pt x="205" y="318"/>
                  </a:cubicBezTo>
                  <a:cubicBezTo>
                    <a:pt x="207" y="326"/>
                    <a:pt x="222" y="327"/>
                    <a:pt x="229" y="327"/>
                  </a:cubicBezTo>
                  <a:cubicBezTo>
                    <a:pt x="232" y="328"/>
                    <a:pt x="235" y="331"/>
                    <a:pt x="235" y="334"/>
                  </a:cubicBezTo>
                  <a:cubicBezTo>
                    <a:pt x="235" y="336"/>
                    <a:pt x="233" y="338"/>
                    <a:pt x="232" y="339"/>
                  </a:cubicBezTo>
                  <a:close/>
                  <a:moveTo>
                    <a:pt x="210" y="305"/>
                  </a:moveTo>
                  <a:cubicBezTo>
                    <a:pt x="228" y="301"/>
                    <a:pt x="246" y="287"/>
                    <a:pt x="251" y="280"/>
                  </a:cubicBezTo>
                  <a:cubicBezTo>
                    <a:pt x="250" y="280"/>
                    <a:pt x="249" y="280"/>
                    <a:pt x="248" y="280"/>
                  </a:cubicBezTo>
                  <a:cubicBezTo>
                    <a:pt x="233" y="283"/>
                    <a:pt x="218" y="295"/>
                    <a:pt x="210" y="305"/>
                  </a:cubicBezTo>
                  <a:close/>
                  <a:moveTo>
                    <a:pt x="200" y="271"/>
                  </a:moveTo>
                  <a:cubicBezTo>
                    <a:pt x="215" y="264"/>
                    <a:pt x="228" y="254"/>
                    <a:pt x="231" y="249"/>
                  </a:cubicBezTo>
                  <a:cubicBezTo>
                    <a:pt x="231" y="248"/>
                    <a:pt x="230" y="248"/>
                    <a:pt x="229" y="248"/>
                  </a:cubicBezTo>
                  <a:cubicBezTo>
                    <a:pt x="223" y="248"/>
                    <a:pt x="210" y="258"/>
                    <a:pt x="200" y="271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129" name="组合 128"/>
            <p:cNvGrpSpPr/>
            <p:nvPr/>
          </p:nvGrpSpPr>
          <p:grpSpPr>
            <a:xfrm>
              <a:off x="6531677" y="248407"/>
              <a:ext cx="1436688" cy="1501775"/>
              <a:chOff x="6531677" y="248407"/>
              <a:chExt cx="1436688" cy="1501775"/>
            </a:xfrm>
          </p:grpSpPr>
          <p:sp>
            <p:nvSpPr>
              <p:cNvPr id="130" name="Freeform 25"/>
              <p:cNvSpPr/>
              <p:nvPr/>
            </p:nvSpPr>
            <p:spPr bwMode="auto">
              <a:xfrm>
                <a:off x="6531677" y="565907"/>
                <a:ext cx="342900" cy="415925"/>
              </a:xfrm>
              <a:custGeom>
                <a:avLst/>
                <a:gdLst>
                  <a:gd name="T0" fmla="*/ 147 w 149"/>
                  <a:gd name="T1" fmla="*/ 175 h 181"/>
                  <a:gd name="T2" fmla="*/ 89 w 149"/>
                  <a:gd name="T3" fmla="*/ 118 h 181"/>
                  <a:gd name="T4" fmla="*/ 32 w 149"/>
                  <a:gd name="T5" fmla="*/ 89 h 181"/>
                  <a:gd name="T6" fmla="*/ 20 w 149"/>
                  <a:gd name="T7" fmla="*/ 78 h 181"/>
                  <a:gd name="T8" fmla="*/ 46 w 149"/>
                  <a:gd name="T9" fmla="*/ 80 h 181"/>
                  <a:gd name="T10" fmla="*/ 53 w 149"/>
                  <a:gd name="T11" fmla="*/ 48 h 181"/>
                  <a:gd name="T12" fmla="*/ 38 w 149"/>
                  <a:gd name="T13" fmla="*/ 23 h 181"/>
                  <a:gd name="T14" fmla="*/ 61 w 149"/>
                  <a:gd name="T15" fmla="*/ 28 h 181"/>
                  <a:gd name="T16" fmla="*/ 88 w 149"/>
                  <a:gd name="T17" fmla="*/ 37 h 181"/>
                  <a:gd name="T18" fmla="*/ 92 w 149"/>
                  <a:gd name="T19" fmla="*/ 17 h 181"/>
                  <a:gd name="T20" fmla="*/ 104 w 149"/>
                  <a:gd name="T21" fmla="*/ 20 h 181"/>
                  <a:gd name="T22" fmla="*/ 110 w 149"/>
                  <a:gd name="T23" fmla="*/ 42 h 181"/>
                  <a:gd name="T24" fmla="*/ 117 w 149"/>
                  <a:gd name="T25" fmla="*/ 40 h 181"/>
                  <a:gd name="T26" fmla="*/ 91 w 149"/>
                  <a:gd name="T27" fmla="*/ 9 h 181"/>
                  <a:gd name="T28" fmla="*/ 85 w 149"/>
                  <a:gd name="T29" fmla="*/ 22 h 181"/>
                  <a:gd name="T30" fmla="*/ 83 w 149"/>
                  <a:gd name="T31" fmla="*/ 32 h 181"/>
                  <a:gd name="T32" fmla="*/ 74 w 149"/>
                  <a:gd name="T33" fmla="*/ 31 h 181"/>
                  <a:gd name="T34" fmla="*/ 35 w 149"/>
                  <a:gd name="T35" fmla="*/ 17 h 181"/>
                  <a:gd name="T36" fmla="*/ 47 w 149"/>
                  <a:gd name="T37" fmla="*/ 50 h 181"/>
                  <a:gd name="T38" fmla="*/ 53 w 149"/>
                  <a:gd name="T39" fmla="*/ 69 h 181"/>
                  <a:gd name="T40" fmla="*/ 33 w 149"/>
                  <a:gd name="T41" fmla="*/ 72 h 181"/>
                  <a:gd name="T42" fmla="*/ 14 w 149"/>
                  <a:gd name="T43" fmla="*/ 73 h 181"/>
                  <a:gd name="T44" fmla="*/ 20 w 149"/>
                  <a:gd name="T45" fmla="*/ 91 h 181"/>
                  <a:gd name="T46" fmla="*/ 53 w 149"/>
                  <a:gd name="T47" fmla="*/ 103 h 181"/>
                  <a:gd name="T48" fmla="*/ 84 w 149"/>
                  <a:gd name="T49" fmla="*/ 122 h 181"/>
                  <a:gd name="T50" fmla="*/ 128 w 149"/>
                  <a:gd name="T51" fmla="*/ 163 h 181"/>
                  <a:gd name="T52" fmla="*/ 141 w 149"/>
                  <a:gd name="T53" fmla="*/ 178 h 181"/>
                  <a:gd name="T54" fmla="*/ 147 w 149"/>
                  <a:gd name="T55" fmla="*/ 175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9" h="181">
                    <a:moveTo>
                      <a:pt x="147" y="175"/>
                    </a:moveTo>
                    <a:cubicBezTo>
                      <a:pt x="130" y="154"/>
                      <a:pt x="110" y="134"/>
                      <a:pt x="89" y="118"/>
                    </a:cubicBezTo>
                    <a:cubicBezTo>
                      <a:pt x="71" y="105"/>
                      <a:pt x="53" y="95"/>
                      <a:pt x="32" y="89"/>
                    </a:cubicBezTo>
                    <a:cubicBezTo>
                      <a:pt x="28" y="88"/>
                      <a:pt x="6" y="81"/>
                      <a:pt x="20" y="78"/>
                    </a:cubicBezTo>
                    <a:cubicBezTo>
                      <a:pt x="29" y="76"/>
                      <a:pt x="37" y="81"/>
                      <a:pt x="46" y="80"/>
                    </a:cubicBezTo>
                    <a:cubicBezTo>
                      <a:pt x="63" y="77"/>
                      <a:pt x="63" y="59"/>
                      <a:pt x="53" y="48"/>
                    </a:cubicBezTo>
                    <a:cubicBezTo>
                      <a:pt x="49" y="43"/>
                      <a:pt x="35" y="32"/>
                      <a:pt x="38" y="23"/>
                    </a:cubicBezTo>
                    <a:cubicBezTo>
                      <a:pt x="42" y="15"/>
                      <a:pt x="58" y="26"/>
                      <a:pt x="61" y="28"/>
                    </a:cubicBezTo>
                    <a:cubicBezTo>
                      <a:pt x="68" y="33"/>
                      <a:pt x="83" y="54"/>
                      <a:pt x="88" y="37"/>
                    </a:cubicBezTo>
                    <a:cubicBezTo>
                      <a:pt x="90" y="30"/>
                      <a:pt x="90" y="23"/>
                      <a:pt x="92" y="17"/>
                    </a:cubicBezTo>
                    <a:cubicBezTo>
                      <a:pt x="95" y="11"/>
                      <a:pt x="102" y="17"/>
                      <a:pt x="104" y="20"/>
                    </a:cubicBezTo>
                    <a:cubicBezTo>
                      <a:pt x="107" y="27"/>
                      <a:pt x="109" y="35"/>
                      <a:pt x="110" y="42"/>
                    </a:cubicBezTo>
                    <a:cubicBezTo>
                      <a:pt x="111" y="46"/>
                      <a:pt x="117" y="44"/>
                      <a:pt x="117" y="40"/>
                    </a:cubicBezTo>
                    <a:cubicBezTo>
                      <a:pt x="114" y="31"/>
                      <a:pt x="108" y="0"/>
                      <a:pt x="91" y="9"/>
                    </a:cubicBezTo>
                    <a:cubicBezTo>
                      <a:pt x="87" y="12"/>
                      <a:pt x="85" y="17"/>
                      <a:pt x="85" y="22"/>
                    </a:cubicBezTo>
                    <a:cubicBezTo>
                      <a:pt x="84" y="26"/>
                      <a:pt x="84" y="29"/>
                      <a:pt x="83" y="32"/>
                    </a:cubicBezTo>
                    <a:cubicBezTo>
                      <a:pt x="82" y="40"/>
                      <a:pt x="78" y="35"/>
                      <a:pt x="74" y="31"/>
                    </a:cubicBezTo>
                    <a:cubicBezTo>
                      <a:pt x="67" y="24"/>
                      <a:pt x="47" y="8"/>
                      <a:pt x="35" y="17"/>
                    </a:cubicBezTo>
                    <a:cubicBezTo>
                      <a:pt x="24" y="26"/>
                      <a:pt x="40" y="43"/>
                      <a:pt x="47" y="50"/>
                    </a:cubicBezTo>
                    <a:cubicBezTo>
                      <a:pt x="52" y="55"/>
                      <a:pt x="56" y="63"/>
                      <a:pt x="53" y="69"/>
                    </a:cubicBezTo>
                    <a:cubicBezTo>
                      <a:pt x="50" y="76"/>
                      <a:pt x="38" y="73"/>
                      <a:pt x="33" y="72"/>
                    </a:cubicBezTo>
                    <a:cubicBezTo>
                      <a:pt x="27" y="70"/>
                      <a:pt x="20" y="71"/>
                      <a:pt x="14" y="73"/>
                    </a:cubicBezTo>
                    <a:cubicBezTo>
                      <a:pt x="0" y="78"/>
                      <a:pt x="13" y="88"/>
                      <a:pt x="20" y="91"/>
                    </a:cubicBezTo>
                    <a:cubicBezTo>
                      <a:pt x="31" y="96"/>
                      <a:pt x="43" y="98"/>
                      <a:pt x="53" y="103"/>
                    </a:cubicBezTo>
                    <a:cubicBezTo>
                      <a:pt x="64" y="108"/>
                      <a:pt x="74" y="115"/>
                      <a:pt x="84" y="122"/>
                    </a:cubicBezTo>
                    <a:cubicBezTo>
                      <a:pt x="100" y="134"/>
                      <a:pt x="115" y="148"/>
                      <a:pt x="128" y="163"/>
                    </a:cubicBezTo>
                    <a:cubicBezTo>
                      <a:pt x="132" y="167"/>
                      <a:pt x="139" y="175"/>
                      <a:pt x="141" y="178"/>
                    </a:cubicBezTo>
                    <a:cubicBezTo>
                      <a:pt x="144" y="181"/>
                      <a:pt x="149" y="178"/>
                      <a:pt x="147" y="175"/>
                    </a:cubicBezTo>
                    <a:close/>
                  </a:path>
                </a:pathLst>
              </a:custGeom>
              <a:solidFill>
                <a:srgbClr val="CBBE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" name="Freeform 34"/>
              <p:cNvSpPr>
                <a:spLocks noEditPoints="1"/>
              </p:cNvSpPr>
              <p:nvPr/>
            </p:nvSpPr>
            <p:spPr bwMode="auto">
              <a:xfrm>
                <a:off x="7023802" y="248407"/>
                <a:ext cx="944563" cy="1501775"/>
              </a:xfrm>
              <a:custGeom>
                <a:avLst/>
                <a:gdLst>
                  <a:gd name="T0" fmla="*/ 325 w 411"/>
                  <a:gd name="T1" fmla="*/ 654 h 654"/>
                  <a:gd name="T2" fmla="*/ 318 w 411"/>
                  <a:gd name="T3" fmla="*/ 654 h 654"/>
                  <a:gd name="T4" fmla="*/ 263 w 411"/>
                  <a:gd name="T5" fmla="*/ 600 h 654"/>
                  <a:gd name="T6" fmla="*/ 263 w 411"/>
                  <a:gd name="T7" fmla="*/ 599 h 654"/>
                  <a:gd name="T8" fmla="*/ 242 w 411"/>
                  <a:gd name="T9" fmla="*/ 550 h 654"/>
                  <a:gd name="T10" fmla="*/ 245 w 411"/>
                  <a:gd name="T11" fmla="*/ 544 h 654"/>
                  <a:gd name="T12" fmla="*/ 221 w 411"/>
                  <a:gd name="T13" fmla="*/ 525 h 654"/>
                  <a:gd name="T14" fmla="*/ 313 w 411"/>
                  <a:gd name="T15" fmla="*/ 439 h 654"/>
                  <a:gd name="T16" fmla="*/ 339 w 411"/>
                  <a:gd name="T17" fmla="*/ 428 h 654"/>
                  <a:gd name="T18" fmla="*/ 337 w 411"/>
                  <a:gd name="T19" fmla="*/ 404 h 654"/>
                  <a:gd name="T20" fmla="*/ 326 w 411"/>
                  <a:gd name="T21" fmla="*/ 350 h 654"/>
                  <a:gd name="T22" fmla="*/ 347 w 411"/>
                  <a:gd name="T23" fmla="*/ 276 h 654"/>
                  <a:gd name="T24" fmla="*/ 369 w 411"/>
                  <a:gd name="T25" fmla="*/ 164 h 654"/>
                  <a:gd name="T26" fmla="*/ 294 w 411"/>
                  <a:gd name="T27" fmla="*/ 46 h 654"/>
                  <a:gd name="T28" fmla="*/ 155 w 411"/>
                  <a:gd name="T29" fmla="*/ 43 h 654"/>
                  <a:gd name="T30" fmla="*/ 36 w 411"/>
                  <a:gd name="T31" fmla="*/ 226 h 654"/>
                  <a:gd name="T32" fmla="*/ 147 w 411"/>
                  <a:gd name="T33" fmla="*/ 352 h 654"/>
                  <a:gd name="T34" fmla="*/ 152 w 411"/>
                  <a:gd name="T35" fmla="*/ 354 h 654"/>
                  <a:gd name="T36" fmla="*/ 245 w 411"/>
                  <a:gd name="T37" fmla="*/ 442 h 654"/>
                  <a:gd name="T38" fmla="*/ 239 w 411"/>
                  <a:gd name="T39" fmla="*/ 457 h 654"/>
                  <a:gd name="T40" fmla="*/ 224 w 411"/>
                  <a:gd name="T41" fmla="*/ 451 h 654"/>
                  <a:gd name="T42" fmla="*/ 144 w 411"/>
                  <a:gd name="T43" fmla="*/ 375 h 654"/>
                  <a:gd name="T44" fmla="*/ 139 w 411"/>
                  <a:gd name="T45" fmla="*/ 373 h 654"/>
                  <a:gd name="T46" fmla="*/ 14 w 411"/>
                  <a:gd name="T47" fmla="*/ 230 h 654"/>
                  <a:gd name="T48" fmla="*/ 147 w 411"/>
                  <a:gd name="T49" fmla="*/ 22 h 654"/>
                  <a:gd name="T50" fmla="*/ 306 w 411"/>
                  <a:gd name="T51" fmla="*/ 26 h 654"/>
                  <a:gd name="T52" fmla="*/ 392 w 411"/>
                  <a:gd name="T53" fmla="*/ 160 h 654"/>
                  <a:gd name="T54" fmla="*/ 368 w 411"/>
                  <a:gd name="T55" fmla="*/ 287 h 654"/>
                  <a:gd name="T56" fmla="*/ 349 w 411"/>
                  <a:gd name="T57" fmla="*/ 349 h 654"/>
                  <a:gd name="T58" fmla="*/ 359 w 411"/>
                  <a:gd name="T59" fmla="*/ 396 h 654"/>
                  <a:gd name="T60" fmla="*/ 351 w 411"/>
                  <a:gd name="T61" fmla="*/ 447 h 654"/>
                  <a:gd name="T62" fmla="*/ 322 w 411"/>
                  <a:gd name="T63" fmla="*/ 461 h 654"/>
                  <a:gd name="T64" fmla="*/ 243 w 411"/>
                  <a:gd name="T65" fmla="*/ 518 h 654"/>
                  <a:gd name="T66" fmla="*/ 258 w 411"/>
                  <a:gd name="T67" fmla="*/ 522 h 654"/>
                  <a:gd name="T68" fmla="*/ 259 w 411"/>
                  <a:gd name="T69" fmla="*/ 522 h 654"/>
                  <a:gd name="T70" fmla="*/ 364 w 411"/>
                  <a:gd name="T71" fmla="*/ 468 h 654"/>
                  <a:gd name="T72" fmla="*/ 385 w 411"/>
                  <a:gd name="T73" fmla="*/ 492 h 654"/>
                  <a:gd name="T74" fmla="*/ 275 w 411"/>
                  <a:gd name="T75" fmla="*/ 545 h 654"/>
                  <a:gd name="T76" fmla="*/ 270 w 411"/>
                  <a:gd name="T77" fmla="*/ 545 h 654"/>
                  <a:gd name="T78" fmla="*/ 263 w 411"/>
                  <a:gd name="T79" fmla="*/ 558 h 654"/>
                  <a:gd name="T80" fmla="*/ 273 w 411"/>
                  <a:gd name="T81" fmla="*/ 578 h 654"/>
                  <a:gd name="T82" fmla="*/ 378 w 411"/>
                  <a:gd name="T83" fmla="*/ 531 h 654"/>
                  <a:gd name="T84" fmla="*/ 408 w 411"/>
                  <a:gd name="T85" fmla="*/ 545 h 654"/>
                  <a:gd name="T86" fmla="*/ 400 w 411"/>
                  <a:gd name="T87" fmla="*/ 570 h 654"/>
                  <a:gd name="T88" fmla="*/ 285 w 411"/>
                  <a:gd name="T89" fmla="*/ 605 h 654"/>
                  <a:gd name="T90" fmla="*/ 324 w 411"/>
                  <a:gd name="T91" fmla="*/ 631 h 654"/>
                  <a:gd name="T92" fmla="*/ 332 w 411"/>
                  <a:gd name="T93" fmla="*/ 646 h 654"/>
                  <a:gd name="T94" fmla="*/ 325 w 411"/>
                  <a:gd name="T95" fmla="*/ 654 h 654"/>
                  <a:gd name="T96" fmla="*/ 299 w 411"/>
                  <a:gd name="T97" fmla="*/ 583 h 654"/>
                  <a:gd name="T98" fmla="*/ 383 w 411"/>
                  <a:gd name="T99" fmla="*/ 555 h 654"/>
                  <a:gd name="T100" fmla="*/ 377 w 411"/>
                  <a:gd name="T101" fmla="*/ 555 h 654"/>
                  <a:gd name="T102" fmla="*/ 299 w 411"/>
                  <a:gd name="T103" fmla="*/ 583 h 654"/>
                  <a:gd name="T104" fmla="*/ 296 w 411"/>
                  <a:gd name="T105" fmla="*/ 518 h 654"/>
                  <a:gd name="T106" fmla="*/ 361 w 411"/>
                  <a:gd name="T107" fmla="*/ 491 h 654"/>
                  <a:gd name="T108" fmla="*/ 357 w 411"/>
                  <a:gd name="T109" fmla="*/ 490 h 654"/>
                  <a:gd name="T110" fmla="*/ 296 w 411"/>
                  <a:gd name="T111" fmla="*/ 518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11" h="654">
                    <a:moveTo>
                      <a:pt x="325" y="654"/>
                    </a:moveTo>
                    <a:cubicBezTo>
                      <a:pt x="323" y="654"/>
                      <a:pt x="320" y="654"/>
                      <a:pt x="318" y="654"/>
                    </a:cubicBezTo>
                    <a:cubicBezTo>
                      <a:pt x="268" y="640"/>
                      <a:pt x="260" y="617"/>
                      <a:pt x="263" y="600"/>
                    </a:cubicBezTo>
                    <a:cubicBezTo>
                      <a:pt x="263" y="600"/>
                      <a:pt x="263" y="600"/>
                      <a:pt x="263" y="599"/>
                    </a:cubicBezTo>
                    <a:cubicBezTo>
                      <a:pt x="242" y="590"/>
                      <a:pt x="234" y="572"/>
                      <a:pt x="242" y="550"/>
                    </a:cubicBezTo>
                    <a:cubicBezTo>
                      <a:pt x="242" y="548"/>
                      <a:pt x="243" y="546"/>
                      <a:pt x="245" y="544"/>
                    </a:cubicBezTo>
                    <a:cubicBezTo>
                      <a:pt x="229" y="540"/>
                      <a:pt x="223" y="532"/>
                      <a:pt x="221" y="525"/>
                    </a:cubicBezTo>
                    <a:cubicBezTo>
                      <a:pt x="208" y="482"/>
                      <a:pt x="271" y="456"/>
                      <a:pt x="313" y="439"/>
                    </a:cubicBezTo>
                    <a:cubicBezTo>
                      <a:pt x="324" y="435"/>
                      <a:pt x="335" y="431"/>
                      <a:pt x="339" y="428"/>
                    </a:cubicBezTo>
                    <a:cubicBezTo>
                      <a:pt x="343" y="425"/>
                      <a:pt x="344" y="424"/>
                      <a:pt x="337" y="404"/>
                    </a:cubicBezTo>
                    <a:cubicBezTo>
                      <a:pt x="333" y="390"/>
                      <a:pt x="327" y="372"/>
                      <a:pt x="326" y="350"/>
                    </a:cubicBezTo>
                    <a:cubicBezTo>
                      <a:pt x="324" y="321"/>
                      <a:pt x="336" y="299"/>
                      <a:pt x="347" y="276"/>
                    </a:cubicBezTo>
                    <a:cubicBezTo>
                      <a:pt x="363" y="246"/>
                      <a:pt x="379" y="216"/>
                      <a:pt x="369" y="164"/>
                    </a:cubicBezTo>
                    <a:cubicBezTo>
                      <a:pt x="359" y="109"/>
                      <a:pt x="333" y="68"/>
                      <a:pt x="294" y="46"/>
                    </a:cubicBezTo>
                    <a:cubicBezTo>
                      <a:pt x="256" y="25"/>
                      <a:pt x="207" y="24"/>
                      <a:pt x="155" y="43"/>
                    </a:cubicBezTo>
                    <a:cubicBezTo>
                      <a:pt x="49" y="83"/>
                      <a:pt x="25" y="167"/>
                      <a:pt x="36" y="226"/>
                    </a:cubicBezTo>
                    <a:cubicBezTo>
                      <a:pt x="54" y="314"/>
                      <a:pt x="108" y="336"/>
                      <a:pt x="147" y="352"/>
                    </a:cubicBezTo>
                    <a:cubicBezTo>
                      <a:pt x="152" y="354"/>
                      <a:pt x="152" y="354"/>
                      <a:pt x="152" y="354"/>
                    </a:cubicBezTo>
                    <a:cubicBezTo>
                      <a:pt x="201" y="373"/>
                      <a:pt x="235" y="417"/>
                      <a:pt x="245" y="442"/>
                    </a:cubicBezTo>
                    <a:cubicBezTo>
                      <a:pt x="248" y="448"/>
                      <a:pt x="245" y="454"/>
                      <a:pt x="239" y="457"/>
                    </a:cubicBezTo>
                    <a:cubicBezTo>
                      <a:pt x="233" y="459"/>
                      <a:pt x="226" y="457"/>
                      <a:pt x="224" y="451"/>
                    </a:cubicBezTo>
                    <a:cubicBezTo>
                      <a:pt x="215" y="430"/>
                      <a:pt x="186" y="392"/>
                      <a:pt x="144" y="375"/>
                    </a:cubicBezTo>
                    <a:cubicBezTo>
                      <a:pt x="139" y="373"/>
                      <a:pt x="139" y="373"/>
                      <a:pt x="139" y="373"/>
                    </a:cubicBezTo>
                    <a:cubicBezTo>
                      <a:pt x="99" y="357"/>
                      <a:pt x="33" y="331"/>
                      <a:pt x="14" y="230"/>
                    </a:cubicBezTo>
                    <a:cubicBezTo>
                      <a:pt x="0" y="162"/>
                      <a:pt x="27" y="67"/>
                      <a:pt x="147" y="22"/>
                    </a:cubicBezTo>
                    <a:cubicBezTo>
                      <a:pt x="205" y="0"/>
                      <a:pt x="261" y="1"/>
                      <a:pt x="306" y="26"/>
                    </a:cubicBezTo>
                    <a:cubicBezTo>
                      <a:pt x="350" y="51"/>
                      <a:pt x="380" y="98"/>
                      <a:pt x="392" y="160"/>
                    </a:cubicBezTo>
                    <a:cubicBezTo>
                      <a:pt x="403" y="219"/>
                      <a:pt x="384" y="255"/>
                      <a:pt x="368" y="287"/>
                    </a:cubicBezTo>
                    <a:cubicBezTo>
                      <a:pt x="357" y="308"/>
                      <a:pt x="348" y="326"/>
                      <a:pt x="349" y="349"/>
                    </a:cubicBezTo>
                    <a:cubicBezTo>
                      <a:pt x="350" y="368"/>
                      <a:pt x="355" y="384"/>
                      <a:pt x="359" y="396"/>
                    </a:cubicBezTo>
                    <a:cubicBezTo>
                      <a:pt x="365" y="415"/>
                      <a:pt x="372" y="434"/>
                      <a:pt x="351" y="447"/>
                    </a:cubicBezTo>
                    <a:cubicBezTo>
                      <a:pt x="345" y="451"/>
                      <a:pt x="335" y="455"/>
                      <a:pt x="322" y="461"/>
                    </a:cubicBezTo>
                    <a:cubicBezTo>
                      <a:pt x="292" y="473"/>
                      <a:pt x="236" y="495"/>
                      <a:pt x="243" y="518"/>
                    </a:cubicBezTo>
                    <a:cubicBezTo>
                      <a:pt x="243" y="519"/>
                      <a:pt x="248" y="522"/>
                      <a:pt x="258" y="522"/>
                    </a:cubicBezTo>
                    <a:cubicBezTo>
                      <a:pt x="258" y="522"/>
                      <a:pt x="259" y="522"/>
                      <a:pt x="259" y="522"/>
                    </a:cubicBezTo>
                    <a:cubicBezTo>
                      <a:pt x="287" y="490"/>
                      <a:pt x="337" y="459"/>
                      <a:pt x="364" y="468"/>
                    </a:cubicBezTo>
                    <a:cubicBezTo>
                      <a:pt x="384" y="474"/>
                      <a:pt x="386" y="486"/>
                      <a:pt x="385" y="492"/>
                    </a:cubicBezTo>
                    <a:cubicBezTo>
                      <a:pt x="382" y="520"/>
                      <a:pt x="310" y="542"/>
                      <a:pt x="275" y="545"/>
                    </a:cubicBezTo>
                    <a:cubicBezTo>
                      <a:pt x="273" y="545"/>
                      <a:pt x="272" y="545"/>
                      <a:pt x="270" y="545"/>
                    </a:cubicBezTo>
                    <a:cubicBezTo>
                      <a:pt x="267" y="550"/>
                      <a:pt x="265" y="554"/>
                      <a:pt x="263" y="558"/>
                    </a:cubicBezTo>
                    <a:cubicBezTo>
                      <a:pt x="260" y="567"/>
                      <a:pt x="261" y="573"/>
                      <a:pt x="273" y="578"/>
                    </a:cubicBezTo>
                    <a:cubicBezTo>
                      <a:pt x="293" y="551"/>
                      <a:pt x="341" y="531"/>
                      <a:pt x="378" y="531"/>
                    </a:cubicBezTo>
                    <a:cubicBezTo>
                      <a:pt x="384" y="532"/>
                      <a:pt x="402" y="532"/>
                      <a:pt x="408" y="545"/>
                    </a:cubicBezTo>
                    <a:cubicBezTo>
                      <a:pt x="410" y="550"/>
                      <a:pt x="411" y="559"/>
                      <a:pt x="400" y="570"/>
                    </a:cubicBezTo>
                    <a:cubicBezTo>
                      <a:pt x="383" y="588"/>
                      <a:pt x="330" y="611"/>
                      <a:pt x="285" y="605"/>
                    </a:cubicBezTo>
                    <a:cubicBezTo>
                      <a:pt x="286" y="619"/>
                      <a:pt x="312" y="628"/>
                      <a:pt x="324" y="631"/>
                    </a:cubicBezTo>
                    <a:cubicBezTo>
                      <a:pt x="330" y="633"/>
                      <a:pt x="334" y="639"/>
                      <a:pt x="332" y="646"/>
                    </a:cubicBezTo>
                    <a:cubicBezTo>
                      <a:pt x="331" y="650"/>
                      <a:pt x="328" y="652"/>
                      <a:pt x="325" y="654"/>
                    </a:cubicBezTo>
                    <a:close/>
                    <a:moveTo>
                      <a:pt x="299" y="583"/>
                    </a:moveTo>
                    <a:cubicBezTo>
                      <a:pt x="334" y="584"/>
                      <a:pt x="371" y="566"/>
                      <a:pt x="383" y="555"/>
                    </a:cubicBezTo>
                    <a:cubicBezTo>
                      <a:pt x="381" y="555"/>
                      <a:pt x="379" y="555"/>
                      <a:pt x="377" y="555"/>
                    </a:cubicBezTo>
                    <a:cubicBezTo>
                      <a:pt x="349" y="554"/>
                      <a:pt x="318" y="568"/>
                      <a:pt x="299" y="583"/>
                    </a:cubicBezTo>
                    <a:close/>
                    <a:moveTo>
                      <a:pt x="296" y="518"/>
                    </a:moveTo>
                    <a:cubicBezTo>
                      <a:pt x="325" y="512"/>
                      <a:pt x="353" y="499"/>
                      <a:pt x="361" y="491"/>
                    </a:cubicBezTo>
                    <a:cubicBezTo>
                      <a:pt x="360" y="491"/>
                      <a:pt x="359" y="490"/>
                      <a:pt x="357" y="490"/>
                    </a:cubicBezTo>
                    <a:cubicBezTo>
                      <a:pt x="346" y="486"/>
                      <a:pt x="318" y="500"/>
                      <a:pt x="296" y="518"/>
                    </a:cubicBezTo>
                    <a:close/>
                  </a:path>
                </a:pathLst>
              </a:custGeom>
              <a:solidFill>
                <a:srgbClr val="BB2C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" name="Freeform 35"/>
              <p:cNvSpPr/>
              <p:nvPr/>
            </p:nvSpPr>
            <p:spPr bwMode="auto">
              <a:xfrm>
                <a:off x="7206364" y="499232"/>
                <a:ext cx="515938" cy="801688"/>
              </a:xfrm>
              <a:custGeom>
                <a:avLst/>
                <a:gdLst>
                  <a:gd name="T0" fmla="*/ 222 w 225"/>
                  <a:gd name="T1" fmla="*/ 339 h 349"/>
                  <a:gd name="T2" fmla="*/ 142 w 225"/>
                  <a:gd name="T3" fmla="*/ 214 h 349"/>
                  <a:gd name="T4" fmla="*/ 52 w 225"/>
                  <a:gd name="T5" fmla="*/ 139 h 349"/>
                  <a:gd name="T6" fmla="*/ 34 w 225"/>
                  <a:gd name="T7" fmla="*/ 114 h 349"/>
                  <a:gd name="T8" fmla="*/ 81 w 225"/>
                  <a:gd name="T9" fmla="*/ 128 h 349"/>
                  <a:gd name="T10" fmla="*/ 107 w 225"/>
                  <a:gd name="T11" fmla="*/ 74 h 349"/>
                  <a:gd name="T12" fmla="*/ 90 w 225"/>
                  <a:gd name="T13" fmla="*/ 24 h 349"/>
                  <a:gd name="T14" fmla="*/ 128 w 225"/>
                  <a:gd name="T15" fmla="*/ 42 h 349"/>
                  <a:gd name="T16" fmla="*/ 174 w 225"/>
                  <a:gd name="T17" fmla="*/ 69 h 349"/>
                  <a:gd name="T18" fmla="*/ 189 w 225"/>
                  <a:gd name="T19" fmla="*/ 35 h 349"/>
                  <a:gd name="T20" fmla="*/ 208 w 225"/>
                  <a:gd name="T21" fmla="*/ 45 h 349"/>
                  <a:gd name="T22" fmla="*/ 211 w 225"/>
                  <a:gd name="T23" fmla="*/ 86 h 349"/>
                  <a:gd name="T24" fmla="*/ 223 w 225"/>
                  <a:gd name="T25" fmla="*/ 86 h 349"/>
                  <a:gd name="T26" fmla="*/ 190 w 225"/>
                  <a:gd name="T27" fmla="*/ 21 h 349"/>
                  <a:gd name="T28" fmla="*/ 173 w 225"/>
                  <a:gd name="T29" fmla="*/ 41 h 349"/>
                  <a:gd name="T30" fmla="*/ 166 w 225"/>
                  <a:gd name="T31" fmla="*/ 58 h 349"/>
                  <a:gd name="T32" fmla="*/ 151 w 225"/>
                  <a:gd name="T33" fmla="*/ 53 h 349"/>
                  <a:gd name="T34" fmla="*/ 87 w 225"/>
                  <a:gd name="T35" fmla="*/ 12 h 349"/>
                  <a:gd name="T36" fmla="*/ 94 w 225"/>
                  <a:gd name="T37" fmla="*/ 75 h 349"/>
                  <a:gd name="T38" fmla="*/ 97 w 225"/>
                  <a:gd name="T39" fmla="*/ 113 h 349"/>
                  <a:gd name="T40" fmla="*/ 60 w 225"/>
                  <a:gd name="T41" fmla="*/ 109 h 349"/>
                  <a:gd name="T42" fmla="*/ 27 w 225"/>
                  <a:gd name="T43" fmla="*/ 103 h 349"/>
                  <a:gd name="T44" fmla="*/ 30 w 225"/>
                  <a:gd name="T45" fmla="*/ 139 h 349"/>
                  <a:gd name="T46" fmla="*/ 84 w 225"/>
                  <a:gd name="T47" fmla="*/ 174 h 349"/>
                  <a:gd name="T48" fmla="*/ 131 w 225"/>
                  <a:gd name="T49" fmla="*/ 219 h 349"/>
                  <a:gd name="T50" fmla="*/ 194 w 225"/>
                  <a:gd name="T51" fmla="*/ 311 h 349"/>
                  <a:gd name="T52" fmla="*/ 211 w 225"/>
                  <a:gd name="T53" fmla="*/ 343 h 349"/>
                  <a:gd name="T54" fmla="*/ 222 w 225"/>
                  <a:gd name="T55" fmla="*/ 339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25" h="349">
                    <a:moveTo>
                      <a:pt x="222" y="339"/>
                    </a:moveTo>
                    <a:cubicBezTo>
                      <a:pt x="202" y="295"/>
                      <a:pt x="174" y="252"/>
                      <a:pt x="142" y="214"/>
                    </a:cubicBezTo>
                    <a:cubicBezTo>
                      <a:pt x="116" y="184"/>
                      <a:pt x="87" y="158"/>
                      <a:pt x="52" y="139"/>
                    </a:cubicBezTo>
                    <a:cubicBezTo>
                      <a:pt x="45" y="135"/>
                      <a:pt x="9" y="114"/>
                      <a:pt x="34" y="114"/>
                    </a:cubicBezTo>
                    <a:cubicBezTo>
                      <a:pt x="51" y="114"/>
                      <a:pt x="64" y="127"/>
                      <a:pt x="81" y="128"/>
                    </a:cubicBezTo>
                    <a:cubicBezTo>
                      <a:pt x="113" y="130"/>
                      <a:pt x="119" y="98"/>
                      <a:pt x="107" y="74"/>
                    </a:cubicBezTo>
                    <a:cubicBezTo>
                      <a:pt x="101" y="63"/>
                      <a:pt x="80" y="38"/>
                      <a:pt x="90" y="24"/>
                    </a:cubicBezTo>
                    <a:cubicBezTo>
                      <a:pt x="99" y="11"/>
                      <a:pt x="123" y="37"/>
                      <a:pt x="128" y="42"/>
                    </a:cubicBezTo>
                    <a:cubicBezTo>
                      <a:pt x="138" y="53"/>
                      <a:pt x="157" y="98"/>
                      <a:pt x="174" y="69"/>
                    </a:cubicBezTo>
                    <a:cubicBezTo>
                      <a:pt x="180" y="58"/>
                      <a:pt x="182" y="45"/>
                      <a:pt x="189" y="35"/>
                    </a:cubicBezTo>
                    <a:cubicBezTo>
                      <a:pt x="197" y="25"/>
                      <a:pt x="206" y="39"/>
                      <a:pt x="208" y="45"/>
                    </a:cubicBezTo>
                    <a:cubicBezTo>
                      <a:pt x="212" y="58"/>
                      <a:pt x="211" y="73"/>
                      <a:pt x="211" y="86"/>
                    </a:cubicBezTo>
                    <a:cubicBezTo>
                      <a:pt x="212" y="94"/>
                      <a:pt x="223" y="93"/>
                      <a:pt x="223" y="86"/>
                    </a:cubicBezTo>
                    <a:cubicBezTo>
                      <a:pt x="223" y="70"/>
                      <a:pt x="224" y="10"/>
                      <a:pt x="190" y="21"/>
                    </a:cubicBezTo>
                    <a:cubicBezTo>
                      <a:pt x="181" y="24"/>
                      <a:pt x="177" y="32"/>
                      <a:pt x="173" y="41"/>
                    </a:cubicBezTo>
                    <a:cubicBezTo>
                      <a:pt x="171" y="47"/>
                      <a:pt x="169" y="53"/>
                      <a:pt x="166" y="58"/>
                    </a:cubicBezTo>
                    <a:cubicBezTo>
                      <a:pt x="161" y="72"/>
                      <a:pt x="156" y="62"/>
                      <a:pt x="151" y="53"/>
                    </a:cubicBezTo>
                    <a:cubicBezTo>
                      <a:pt x="140" y="36"/>
                      <a:pt x="112" y="0"/>
                      <a:pt x="87" y="12"/>
                    </a:cubicBezTo>
                    <a:cubicBezTo>
                      <a:pt x="62" y="24"/>
                      <a:pt x="86" y="61"/>
                      <a:pt x="94" y="75"/>
                    </a:cubicBezTo>
                    <a:cubicBezTo>
                      <a:pt x="101" y="86"/>
                      <a:pt x="106" y="102"/>
                      <a:pt x="97" y="113"/>
                    </a:cubicBezTo>
                    <a:cubicBezTo>
                      <a:pt x="88" y="124"/>
                      <a:pt x="69" y="113"/>
                      <a:pt x="60" y="109"/>
                    </a:cubicBezTo>
                    <a:cubicBezTo>
                      <a:pt x="50" y="104"/>
                      <a:pt x="38" y="101"/>
                      <a:pt x="27" y="103"/>
                    </a:cubicBezTo>
                    <a:cubicBezTo>
                      <a:pt x="0" y="106"/>
                      <a:pt x="18" y="130"/>
                      <a:pt x="30" y="139"/>
                    </a:cubicBezTo>
                    <a:cubicBezTo>
                      <a:pt x="48" y="152"/>
                      <a:pt x="67" y="160"/>
                      <a:pt x="84" y="174"/>
                    </a:cubicBezTo>
                    <a:cubicBezTo>
                      <a:pt x="102" y="187"/>
                      <a:pt x="117" y="203"/>
                      <a:pt x="131" y="219"/>
                    </a:cubicBezTo>
                    <a:cubicBezTo>
                      <a:pt x="155" y="247"/>
                      <a:pt x="176" y="278"/>
                      <a:pt x="194" y="311"/>
                    </a:cubicBezTo>
                    <a:cubicBezTo>
                      <a:pt x="199" y="320"/>
                      <a:pt x="208" y="337"/>
                      <a:pt x="211" y="343"/>
                    </a:cubicBezTo>
                    <a:cubicBezTo>
                      <a:pt x="214" y="349"/>
                      <a:pt x="225" y="346"/>
                      <a:pt x="222" y="339"/>
                    </a:cubicBezTo>
                    <a:close/>
                  </a:path>
                </a:pathLst>
              </a:custGeom>
              <a:solidFill>
                <a:srgbClr val="BB2C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133" name="KSO_Shape"/>
          <p:cNvSpPr/>
          <p:nvPr/>
        </p:nvSpPr>
        <p:spPr bwMode="auto">
          <a:xfrm>
            <a:off x="4918872" y="4715897"/>
            <a:ext cx="396764" cy="397425"/>
          </a:xfrm>
          <a:custGeom>
            <a:avLst/>
            <a:gdLst>
              <a:gd name="T0" fmla="*/ 923363 w 1752600"/>
              <a:gd name="T1" fmla="*/ 1417153 h 1754188"/>
              <a:gd name="T2" fmla="*/ 958587 w 1752600"/>
              <a:gd name="T3" fmla="*/ 1476612 h 1754188"/>
              <a:gd name="T4" fmla="*/ 945181 w 1752600"/>
              <a:gd name="T5" fmla="*/ 1530763 h 1754188"/>
              <a:gd name="T6" fmla="*/ 886299 w 1752600"/>
              <a:gd name="T7" fmla="*/ 1566067 h 1754188"/>
              <a:gd name="T8" fmla="*/ 832675 w 1752600"/>
              <a:gd name="T9" fmla="*/ 1552795 h 1754188"/>
              <a:gd name="T10" fmla="*/ 797714 w 1752600"/>
              <a:gd name="T11" fmla="*/ 1493335 h 1754188"/>
              <a:gd name="T12" fmla="*/ 810857 w 1752600"/>
              <a:gd name="T13" fmla="*/ 1439185 h 1754188"/>
              <a:gd name="T14" fmla="*/ 869739 w 1752600"/>
              <a:gd name="T15" fmla="*/ 1403616 h 1754188"/>
              <a:gd name="T16" fmla="*/ 1526266 w 1752600"/>
              <a:gd name="T17" fmla="*/ 809406 h 1754188"/>
              <a:gd name="T18" fmla="*/ 1561836 w 1752600"/>
              <a:gd name="T19" fmla="*/ 868866 h 1754188"/>
              <a:gd name="T20" fmla="*/ 1548298 w 1752600"/>
              <a:gd name="T21" fmla="*/ 923016 h 1754188"/>
              <a:gd name="T22" fmla="*/ 1488839 w 1752600"/>
              <a:gd name="T23" fmla="*/ 958586 h 1754188"/>
              <a:gd name="T24" fmla="*/ 1434954 w 1752600"/>
              <a:gd name="T25" fmla="*/ 945048 h 1754188"/>
              <a:gd name="T26" fmla="*/ 1399385 w 1752600"/>
              <a:gd name="T27" fmla="*/ 885589 h 1754188"/>
              <a:gd name="T28" fmla="*/ 1412922 w 1752600"/>
              <a:gd name="T29" fmla="*/ 831438 h 1754188"/>
              <a:gd name="T30" fmla="*/ 1472116 w 1752600"/>
              <a:gd name="T31" fmla="*/ 795869 h 1754188"/>
              <a:gd name="T32" fmla="*/ 931422 w 1752600"/>
              <a:gd name="T33" fmla="*/ 210375 h 1754188"/>
              <a:gd name="T34" fmla="*/ 985331 w 1752600"/>
              <a:gd name="T35" fmla="*/ 812351 h 1754188"/>
              <a:gd name="T36" fmla="*/ 997223 w 1752600"/>
              <a:gd name="T37" fmla="*/ 915108 h 1754188"/>
              <a:gd name="T38" fmla="*/ 946749 w 1752600"/>
              <a:gd name="T39" fmla="*/ 982906 h 1754188"/>
              <a:gd name="T40" fmla="*/ 857693 w 1752600"/>
              <a:gd name="T41" fmla="*/ 1003564 h 1754188"/>
              <a:gd name="T42" fmla="*/ 763351 w 1752600"/>
              <a:gd name="T43" fmla="*/ 937354 h 1754188"/>
              <a:gd name="T44" fmla="*/ 353480 w 1752600"/>
              <a:gd name="T45" fmla="*/ 893921 h 1754188"/>
              <a:gd name="T46" fmla="*/ 383342 w 1752600"/>
              <a:gd name="T47" fmla="*/ 820296 h 1754188"/>
              <a:gd name="T48" fmla="*/ 815147 w 1752600"/>
              <a:gd name="T49" fmla="*/ 764945 h 1754188"/>
              <a:gd name="T50" fmla="*/ 858486 w 1752600"/>
              <a:gd name="T51" fmla="*/ 180713 h 1754188"/>
              <a:gd name="T52" fmla="*/ 670516 w 1752600"/>
              <a:gd name="T53" fmla="*/ 152975 h 1754188"/>
              <a:gd name="T54" fmla="*/ 441192 w 1752600"/>
              <a:gd name="T55" fmla="*/ 263340 h 1754188"/>
              <a:gd name="T56" fmla="*/ 263181 w 1752600"/>
              <a:gd name="T57" fmla="*/ 441458 h 1754188"/>
              <a:gd name="T58" fmla="*/ 152883 w 1752600"/>
              <a:gd name="T59" fmla="*/ 670921 h 1754188"/>
              <a:gd name="T60" fmla="*/ 126168 w 1752600"/>
              <a:gd name="T61" fmla="*/ 934791 h 1754188"/>
              <a:gd name="T62" fmla="*/ 190707 w 1752600"/>
              <a:gd name="T63" fmla="*/ 1186485 h 1754188"/>
              <a:gd name="T64" fmla="*/ 332216 w 1752600"/>
              <a:gd name="T65" fmla="*/ 1396099 h 1754188"/>
              <a:gd name="T66" fmla="*/ 534297 w 1752600"/>
              <a:gd name="T67" fmla="*/ 1547221 h 1754188"/>
              <a:gd name="T68" fmla="*/ 780550 w 1752600"/>
              <a:gd name="T69" fmla="*/ 1623709 h 1754188"/>
              <a:gd name="T70" fmla="*/ 1045847 w 1752600"/>
              <a:gd name="T71" fmla="*/ 1610476 h 1754188"/>
              <a:gd name="T72" fmla="*/ 1281255 w 1752600"/>
              <a:gd name="T73" fmla="*/ 1511227 h 1754188"/>
              <a:gd name="T74" fmla="*/ 1467730 w 1752600"/>
              <a:gd name="T75" fmla="*/ 1341578 h 1754188"/>
              <a:gd name="T76" fmla="*/ 1588873 w 1752600"/>
              <a:gd name="T77" fmla="*/ 1118202 h 1754188"/>
              <a:gd name="T78" fmla="*/ 1628019 w 1752600"/>
              <a:gd name="T79" fmla="*/ 857509 h 1754188"/>
              <a:gd name="T80" fmla="*/ 1576176 w 1752600"/>
              <a:gd name="T81" fmla="*/ 601315 h 1754188"/>
              <a:gd name="T82" fmla="*/ 1444718 w 1752600"/>
              <a:gd name="T83" fmla="*/ 384820 h 1754188"/>
              <a:gd name="T84" fmla="*/ 1250573 w 1752600"/>
              <a:gd name="T85" fmla="*/ 224170 h 1754188"/>
              <a:gd name="T86" fmla="*/ 1009345 w 1752600"/>
              <a:gd name="T87" fmla="*/ 136037 h 1754188"/>
              <a:gd name="T88" fmla="*/ 987656 w 1752600"/>
              <a:gd name="T89" fmla="*/ 7146 h 1754188"/>
              <a:gd name="T90" fmla="*/ 1274907 w 1752600"/>
              <a:gd name="T91" fmla="*/ 96337 h 1754188"/>
              <a:gd name="T92" fmla="*/ 1510315 w 1752600"/>
              <a:gd name="T93" fmla="*/ 272074 h 1754188"/>
              <a:gd name="T94" fmla="*/ 1675101 w 1752600"/>
              <a:gd name="T95" fmla="*/ 516358 h 1754188"/>
              <a:gd name="T96" fmla="*/ 1749955 w 1752600"/>
              <a:gd name="T97" fmla="*/ 809605 h 1754188"/>
              <a:gd name="T98" fmla="*/ 1719273 w 1752600"/>
              <a:gd name="T99" fmla="*/ 1116879 h 1754188"/>
              <a:gd name="T100" fmla="*/ 1590724 w 1752600"/>
              <a:gd name="T101" fmla="*/ 1384453 h 1754188"/>
              <a:gd name="T102" fmla="*/ 1383353 w 1752600"/>
              <a:gd name="T103" fmla="*/ 1591949 h 1754188"/>
              <a:gd name="T104" fmla="*/ 1115940 w 1752600"/>
              <a:gd name="T105" fmla="*/ 1720576 h 1754188"/>
              <a:gd name="T106" fmla="*/ 809116 w 1752600"/>
              <a:gd name="T107" fmla="*/ 1751277 h 1754188"/>
              <a:gd name="T108" fmla="*/ 516046 w 1752600"/>
              <a:gd name="T109" fmla="*/ 1676377 h 1754188"/>
              <a:gd name="T110" fmla="*/ 271909 w 1752600"/>
              <a:gd name="T111" fmla="*/ 1511492 h 1754188"/>
              <a:gd name="T112" fmla="*/ 95750 w 1752600"/>
              <a:gd name="T113" fmla="*/ 1275941 h 1754188"/>
              <a:gd name="T114" fmla="*/ 6877 w 1752600"/>
              <a:gd name="T115" fmla="*/ 988782 h 1754188"/>
              <a:gd name="T116" fmla="*/ 22483 w 1752600"/>
              <a:gd name="T117" fmla="*/ 679126 h 1754188"/>
              <a:gd name="T118" fmla="*/ 138071 w 1752600"/>
              <a:gd name="T119" fmla="*/ 404935 h 1754188"/>
              <a:gd name="T120" fmla="*/ 335655 w 1752600"/>
              <a:gd name="T121" fmla="*/ 187117 h 1754188"/>
              <a:gd name="T122" fmla="*/ 595662 w 1752600"/>
              <a:gd name="T123" fmla="*/ 46051 h 1754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752600" h="1754188">
                <a:moveTo>
                  <a:pt x="873945" y="1403350"/>
                </a:moveTo>
                <a:lnTo>
                  <a:pt x="877888" y="1403350"/>
                </a:lnTo>
                <a:lnTo>
                  <a:pt x="882356" y="1403350"/>
                </a:lnTo>
                <a:lnTo>
                  <a:pt x="886299" y="1403616"/>
                </a:lnTo>
                <a:lnTo>
                  <a:pt x="890505" y="1404146"/>
                </a:lnTo>
                <a:lnTo>
                  <a:pt x="894448" y="1404943"/>
                </a:lnTo>
                <a:lnTo>
                  <a:pt x="898128" y="1405739"/>
                </a:lnTo>
                <a:lnTo>
                  <a:pt x="901808" y="1406801"/>
                </a:lnTo>
                <a:lnTo>
                  <a:pt x="906014" y="1408393"/>
                </a:lnTo>
                <a:lnTo>
                  <a:pt x="909432" y="1409455"/>
                </a:lnTo>
                <a:lnTo>
                  <a:pt x="913112" y="1411048"/>
                </a:lnTo>
                <a:lnTo>
                  <a:pt x="916529" y="1412906"/>
                </a:lnTo>
                <a:lnTo>
                  <a:pt x="919946" y="1415030"/>
                </a:lnTo>
                <a:lnTo>
                  <a:pt x="923363" y="1417153"/>
                </a:lnTo>
                <a:lnTo>
                  <a:pt x="929672" y="1421931"/>
                </a:lnTo>
                <a:lnTo>
                  <a:pt x="935192" y="1427240"/>
                </a:lnTo>
                <a:lnTo>
                  <a:pt x="940450" y="1432814"/>
                </a:lnTo>
                <a:lnTo>
                  <a:pt x="945181" y="1439185"/>
                </a:lnTo>
                <a:lnTo>
                  <a:pt x="947284" y="1442636"/>
                </a:lnTo>
                <a:lnTo>
                  <a:pt x="949124" y="1446086"/>
                </a:lnTo>
                <a:lnTo>
                  <a:pt x="951227" y="1449537"/>
                </a:lnTo>
                <a:lnTo>
                  <a:pt x="952804" y="1452988"/>
                </a:lnTo>
                <a:lnTo>
                  <a:pt x="953856" y="1456704"/>
                </a:lnTo>
                <a:lnTo>
                  <a:pt x="955433" y="1460420"/>
                </a:lnTo>
                <a:lnTo>
                  <a:pt x="956484" y="1464667"/>
                </a:lnTo>
                <a:lnTo>
                  <a:pt x="957273" y="1468384"/>
                </a:lnTo>
                <a:lnTo>
                  <a:pt x="958062" y="1472365"/>
                </a:lnTo>
                <a:lnTo>
                  <a:pt x="958587" y="1476612"/>
                </a:lnTo>
                <a:lnTo>
                  <a:pt x="958850" y="1480594"/>
                </a:lnTo>
                <a:lnTo>
                  <a:pt x="958850" y="1485107"/>
                </a:lnTo>
                <a:lnTo>
                  <a:pt x="958850" y="1489088"/>
                </a:lnTo>
                <a:lnTo>
                  <a:pt x="958587" y="1493335"/>
                </a:lnTo>
                <a:lnTo>
                  <a:pt x="958062" y="1497317"/>
                </a:lnTo>
                <a:lnTo>
                  <a:pt x="957273" y="1501299"/>
                </a:lnTo>
                <a:lnTo>
                  <a:pt x="956484" y="1505546"/>
                </a:lnTo>
                <a:lnTo>
                  <a:pt x="955433" y="1509262"/>
                </a:lnTo>
                <a:lnTo>
                  <a:pt x="953856" y="1512978"/>
                </a:lnTo>
                <a:lnTo>
                  <a:pt x="952804" y="1516694"/>
                </a:lnTo>
                <a:lnTo>
                  <a:pt x="951227" y="1520145"/>
                </a:lnTo>
                <a:lnTo>
                  <a:pt x="949124" y="1524127"/>
                </a:lnTo>
                <a:lnTo>
                  <a:pt x="947284" y="1527312"/>
                </a:lnTo>
                <a:lnTo>
                  <a:pt x="945181" y="1530763"/>
                </a:lnTo>
                <a:lnTo>
                  <a:pt x="940450" y="1536868"/>
                </a:lnTo>
                <a:lnTo>
                  <a:pt x="935192" y="1542973"/>
                </a:lnTo>
                <a:lnTo>
                  <a:pt x="929672" y="1548017"/>
                </a:lnTo>
                <a:lnTo>
                  <a:pt x="923363" y="1552795"/>
                </a:lnTo>
                <a:lnTo>
                  <a:pt x="919946" y="1554918"/>
                </a:lnTo>
                <a:lnTo>
                  <a:pt x="916529" y="1556776"/>
                </a:lnTo>
                <a:lnTo>
                  <a:pt x="913112" y="1558634"/>
                </a:lnTo>
                <a:lnTo>
                  <a:pt x="909432" y="1560227"/>
                </a:lnTo>
                <a:lnTo>
                  <a:pt x="906014" y="1561820"/>
                </a:lnTo>
                <a:lnTo>
                  <a:pt x="901808" y="1563147"/>
                </a:lnTo>
                <a:lnTo>
                  <a:pt x="898128" y="1564209"/>
                </a:lnTo>
                <a:lnTo>
                  <a:pt x="894448" y="1565005"/>
                </a:lnTo>
                <a:lnTo>
                  <a:pt x="890505" y="1565801"/>
                </a:lnTo>
                <a:lnTo>
                  <a:pt x="886299" y="1566067"/>
                </a:lnTo>
                <a:lnTo>
                  <a:pt x="882356" y="1566598"/>
                </a:lnTo>
                <a:lnTo>
                  <a:pt x="877888" y="1566863"/>
                </a:lnTo>
                <a:lnTo>
                  <a:pt x="873945" y="1566598"/>
                </a:lnTo>
                <a:lnTo>
                  <a:pt x="869739" y="1566067"/>
                </a:lnTo>
                <a:lnTo>
                  <a:pt x="865796" y="1565801"/>
                </a:lnTo>
                <a:lnTo>
                  <a:pt x="861853" y="1565005"/>
                </a:lnTo>
                <a:lnTo>
                  <a:pt x="857647" y="1564209"/>
                </a:lnTo>
                <a:lnTo>
                  <a:pt x="853967" y="1563147"/>
                </a:lnTo>
                <a:lnTo>
                  <a:pt x="850287" y="1561820"/>
                </a:lnTo>
                <a:lnTo>
                  <a:pt x="846607" y="1560227"/>
                </a:lnTo>
                <a:lnTo>
                  <a:pt x="842664" y="1558634"/>
                </a:lnTo>
                <a:lnTo>
                  <a:pt x="839247" y="1556776"/>
                </a:lnTo>
                <a:lnTo>
                  <a:pt x="835829" y="1554918"/>
                </a:lnTo>
                <a:lnTo>
                  <a:pt x="832675" y="1552795"/>
                </a:lnTo>
                <a:lnTo>
                  <a:pt x="826629" y="1548017"/>
                </a:lnTo>
                <a:lnTo>
                  <a:pt x="820583" y="1542973"/>
                </a:lnTo>
                <a:lnTo>
                  <a:pt x="815589" y="1536868"/>
                </a:lnTo>
                <a:lnTo>
                  <a:pt x="810857" y="1530763"/>
                </a:lnTo>
                <a:lnTo>
                  <a:pt x="808754" y="1527312"/>
                </a:lnTo>
                <a:lnTo>
                  <a:pt x="806914" y="1524127"/>
                </a:lnTo>
                <a:lnTo>
                  <a:pt x="805074" y="1520145"/>
                </a:lnTo>
                <a:lnTo>
                  <a:pt x="803497" y="1516694"/>
                </a:lnTo>
                <a:lnTo>
                  <a:pt x="801920" y="1512978"/>
                </a:lnTo>
                <a:lnTo>
                  <a:pt x="800605" y="1509262"/>
                </a:lnTo>
                <a:lnTo>
                  <a:pt x="799554" y="1505546"/>
                </a:lnTo>
                <a:lnTo>
                  <a:pt x="798765" y="1501299"/>
                </a:lnTo>
                <a:lnTo>
                  <a:pt x="797977" y="1497317"/>
                </a:lnTo>
                <a:lnTo>
                  <a:pt x="797714" y="1493335"/>
                </a:lnTo>
                <a:lnTo>
                  <a:pt x="797188" y="1489088"/>
                </a:lnTo>
                <a:lnTo>
                  <a:pt x="796925" y="1485107"/>
                </a:lnTo>
                <a:lnTo>
                  <a:pt x="797188" y="1480594"/>
                </a:lnTo>
                <a:lnTo>
                  <a:pt x="797714" y="1476612"/>
                </a:lnTo>
                <a:lnTo>
                  <a:pt x="797977" y="1472365"/>
                </a:lnTo>
                <a:lnTo>
                  <a:pt x="798765" y="1468384"/>
                </a:lnTo>
                <a:lnTo>
                  <a:pt x="799554" y="1464667"/>
                </a:lnTo>
                <a:lnTo>
                  <a:pt x="800605" y="1460420"/>
                </a:lnTo>
                <a:lnTo>
                  <a:pt x="801920" y="1456704"/>
                </a:lnTo>
                <a:lnTo>
                  <a:pt x="803497" y="1452988"/>
                </a:lnTo>
                <a:lnTo>
                  <a:pt x="805074" y="1449537"/>
                </a:lnTo>
                <a:lnTo>
                  <a:pt x="806914" y="1446086"/>
                </a:lnTo>
                <a:lnTo>
                  <a:pt x="808754" y="1442636"/>
                </a:lnTo>
                <a:lnTo>
                  <a:pt x="810857" y="1439185"/>
                </a:lnTo>
                <a:lnTo>
                  <a:pt x="815589" y="1432814"/>
                </a:lnTo>
                <a:lnTo>
                  <a:pt x="820583" y="1427240"/>
                </a:lnTo>
                <a:lnTo>
                  <a:pt x="826629" y="1421931"/>
                </a:lnTo>
                <a:lnTo>
                  <a:pt x="832675" y="1417153"/>
                </a:lnTo>
                <a:lnTo>
                  <a:pt x="835829" y="1415030"/>
                </a:lnTo>
                <a:lnTo>
                  <a:pt x="839247" y="1412906"/>
                </a:lnTo>
                <a:lnTo>
                  <a:pt x="842664" y="1411048"/>
                </a:lnTo>
                <a:lnTo>
                  <a:pt x="846607" y="1409455"/>
                </a:lnTo>
                <a:lnTo>
                  <a:pt x="850287" y="1408393"/>
                </a:lnTo>
                <a:lnTo>
                  <a:pt x="853967" y="1406801"/>
                </a:lnTo>
                <a:lnTo>
                  <a:pt x="857647" y="1405739"/>
                </a:lnTo>
                <a:lnTo>
                  <a:pt x="861853" y="1404943"/>
                </a:lnTo>
                <a:lnTo>
                  <a:pt x="865796" y="1404146"/>
                </a:lnTo>
                <a:lnTo>
                  <a:pt x="869739" y="1403616"/>
                </a:lnTo>
                <a:lnTo>
                  <a:pt x="873945" y="1403350"/>
                </a:lnTo>
                <a:close/>
                <a:moveTo>
                  <a:pt x="1480345" y="795338"/>
                </a:moveTo>
                <a:lnTo>
                  <a:pt x="1484857" y="795603"/>
                </a:lnTo>
                <a:lnTo>
                  <a:pt x="1488839" y="795869"/>
                </a:lnTo>
                <a:lnTo>
                  <a:pt x="1493086" y="796134"/>
                </a:lnTo>
                <a:lnTo>
                  <a:pt x="1497068" y="797196"/>
                </a:lnTo>
                <a:lnTo>
                  <a:pt x="1500784" y="797727"/>
                </a:lnTo>
                <a:lnTo>
                  <a:pt x="1505031" y="799054"/>
                </a:lnTo>
                <a:lnTo>
                  <a:pt x="1508747" y="800381"/>
                </a:lnTo>
                <a:lnTo>
                  <a:pt x="1512198" y="801974"/>
                </a:lnTo>
                <a:lnTo>
                  <a:pt x="1515914" y="803567"/>
                </a:lnTo>
                <a:lnTo>
                  <a:pt x="1519365" y="805425"/>
                </a:lnTo>
                <a:lnTo>
                  <a:pt x="1522816" y="807283"/>
                </a:lnTo>
                <a:lnTo>
                  <a:pt x="1526266" y="809406"/>
                </a:lnTo>
                <a:lnTo>
                  <a:pt x="1532637" y="814184"/>
                </a:lnTo>
                <a:lnTo>
                  <a:pt x="1538211" y="819228"/>
                </a:lnTo>
                <a:lnTo>
                  <a:pt x="1543520" y="825068"/>
                </a:lnTo>
                <a:lnTo>
                  <a:pt x="1548298" y="831438"/>
                </a:lnTo>
                <a:lnTo>
                  <a:pt x="1550422" y="834624"/>
                </a:lnTo>
                <a:lnTo>
                  <a:pt x="1552545" y="838074"/>
                </a:lnTo>
                <a:lnTo>
                  <a:pt x="1554403" y="841791"/>
                </a:lnTo>
                <a:lnTo>
                  <a:pt x="1555996" y="845241"/>
                </a:lnTo>
                <a:lnTo>
                  <a:pt x="1557589" y="848958"/>
                </a:lnTo>
                <a:lnTo>
                  <a:pt x="1558650" y="852939"/>
                </a:lnTo>
                <a:lnTo>
                  <a:pt x="1559712" y="856655"/>
                </a:lnTo>
                <a:lnTo>
                  <a:pt x="1560509" y="860637"/>
                </a:lnTo>
                <a:lnTo>
                  <a:pt x="1561305" y="864884"/>
                </a:lnTo>
                <a:lnTo>
                  <a:pt x="1561836" y="868866"/>
                </a:lnTo>
                <a:lnTo>
                  <a:pt x="1562101" y="872847"/>
                </a:lnTo>
                <a:lnTo>
                  <a:pt x="1562101" y="877094"/>
                </a:lnTo>
                <a:lnTo>
                  <a:pt x="1562101" y="881342"/>
                </a:lnTo>
                <a:lnTo>
                  <a:pt x="1561836" y="885589"/>
                </a:lnTo>
                <a:lnTo>
                  <a:pt x="1561305" y="889570"/>
                </a:lnTo>
                <a:lnTo>
                  <a:pt x="1560509" y="893817"/>
                </a:lnTo>
                <a:lnTo>
                  <a:pt x="1559712" y="897534"/>
                </a:lnTo>
                <a:lnTo>
                  <a:pt x="1558650" y="901515"/>
                </a:lnTo>
                <a:lnTo>
                  <a:pt x="1557589" y="905497"/>
                </a:lnTo>
                <a:lnTo>
                  <a:pt x="1555996" y="908948"/>
                </a:lnTo>
                <a:lnTo>
                  <a:pt x="1554403" y="912664"/>
                </a:lnTo>
                <a:lnTo>
                  <a:pt x="1552545" y="916115"/>
                </a:lnTo>
                <a:lnTo>
                  <a:pt x="1550422" y="919565"/>
                </a:lnTo>
                <a:lnTo>
                  <a:pt x="1548298" y="923016"/>
                </a:lnTo>
                <a:lnTo>
                  <a:pt x="1543520" y="929387"/>
                </a:lnTo>
                <a:lnTo>
                  <a:pt x="1538211" y="934961"/>
                </a:lnTo>
                <a:lnTo>
                  <a:pt x="1532637" y="940270"/>
                </a:lnTo>
                <a:lnTo>
                  <a:pt x="1526266" y="945048"/>
                </a:lnTo>
                <a:lnTo>
                  <a:pt x="1522816" y="947171"/>
                </a:lnTo>
                <a:lnTo>
                  <a:pt x="1519365" y="949030"/>
                </a:lnTo>
                <a:lnTo>
                  <a:pt x="1515914" y="950888"/>
                </a:lnTo>
                <a:lnTo>
                  <a:pt x="1512198" y="952480"/>
                </a:lnTo>
                <a:lnTo>
                  <a:pt x="1508747" y="953808"/>
                </a:lnTo>
                <a:lnTo>
                  <a:pt x="1505031" y="955400"/>
                </a:lnTo>
                <a:lnTo>
                  <a:pt x="1500784" y="956197"/>
                </a:lnTo>
                <a:lnTo>
                  <a:pt x="1497068" y="957258"/>
                </a:lnTo>
                <a:lnTo>
                  <a:pt x="1493086" y="957789"/>
                </a:lnTo>
                <a:lnTo>
                  <a:pt x="1488839" y="958586"/>
                </a:lnTo>
                <a:lnTo>
                  <a:pt x="1484857" y="958851"/>
                </a:lnTo>
                <a:lnTo>
                  <a:pt x="1480345" y="958851"/>
                </a:lnTo>
                <a:lnTo>
                  <a:pt x="1476363" y="958851"/>
                </a:lnTo>
                <a:lnTo>
                  <a:pt x="1472116" y="958586"/>
                </a:lnTo>
                <a:lnTo>
                  <a:pt x="1468134" y="957789"/>
                </a:lnTo>
                <a:lnTo>
                  <a:pt x="1464153" y="957258"/>
                </a:lnTo>
                <a:lnTo>
                  <a:pt x="1459906" y="956197"/>
                </a:lnTo>
                <a:lnTo>
                  <a:pt x="1456189" y="955400"/>
                </a:lnTo>
                <a:lnTo>
                  <a:pt x="1452473" y="953808"/>
                </a:lnTo>
                <a:lnTo>
                  <a:pt x="1448757" y="952480"/>
                </a:lnTo>
                <a:lnTo>
                  <a:pt x="1445306" y="950888"/>
                </a:lnTo>
                <a:lnTo>
                  <a:pt x="1441325" y="949030"/>
                </a:lnTo>
                <a:lnTo>
                  <a:pt x="1437874" y="947171"/>
                </a:lnTo>
                <a:lnTo>
                  <a:pt x="1434954" y="945048"/>
                </a:lnTo>
                <a:lnTo>
                  <a:pt x="1428583" y="940270"/>
                </a:lnTo>
                <a:lnTo>
                  <a:pt x="1422478" y="934961"/>
                </a:lnTo>
                <a:lnTo>
                  <a:pt x="1417435" y="929387"/>
                </a:lnTo>
                <a:lnTo>
                  <a:pt x="1412922" y="923016"/>
                </a:lnTo>
                <a:lnTo>
                  <a:pt x="1410533" y="919565"/>
                </a:lnTo>
                <a:lnTo>
                  <a:pt x="1408675" y="916115"/>
                </a:lnTo>
                <a:lnTo>
                  <a:pt x="1406817" y="912664"/>
                </a:lnTo>
                <a:lnTo>
                  <a:pt x="1405224" y="908948"/>
                </a:lnTo>
                <a:lnTo>
                  <a:pt x="1403632" y="905497"/>
                </a:lnTo>
                <a:lnTo>
                  <a:pt x="1402304" y="901515"/>
                </a:lnTo>
                <a:lnTo>
                  <a:pt x="1401243" y="897534"/>
                </a:lnTo>
                <a:lnTo>
                  <a:pt x="1400446" y="893817"/>
                </a:lnTo>
                <a:lnTo>
                  <a:pt x="1399650" y="889570"/>
                </a:lnTo>
                <a:lnTo>
                  <a:pt x="1399385" y="885589"/>
                </a:lnTo>
                <a:lnTo>
                  <a:pt x="1398854" y="881342"/>
                </a:lnTo>
                <a:lnTo>
                  <a:pt x="1398588" y="877094"/>
                </a:lnTo>
                <a:lnTo>
                  <a:pt x="1398854" y="872847"/>
                </a:lnTo>
                <a:lnTo>
                  <a:pt x="1399385" y="868866"/>
                </a:lnTo>
                <a:lnTo>
                  <a:pt x="1399650" y="864884"/>
                </a:lnTo>
                <a:lnTo>
                  <a:pt x="1400446" y="860637"/>
                </a:lnTo>
                <a:lnTo>
                  <a:pt x="1401243" y="856655"/>
                </a:lnTo>
                <a:lnTo>
                  <a:pt x="1402304" y="852939"/>
                </a:lnTo>
                <a:lnTo>
                  <a:pt x="1403632" y="848958"/>
                </a:lnTo>
                <a:lnTo>
                  <a:pt x="1405224" y="845241"/>
                </a:lnTo>
                <a:lnTo>
                  <a:pt x="1406817" y="841791"/>
                </a:lnTo>
                <a:lnTo>
                  <a:pt x="1408675" y="838074"/>
                </a:lnTo>
                <a:lnTo>
                  <a:pt x="1410533" y="834624"/>
                </a:lnTo>
                <a:lnTo>
                  <a:pt x="1412922" y="831438"/>
                </a:lnTo>
                <a:lnTo>
                  <a:pt x="1417435" y="825068"/>
                </a:lnTo>
                <a:lnTo>
                  <a:pt x="1422478" y="819228"/>
                </a:lnTo>
                <a:lnTo>
                  <a:pt x="1428583" y="814184"/>
                </a:lnTo>
                <a:lnTo>
                  <a:pt x="1434954" y="809406"/>
                </a:lnTo>
                <a:lnTo>
                  <a:pt x="1437874" y="807283"/>
                </a:lnTo>
                <a:lnTo>
                  <a:pt x="1441325" y="805425"/>
                </a:lnTo>
                <a:lnTo>
                  <a:pt x="1445306" y="803567"/>
                </a:lnTo>
                <a:lnTo>
                  <a:pt x="1448757" y="801974"/>
                </a:lnTo>
                <a:lnTo>
                  <a:pt x="1452473" y="800381"/>
                </a:lnTo>
                <a:lnTo>
                  <a:pt x="1456189" y="799054"/>
                </a:lnTo>
                <a:lnTo>
                  <a:pt x="1459906" y="797727"/>
                </a:lnTo>
                <a:lnTo>
                  <a:pt x="1464153" y="797196"/>
                </a:lnTo>
                <a:lnTo>
                  <a:pt x="1468134" y="796134"/>
                </a:lnTo>
                <a:lnTo>
                  <a:pt x="1472116" y="795869"/>
                </a:lnTo>
                <a:lnTo>
                  <a:pt x="1476363" y="795603"/>
                </a:lnTo>
                <a:lnTo>
                  <a:pt x="1480345" y="795338"/>
                </a:lnTo>
                <a:close/>
                <a:moveTo>
                  <a:pt x="876984" y="177800"/>
                </a:moveTo>
                <a:lnTo>
                  <a:pt x="883326" y="178065"/>
                </a:lnTo>
                <a:lnTo>
                  <a:pt x="889669" y="179124"/>
                </a:lnTo>
                <a:lnTo>
                  <a:pt x="895482" y="180713"/>
                </a:lnTo>
                <a:lnTo>
                  <a:pt x="901032" y="182832"/>
                </a:lnTo>
                <a:lnTo>
                  <a:pt x="906581" y="185215"/>
                </a:lnTo>
                <a:lnTo>
                  <a:pt x="911867" y="188393"/>
                </a:lnTo>
                <a:lnTo>
                  <a:pt x="916359" y="191836"/>
                </a:lnTo>
                <a:lnTo>
                  <a:pt x="920851" y="196074"/>
                </a:lnTo>
                <a:lnTo>
                  <a:pt x="924815" y="200311"/>
                </a:lnTo>
                <a:lnTo>
                  <a:pt x="928251" y="205078"/>
                </a:lnTo>
                <a:lnTo>
                  <a:pt x="931422" y="210375"/>
                </a:lnTo>
                <a:lnTo>
                  <a:pt x="934065" y="215672"/>
                </a:lnTo>
                <a:lnTo>
                  <a:pt x="936179" y="221498"/>
                </a:lnTo>
                <a:lnTo>
                  <a:pt x="937764" y="227325"/>
                </a:lnTo>
                <a:lnTo>
                  <a:pt x="938821" y="233681"/>
                </a:lnTo>
                <a:lnTo>
                  <a:pt x="939086" y="240037"/>
                </a:lnTo>
                <a:lnTo>
                  <a:pt x="939086" y="766534"/>
                </a:lnTo>
                <a:lnTo>
                  <a:pt x="945956" y="770772"/>
                </a:lnTo>
                <a:lnTo>
                  <a:pt x="952827" y="775539"/>
                </a:lnTo>
                <a:lnTo>
                  <a:pt x="959169" y="780835"/>
                </a:lnTo>
                <a:lnTo>
                  <a:pt x="964983" y="786397"/>
                </a:lnTo>
                <a:lnTo>
                  <a:pt x="971061" y="792488"/>
                </a:lnTo>
                <a:lnTo>
                  <a:pt x="976082" y="798844"/>
                </a:lnTo>
                <a:lnTo>
                  <a:pt x="980839" y="805465"/>
                </a:lnTo>
                <a:lnTo>
                  <a:pt x="985331" y="812351"/>
                </a:lnTo>
                <a:lnTo>
                  <a:pt x="989295" y="819502"/>
                </a:lnTo>
                <a:lnTo>
                  <a:pt x="992995" y="826917"/>
                </a:lnTo>
                <a:lnTo>
                  <a:pt x="995902" y="834862"/>
                </a:lnTo>
                <a:lnTo>
                  <a:pt x="998545" y="843072"/>
                </a:lnTo>
                <a:lnTo>
                  <a:pt x="1000394" y="851282"/>
                </a:lnTo>
                <a:lnTo>
                  <a:pt x="1001980" y="859757"/>
                </a:lnTo>
                <a:lnTo>
                  <a:pt x="1002773" y="868497"/>
                </a:lnTo>
                <a:lnTo>
                  <a:pt x="1003301" y="877236"/>
                </a:lnTo>
                <a:lnTo>
                  <a:pt x="1002773" y="883857"/>
                </a:lnTo>
                <a:lnTo>
                  <a:pt x="1002244" y="889948"/>
                </a:lnTo>
                <a:lnTo>
                  <a:pt x="1001716" y="896569"/>
                </a:lnTo>
                <a:lnTo>
                  <a:pt x="1000394" y="902925"/>
                </a:lnTo>
                <a:lnTo>
                  <a:pt x="999073" y="909017"/>
                </a:lnTo>
                <a:lnTo>
                  <a:pt x="997223" y="915108"/>
                </a:lnTo>
                <a:lnTo>
                  <a:pt x="995373" y="921199"/>
                </a:lnTo>
                <a:lnTo>
                  <a:pt x="993259" y="926761"/>
                </a:lnTo>
                <a:lnTo>
                  <a:pt x="990352" y="932322"/>
                </a:lnTo>
                <a:lnTo>
                  <a:pt x="987445" y="938149"/>
                </a:lnTo>
                <a:lnTo>
                  <a:pt x="984803" y="943446"/>
                </a:lnTo>
                <a:lnTo>
                  <a:pt x="981367" y="948478"/>
                </a:lnTo>
                <a:lnTo>
                  <a:pt x="977932" y="953509"/>
                </a:lnTo>
                <a:lnTo>
                  <a:pt x="973968" y="958541"/>
                </a:lnTo>
                <a:lnTo>
                  <a:pt x="970004" y="962779"/>
                </a:lnTo>
                <a:lnTo>
                  <a:pt x="965512" y="967281"/>
                </a:lnTo>
                <a:lnTo>
                  <a:pt x="961284" y="971783"/>
                </a:lnTo>
                <a:lnTo>
                  <a:pt x="956527" y="975756"/>
                </a:lnTo>
                <a:lnTo>
                  <a:pt x="951770" y="979464"/>
                </a:lnTo>
                <a:lnTo>
                  <a:pt x="946749" y="982906"/>
                </a:lnTo>
                <a:lnTo>
                  <a:pt x="941728" y="986349"/>
                </a:lnTo>
                <a:lnTo>
                  <a:pt x="936443" y="989527"/>
                </a:lnTo>
                <a:lnTo>
                  <a:pt x="930893" y="992441"/>
                </a:lnTo>
                <a:lnTo>
                  <a:pt x="925344" y="994824"/>
                </a:lnTo>
                <a:lnTo>
                  <a:pt x="919530" y="996943"/>
                </a:lnTo>
                <a:lnTo>
                  <a:pt x="913716" y="999062"/>
                </a:lnTo>
                <a:lnTo>
                  <a:pt x="907374" y="1000915"/>
                </a:lnTo>
                <a:lnTo>
                  <a:pt x="901560" y="1001975"/>
                </a:lnTo>
                <a:lnTo>
                  <a:pt x="895218" y="1003299"/>
                </a:lnTo>
                <a:lnTo>
                  <a:pt x="888611" y="1004358"/>
                </a:lnTo>
                <a:lnTo>
                  <a:pt x="882269" y="1004623"/>
                </a:lnTo>
                <a:lnTo>
                  <a:pt x="875663" y="1004888"/>
                </a:lnTo>
                <a:lnTo>
                  <a:pt x="866678" y="1004623"/>
                </a:lnTo>
                <a:lnTo>
                  <a:pt x="857693" y="1003564"/>
                </a:lnTo>
                <a:lnTo>
                  <a:pt x="849236" y="1001975"/>
                </a:lnTo>
                <a:lnTo>
                  <a:pt x="840780" y="999856"/>
                </a:lnTo>
                <a:lnTo>
                  <a:pt x="832324" y="997473"/>
                </a:lnTo>
                <a:lnTo>
                  <a:pt x="824396" y="994030"/>
                </a:lnTo>
                <a:lnTo>
                  <a:pt x="816732" y="990587"/>
                </a:lnTo>
                <a:lnTo>
                  <a:pt x="809333" y="986084"/>
                </a:lnTo>
                <a:lnTo>
                  <a:pt x="802198" y="981317"/>
                </a:lnTo>
                <a:lnTo>
                  <a:pt x="795591" y="976286"/>
                </a:lnTo>
                <a:lnTo>
                  <a:pt x="788984" y="970724"/>
                </a:lnTo>
                <a:lnTo>
                  <a:pt x="783170" y="964633"/>
                </a:lnTo>
                <a:lnTo>
                  <a:pt x="777357" y="958541"/>
                </a:lnTo>
                <a:lnTo>
                  <a:pt x="772600" y="951920"/>
                </a:lnTo>
                <a:lnTo>
                  <a:pt x="767843" y="944770"/>
                </a:lnTo>
                <a:lnTo>
                  <a:pt x="763351" y="937354"/>
                </a:lnTo>
                <a:lnTo>
                  <a:pt x="413204" y="937354"/>
                </a:lnTo>
                <a:lnTo>
                  <a:pt x="406597" y="937090"/>
                </a:lnTo>
                <a:lnTo>
                  <a:pt x="400519" y="936295"/>
                </a:lnTo>
                <a:lnTo>
                  <a:pt x="394705" y="934706"/>
                </a:lnTo>
                <a:lnTo>
                  <a:pt x="388627" y="932322"/>
                </a:lnTo>
                <a:lnTo>
                  <a:pt x="383342" y="929939"/>
                </a:lnTo>
                <a:lnTo>
                  <a:pt x="378321" y="926761"/>
                </a:lnTo>
                <a:lnTo>
                  <a:pt x="373564" y="923053"/>
                </a:lnTo>
                <a:lnTo>
                  <a:pt x="368808" y="919345"/>
                </a:lnTo>
                <a:lnTo>
                  <a:pt x="365108" y="914843"/>
                </a:lnTo>
                <a:lnTo>
                  <a:pt x="361408" y="909811"/>
                </a:lnTo>
                <a:lnTo>
                  <a:pt x="358237" y="904779"/>
                </a:lnTo>
                <a:lnTo>
                  <a:pt x="355859" y="899483"/>
                </a:lnTo>
                <a:lnTo>
                  <a:pt x="353480" y="893921"/>
                </a:lnTo>
                <a:lnTo>
                  <a:pt x="352159" y="887830"/>
                </a:lnTo>
                <a:lnTo>
                  <a:pt x="351102" y="881474"/>
                </a:lnTo>
                <a:lnTo>
                  <a:pt x="350838" y="875382"/>
                </a:lnTo>
                <a:lnTo>
                  <a:pt x="351102" y="868761"/>
                </a:lnTo>
                <a:lnTo>
                  <a:pt x="352159" y="862670"/>
                </a:lnTo>
                <a:lnTo>
                  <a:pt x="353480" y="856844"/>
                </a:lnTo>
                <a:lnTo>
                  <a:pt x="355859" y="850752"/>
                </a:lnTo>
                <a:lnTo>
                  <a:pt x="358237" y="845456"/>
                </a:lnTo>
                <a:lnTo>
                  <a:pt x="361408" y="840424"/>
                </a:lnTo>
                <a:lnTo>
                  <a:pt x="365108" y="835392"/>
                </a:lnTo>
                <a:lnTo>
                  <a:pt x="368808" y="831154"/>
                </a:lnTo>
                <a:lnTo>
                  <a:pt x="373564" y="827447"/>
                </a:lnTo>
                <a:lnTo>
                  <a:pt x="378321" y="823474"/>
                </a:lnTo>
                <a:lnTo>
                  <a:pt x="383342" y="820296"/>
                </a:lnTo>
                <a:lnTo>
                  <a:pt x="388627" y="817913"/>
                </a:lnTo>
                <a:lnTo>
                  <a:pt x="394705" y="815794"/>
                </a:lnTo>
                <a:lnTo>
                  <a:pt x="400519" y="814205"/>
                </a:lnTo>
                <a:lnTo>
                  <a:pt x="406597" y="813146"/>
                </a:lnTo>
                <a:lnTo>
                  <a:pt x="413204" y="812881"/>
                </a:lnTo>
                <a:lnTo>
                  <a:pt x="765465" y="812881"/>
                </a:lnTo>
                <a:lnTo>
                  <a:pt x="770222" y="805730"/>
                </a:lnTo>
                <a:lnTo>
                  <a:pt x="775507" y="798579"/>
                </a:lnTo>
                <a:lnTo>
                  <a:pt x="780792" y="791959"/>
                </a:lnTo>
                <a:lnTo>
                  <a:pt x="786870" y="785602"/>
                </a:lnTo>
                <a:lnTo>
                  <a:pt x="793477" y="779511"/>
                </a:lnTo>
                <a:lnTo>
                  <a:pt x="800348" y="774214"/>
                </a:lnTo>
                <a:lnTo>
                  <a:pt x="807483" y="769183"/>
                </a:lnTo>
                <a:lnTo>
                  <a:pt x="815147" y="764945"/>
                </a:lnTo>
                <a:lnTo>
                  <a:pt x="815147" y="240037"/>
                </a:lnTo>
                <a:lnTo>
                  <a:pt x="815411" y="233681"/>
                </a:lnTo>
                <a:lnTo>
                  <a:pt x="816204" y="227325"/>
                </a:lnTo>
                <a:lnTo>
                  <a:pt x="817789" y="221498"/>
                </a:lnTo>
                <a:lnTo>
                  <a:pt x="819639" y="215672"/>
                </a:lnTo>
                <a:lnTo>
                  <a:pt x="822546" y="210375"/>
                </a:lnTo>
                <a:lnTo>
                  <a:pt x="825717" y="205078"/>
                </a:lnTo>
                <a:lnTo>
                  <a:pt x="829153" y="200311"/>
                </a:lnTo>
                <a:lnTo>
                  <a:pt x="833116" y="196074"/>
                </a:lnTo>
                <a:lnTo>
                  <a:pt x="837609" y="191836"/>
                </a:lnTo>
                <a:lnTo>
                  <a:pt x="842366" y="188393"/>
                </a:lnTo>
                <a:lnTo>
                  <a:pt x="847387" y="185215"/>
                </a:lnTo>
                <a:lnTo>
                  <a:pt x="852936" y="182832"/>
                </a:lnTo>
                <a:lnTo>
                  <a:pt x="858486" y="180713"/>
                </a:lnTo>
                <a:lnTo>
                  <a:pt x="864564" y="179124"/>
                </a:lnTo>
                <a:lnTo>
                  <a:pt x="870642" y="178065"/>
                </a:lnTo>
                <a:lnTo>
                  <a:pt x="876984" y="177800"/>
                </a:lnTo>
                <a:close/>
                <a:moveTo>
                  <a:pt x="856991" y="124392"/>
                </a:moveTo>
                <a:lnTo>
                  <a:pt x="837683" y="125450"/>
                </a:lnTo>
                <a:lnTo>
                  <a:pt x="818374" y="126774"/>
                </a:lnTo>
                <a:lnTo>
                  <a:pt x="799594" y="128362"/>
                </a:lnTo>
                <a:lnTo>
                  <a:pt x="780550" y="130479"/>
                </a:lnTo>
                <a:lnTo>
                  <a:pt x="762034" y="132861"/>
                </a:lnTo>
                <a:lnTo>
                  <a:pt x="743255" y="136037"/>
                </a:lnTo>
                <a:lnTo>
                  <a:pt x="725004" y="139478"/>
                </a:lnTo>
                <a:lnTo>
                  <a:pt x="706489" y="143712"/>
                </a:lnTo>
                <a:lnTo>
                  <a:pt x="688502" y="147947"/>
                </a:lnTo>
                <a:lnTo>
                  <a:pt x="670516" y="152975"/>
                </a:lnTo>
                <a:lnTo>
                  <a:pt x="653059" y="158269"/>
                </a:lnTo>
                <a:lnTo>
                  <a:pt x="635337" y="164091"/>
                </a:lnTo>
                <a:lnTo>
                  <a:pt x="617880" y="169914"/>
                </a:lnTo>
                <a:lnTo>
                  <a:pt x="600687" y="176530"/>
                </a:lnTo>
                <a:lnTo>
                  <a:pt x="583759" y="183412"/>
                </a:lnTo>
                <a:lnTo>
                  <a:pt x="567095" y="191087"/>
                </a:lnTo>
                <a:lnTo>
                  <a:pt x="550432" y="198762"/>
                </a:lnTo>
                <a:lnTo>
                  <a:pt x="534297" y="206967"/>
                </a:lnTo>
                <a:lnTo>
                  <a:pt x="517898" y="215436"/>
                </a:lnTo>
                <a:lnTo>
                  <a:pt x="502292" y="224170"/>
                </a:lnTo>
                <a:lnTo>
                  <a:pt x="486686" y="233698"/>
                </a:lnTo>
                <a:lnTo>
                  <a:pt x="471345" y="242961"/>
                </a:lnTo>
                <a:lnTo>
                  <a:pt x="456268" y="253018"/>
                </a:lnTo>
                <a:lnTo>
                  <a:pt x="441192" y="263340"/>
                </a:lnTo>
                <a:lnTo>
                  <a:pt x="426379" y="274191"/>
                </a:lnTo>
                <a:lnTo>
                  <a:pt x="412361" y="285042"/>
                </a:lnTo>
                <a:lnTo>
                  <a:pt x="398342" y="296423"/>
                </a:lnTo>
                <a:lnTo>
                  <a:pt x="384588" y="308333"/>
                </a:lnTo>
                <a:lnTo>
                  <a:pt x="371098" y="320243"/>
                </a:lnTo>
                <a:lnTo>
                  <a:pt x="357608" y="332417"/>
                </a:lnTo>
                <a:lnTo>
                  <a:pt x="344648" y="344856"/>
                </a:lnTo>
                <a:lnTo>
                  <a:pt x="332216" y="358089"/>
                </a:lnTo>
                <a:lnTo>
                  <a:pt x="319784" y="371323"/>
                </a:lnTo>
                <a:lnTo>
                  <a:pt x="307617" y="384820"/>
                </a:lnTo>
                <a:lnTo>
                  <a:pt x="295979" y="398583"/>
                </a:lnTo>
                <a:lnTo>
                  <a:pt x="284870" y="412610"/>
                </a:lnTo>
                <a:lnTo>
                  <a:pt x="273761" y="427167"/>
                </a:lnTo>
                <a:lnTo>
                  <a:pt x="263181" y="441458"/>
                </a:lnTo>
                <a:lnTo>
                  <a:pt x="252865" y="456544"/>
                </a:lnTo>
                <a:lnTo>
                  <a:pt x="242814" y="471630"/>
                </a:lnTo>
                <a:lnTo>
                  <a:pt x="233027" y="486980"/>
                </a:lnTo>
                <a:lnTo>
                  <a:pt x="224034" y="502596"/>
                </a:lnTo>
                <a:lnTo>
                  <a:pt x="215041" y="518740"/>
                </a:lnTo>
                <a:lnTo>
                  <a:pt x="206577" y="534620"/>
                </a:lnTo>
                <a:lnTo>
                  <a:pt x="198377" y="551029"/>
                </a:lnTo>
                <a:lnTo>
                  <a:pt x="190707" y="567438"/>
                </a:lnTo>
                <a:lnTo>
                  <a:pt x="183301" y="584112"/>
                </a:lnTo>
                <a:lnTo>
                  <a:pt x="176424" y="601315"/>
                </a:lnTo>
                <a:lnTo>
                  <a:pt x="169811" y="618253"/>
                </a:lnTo>
                <a:lnTo>
                  <a:pt x="163992" y="635986"/>
                </a:lnTo>
                <a:lnTo>
                  <a:pt x="157908" y="653454"/>
                </a:lnTo>
                <a:lnTo>
                  <a:pt x="152883" y="670921"/>
                </a:lnTo>
                <a:lnTo>
                  <a:pt x="147857" y="689183"/>
                </a:lnTo>
                <a:lnTo>
                  <a:pt x="143625" y="707180"/>
                </a:lnTo>
                <a:lnTo>
                  <a:pt x="139393" y="725707"/>
                </a:lnTo>
                <a:lnTo>
                  <a:pt x="135955" y="743704"/>
                </a:lnTo>
                <a:lnTo>
                  <a:pt x="132781" y="762495"/>
                </a:lnTo>
                <a:lnTo>
                  <a:pt x="130400" y="781551"/>
                </a:lnTo>
                <a:lnTo>
                  <a:pt x="128019" y="800342"/>
                </a:lnTo>
                <a:lnTo>
                  <a:pt x="126168" y="819133"/>
                </a:lnTo>
                <a:lnTo>
                  <a:pt x="125110" y="838189"/>
                </a:lnTo>
                <a:lnTo>
                  <a:pt x="124316" y="857509"/>
                </a:lnTo>
                <a:lnTo>
                  <a:pt x="124052" y="877094"/>
                </a:lnTo>
                <a:lnTo>
                  <a:pt x="124316" y="896414"/>
                </a:lnTo>
                <a:lnTo>
                  <a:pt x="125110" y="915735"/>
                </a:lnTo>
                <a:lnTo>
                  <a:pt x="126168" y="934791"/>
                </a:lnTo>
                <a:lnTo>
                  <a:pt x="128019" y="953846"/>
                </a:lnTo>
                <a:lnTo>
                  <a:pt x="130400" y="972637"/>
                </a:lnTo>
                <a:lnTo>
                  <a:pt x="132781" y="991428"/>
                </a:lnTo>
                <a:lnTo>
                  <a:pt x="135955" y="1009955"/>
                </a:lnTo>
                <a:lnTo>
                  <a:pt x="139393" y="1028481"/>
                </a:lnTo>
                <a:lnTo>
                  <a:pt x="143625" y="1046743"/>
                </a:lnTo>
                <a:lnTo>
                  <a:pt x="147857" y="1065005"/>
                </a:lnTo>
                <a:lnTo>
                  <a:pt x="152883" y="1082737"/>
                </a:lnTo>
                <a:lnTo>
                  <a:pt x="157908" y="1100734"/>
                </a:lnTo>
                <a:lnTo>
                  <a:pt x="163992" y="1118202"/>
                </a:lnTo>
                <a:lnTo>
                  <a:pt x="169811" y="1135405"/>
                </a:lnTo>
                <a:lnTo>
                  <a:pt x="176424" y="1152608"/>
                </a:lnTo>
                <a:lnTo>
                  <a:pt x="183301" y="1169547"/>
                </a:lnTo>
                <a:lnTo>
                  <a:pt x="190707" y="1186485"/>
                </a:lnTo>
                <a:lnTo>
                  <a:pt x="198377" y="1203159"/>
                </a:lnTo>
                <a:lnTo>
                  <a:pt x="206577" y="1219568"/>
                </a:lnTo>
                <a:lnTo>
                  <a:pt x="215041" y="1235448"/>
                </a:lnTo>
                <a:lnTo>
                  <a:pt x="224034" y="1251592"/>
                </a:lnTo>
                <a:lnTo>
                  <a:pt x="233027" y="1267208"/>
                </a:lnTo>
                <a:lnTo>
                  <a:pt x="242814" y="1282558"/>
                </a:lnTo>
                <a:lnTo>
                  <a:pt x="252865" y="1297644"/>
                </a:lnTo>
                <a:lnTo>
                  <a:pt x="263181" y="1312200"/>
                </a:lnTo>
                <a:lnTo>
                  <a:pt x="273761" y="1327021"/>
                </a:lnTo>
                <a:lnTo>
                  <a:pt x="284870" y="1341578"/>
                </a:lnTo>
                <a:lnTo>
                  <a:pt x="295979" y="1355605"/>
                </a:lnTo>
                <a:lnTo>
                  <a:pt x="307617" y="1369368"/>
                </a:lnTo>
                <a:lnTo>
                  <a:pt x="319784" y="1382865"/>
                </a:lnTo>
                <a:lnTo>
                  <a:pt x="332216" y="1396099"/>
                </a:lnTo>
                <a:lnTo>
                  <a:pt x="344648" y="1408803"/>
                </a:lnTo>
                <a:lnTo>
                  <a:pt x="357608" y="1421771"/>
                </a:lnTo>
                <a:lnTo>
                  <a:pt x="371098" y="1433946"/>
                </a:lnTo>
                <a:lnTo>
                  <a:pt x="384588" y="1445855"/>
                </a:lnTo>
                <a:lnTo>
                  <a:pt x="398342" y="1457501"/>
                </a:lnTo>
                <a:lnTo>
                  <a:pt x="412361" y="1469146"/>
                </a:lnTo>
                <a:lnTo>
                  <a:pt x="426379" y="1479997"/>
                </a:lnTo>
                <a:lnTo>
                  <a:pt x="441192" y="1490848"/>
                </a:lnTo>
                <a:lnTo>
                  <a:pt x="456268" y="1501170"/>
                </a:lnTo>
                <a:lnTo>
                  <a:pt x="471345" y="1511227"/>
                </a:lnTo>
                <a:lnTo>
                  <a:pt x="486686" y="1520490"/>
                </a:lnTo>
                <a:lnTo>
                  <a:pt x="502292" y="1530018"/>
                </a:lnTo>
                <a:lnTo>
                  <a:pt x="517898" y="1538752"/>
                </a:lnTo>
                <a:lnTo>
                  <a:pt x="534297" y="1547221"/>
                </a:lnTo>
                <a:lnTo>
                  <a:pt x="550432" y="1555426"/>
                </a:lnTo>
                <a:lnTo>
                  <a:pt x="567095" y="1563101"/>
                </a:lnTo>
                <a:lnTo>
                  <a:pt x="583759" y="1570512"/>
                </a:lnTo>
                <a:lnTo>
                  <a:pt x="600687" y="1577393"/>
                </a:lnTo>
                <a:lnTo>
                  <a:pt x="617880" y="1583745"/>
                </a:lnTo>
                <a:lnTo>
                  <a:pt x="635337" y="1590097"/>
                </a:lnTo>
                <a:lnTo>
                  <a:pt x="653059" y="1595655"/>
                </a:lnTo>
                <a:lnTo>
                  <a:pt x="670516" y="1601213"/>
                </a:lnTo>
                <a:lnTo>
                  <a:pt x="688502" y="1605712"/>
                </a:lnTo>
                <a:lnTo>
                  <a:pt x="706489" y="1610476"/>
                </a:lnTo>
                <a:lnTo>
                  <a:pt x="725004" y="1614181"/>
                </a:lnTo>
                <a:lnTo>
                  <a:pt x="743255" y="1618151"/>
                </a:lnTo>
                <a:lnTo>
                  <a:pt x="762034" y="1620798"/>
                </a:lnTo>
                <a:lnTo>
                  <a:pt x="780550" y="1623709"/>
                </a:lnTo>
                <a:lnTo>
                  <a:pt x="799594" y="1625826"/>
                </a:lnTo>
                <a:lnTo>
                  <a:pt x="818374" y="1627414"/>
                </a:lnTo>
                <a:lnTo>
                  <a:pt x="837683" y="1628738"/>
                </a:lnTo>
                <a:lnTo>
                  <a:pt x="856991" y="1629267"/>
                </a:lnTo>
                <a:lnTo>
                  <a:pt x="876300" y="1629532"/>
                </a:lnTo>
                <a:lnTo>
                  <a:pt x="895873" y="1629267"/>
                </a:lnTo>
                <a:lnTo>
                  <a:pt x="914918" y="1628738"/>
                </a:lnTo>
                <a:lnTo>
                  <a:pt x="933962" y="1627414"/>
                </a:lnTo>
                <a:lnTo>
                  <a:pt x="953271" y="1625826"/>
                </a:lnTo>
                <a:lnTo>
                  <a:pt x="972050" y="1623709"/>
                </a:lnTo>
                <a:lnTo>
                  <a:pt x="990830" y="1620798"/>
                </a:lnTo>
                <a:lnTo>
                  <a:pt x="1009345" y="1618151"/>
                </a:lnTo>
                <a:lnTo>
                  <a:pt x="1027861" y="1614181"/>
                </a:lnTo>
                <a:lnTo>
                  <a:pt x="1045847" y="1610476"/>
                </a:lnTo>
                <a:lnTo>
                  <a:pt x="1064098" y="1605712"/>
                </a:lnTo>
                <a:lnTo>
                  <a:pt x="1082084" y="1601213"/>
                </a:lnTo>
                <a:lnTo>
                  <a:pt x="1099806" y="1595655"/>
                </a:lnTo>
                <a:lnTo>
                  <a:pt x="1117263" y="1590097"/>
                </a:lnTo>
                <a:lnTo>
                  <a:pt x="1134720" y="1583745"/>
                </a:lnTo>
                <a:lnTo>
                  <a:pt x="1151913" y="1577393"/>
                </a:lnTo>
                <a:lnTo>
                  <a:pt x="1168841" y="1570512"/>
                </a:lnTo>
                <a:lnTo>
                  <a:pt x="1185769" y="1563101"/>
                </a:lnTo>
                <a:lnTo>
                  <a:pt x="1201904" y="1555426"/>
                </a:lnTo>
                <a:lnTo>
                  <a:pt x="1218568" y="1547221"/>
                </a:lnTo>
                <a:lnTo>
                  <a:pt x="1234702" y="1538752"/>
                </a:lnTo>
                <a:lnTo>
                  <a:pt x="1250573" y="1530018"/>
                </a:lnTo>
                <a:lnTo>
                  <a:pt x="1265914" y="1520490"/>
                </a:lnTo>
                <a:lnTo>
                  <a:pt x="1281255" y="1511227"/>
                </a:lnTo>
                <a:lnTo>
                  <a:pt x="1296596" y="1501170"/>
                </a:lnTo>
                <a:lnTo>
                  <a:pt x="1311408" y="1490848"/>
                </a:lnTo>
                <a:lnTo>
                  <a:pt x="1325956" y="1479997"/>
                </a:lnTo>
                <a:lnTo>
                  <a:pt x="1340504" y="1469146"/>
                </a:lnTo>
                <a:lnTo>
                  <a:pt x="1354522" y="1457501"/>
                </a:lnTo>
                <a:lnTo>
                  <a:pt x="1368277" y="1445855"/>
                </a:lnTo>
                <a:lnTo>
                  <a:pt x="1381766" y="1433946"/>
                </a:lnTo>
                <a:lnTo>
                  <a:pt x="1394991" y="1421771"/>
                </a:lnTo>
                <a:lnTo>
                  <a:pt x="1407952" y="1408803"/>
                </a:lnTo>
                <a:lnTo>
                  <a:pt x="1420384" y="1396099"/>
                </a:lnTo>
                <a:lnTo>
                  <a:pt x="1432815" y="1382865"/>
                </a:lnTo>
                <a:lnTo>
                  <a:pt x="1444718" y="1369368"/>
                </a:lnTo>
                <a:lnTo>
                  <a:pt x="1456356" y="1355605"/>
                </a:lnTo>
                <a:lnTo>
                  <a:pt x="1467730" y="1341578"/>
                </a:lnTo>
                <a:lnTo>
                  <a:pt x="1479104" y="1327021"/>
                </a:lnTo>
                <a:lnTo>
                  <a:pt x="1489684" y="1312200"/>
                </a:lnTo>
                <a:lnTo>
                  <a:pt x="1499735" y="1297644"/>
                </a:lnTo>
                <a:lnTo>
                  <a:pt x="1509786" y="1282558"/>
                </a:lnTo>
                <a:lnTo>
                  <a:pt x="1519308" y="1267208"/>
                </a:lnTo>
                <a:lnTo>
                  <a:pt x="1528830" y="1251592"/>
                </a:lnTo>
                <a:lnTo>
                  <a:pt x="1537559" y="1235448"/>
                </a:lnTo>
                <a:lnTo>
                  <a:pt x="1546023" y="1219568"/>
                </a:lnTo>
                <a:lnTo>
                  <a:pt x="1554223" y="1203159"/>
                </a:lnTo>
                <a:lnTo>
                  <a:pt x="1561893" y="1186485"/>
                </a:lnTo>
                <a:lnTo>
                  <a:pt x="1569299" y="1169547"/>
                </a:lnTo>
                <a:lnTo>
                  <a:pt x="1576176" y="1152608"/>
                </a:lnTo>
                <a:lnTo>
                  <a:pt x="1582789" y="1135405"/>
                </a:lnTo>
                <a:lnTo>
                  <a:pt x="1588873" y="1118202"/>
                </a:lnTo>
                <a:lnTo>
                  <a:pt x="1594692" y="1100734"/>
                </a:lnTo>
                <a:lnTo>
                  <a:pt x="1599982" y="1082737"/>
                </a:lnTo>
                <a:lnTo>
                  <a:pt x="1604743" y="1065005"/>
                </a:lnTo>
                <a:lnTo>
                  <a:pt x="1608975" y="1046743"/>
                </a:lnTo>
                <a:lnTo>
                  <a:pt x="1613207" y="1028481"/>
                </a:lnTo>
                <a:lnTo>
                  <a:pt x="1616645" y="1009955"/>
                </a:lnTo>
                <a:lnTo>
                  <a:pt x="1619555" y="991428"/>
                </a:lnTo>
                <a:lnTo>
                  <a:pt x="1622464" y="972637"/>
                </a:lnTo>
                <a:lnTo>
                  <a:pt x="1624581" y="953846"/>
                </a:lnTo>
                <a:lnTo>
                  <a:pt x="1626168" y="934791"/>
                </a:lnTo>
                <a:lnTo>
                  <a:pt x="1627490" y="915735"/>
                </a:lnTo>
                <a:lnTo>
                  <a:pt x="1628019" y="896414"/>
                </a:lnTo>
                <a:lnTo>
                  <a:pt x="1628548" y="877094"/>
                </a:lnTo>
                <a:lnTo>
                  <a:pt x="1628019" y="857509"/>
                </a:lnTo>
                <a:lnTo>
                  <a:pt x="1627490" y="838189"/>
                </a:lnTo>
                <a:lnTo>
                  <a:pt x="1626168" y="819133"/>
                </a:lnTo>
                <a:lnTo>
                  <a:pt x="1624581" y="800342"/>
                </a:lnTo>
                <a:lnTo>
                  <a:pt x="1622464" y="781551"/>
                </a:lnTo>
                <a:lnTo>
                  <a:pt x="1619555" y="762495"/>
                </a:lnTo>
                <a:lnTo>
                  <a:pt x="1616645" y="743704"/>
                </a:lnTo>
                <a:lnTo>
                  <a:pt x="1613207" y="725707"/>
                </a:lnTo>
                <a:lnTo>
                  <a:pt x="1608975" y="707180"/>
                </a:lnTo>
                <a:lnTo>
                  <a:pt x="1604743" y="689183"/>
                </a:lnTo>
                <a:lnTo>
                  <a:pt x="1599982" y="670921"/>
                </a:lnTo>
                <a:lnTo>
                  <a:pt x="1594692" y="653454"/>
                </a:lnTo>
                <a:lnTo>
                  <a:pt x="1588873" y="635986"/>
                </a:lnTo>
                <a:lnTo>
                  <a:pt x="1582789" y="618253"/>
                </a:lnTo>
                <a:lnTo>
                  <a:pt x="1576176" y="601315"/>
                </a:lnTo>
                <a:lnTo>
                  <a:pt x="1569299" y="584112"/>
                </a:lnTo>
                <a:lnTo>
                  <a:pt x="1561893" y="567438"/>
                </a:lnTo>
                <a:lnTo>
                  <a:pt x="1554223" y="551029"/>
                </a:lnTo>
                <a:lnTo>
                  <a:pt x="1546023" y="534620"/>
                </a:lnTo>
                <a:lnTo>
                  <a:pt x="1537559" y="518740"/>
                </a:lnTo>
                <a:lnTo>
                  <a:pt x="1528830" y="502596"/>
                </a:lnTo>
                <a:lnTo>
                  <a:pt x="1519308" y="486980"/>
                </a:lnTo>
                <a:lnTo>
                  <a:pt x="1509786" y="471630"/>
                </a:lnTo>
                <a:lnTo>
                  <a:pt x="1499735" y="456544"/>
                </a:lnTo>
                <a:lnTo>
                  <a:pt x="1489684" y="441458"/>
                </a:lnTo>
                <a:lnTo>
                  <a:pt x="1479104" y="427167"/>
                </a:lnTo>
                <a:lnTo>
                  <a:pt x="1467730" y="412610"/>
                </a:lnTo>
                <a:lnTo>
                  <a:pt x="1456356" y="398583"/>
                </a:lnTo>
                <a:lnTo>
                  <a:pt x="1444718" y="384820"/>
                </a:lnTo>
                <a:lnTo>
                  <a:pt x="1432815" y="371323"/>
                </a:lnTo>
                <a:lnTo>
                  <a:pt x="1420384" y="358089"/>
                </a:lnTo>
                <a:lnTo>
                  <a:pt x="1407952" y="344856"/>
                </a:lnTo>
                <a:lnTo>
                  <a:pt x="1394991" y="332417"/>
                </a:lnTo>
                <a:lnTo>
                  <a:pt x="1381766" y="320243"/>
                </a:lnTo>
                <a:lnTo>
                  <a:pt x="1368277" y="308333"/>
                </a:lnTo>
                <a:lnTo>
                  <a:pt x="1354522" y="296423"/>
                </a:lnTo>
                <a:lnTo>
                  <a:pt x="1340504" y="285042"/>
                </a:lnTo>
                <a:lnTo>
                  <a:pt x="1325956" y="274191"/>
                </a:lnTo>
                <a:lnTo>
                  <a:pt x="1311408" y="263340"/>
                </a:lnTo>
                <a:lnTo>
                  <a:pt x="1296596" y="253018"/>
                </a:lnTo>
                <a:lnTo>
                  <a:pt x="1281255" y="242961"/>
                </a:lnTo>
                <a:lnTo>
                  <a:pt x="1265914" y="233698"/>
                </a:lnTo>
                <a:lnTo>
                  <a:pt x="1250573" y="224170"/>
                </a:lnTo>
                <a:lnTo>
                  <a:pt x="1234702" y="215436"/>
                </a:lnTo>
                <a:lnTo>
                  <a:pt x="1218568" y="206967"/>
                </a:lnTo>
                <a:lnTo>
                  <a:pt x="1201904" y="198762"/>
                </a:lnTo>
                <a:lnTo>
                  <a:pt x="1185769" y="191087"/>
                </a:lnTo>
                <a:lnTo>
                  <a:pt x="1168841" y="183412"/>
                </a:lnTo>
                <a:lnTo>
                  <a:pt x="1151913" y="176530"/>
                </a:lnTo>
                <a:lnTo>
                  <a:pt x="1134720" y="169914"/>
                </a:lnTo>
                <a:lnTo>
                  <a:pt x="1117263" y="164091"/>
                </a:lnTo>
                <a:lnTo>
                  <a:pt x="1099806" y="158269"/>
                </a:lnTo>
                <a:lnTo>
                  <a:pt x="1082084" y="152975"/>
                </a:lnTo>
                <a:lnTo>
                  <a:pt x="1064098" y="147947"/>
                </a:lnTo>
                <a:lnTo>
                  <a:pt x="1045847" y="143712"/>
                </a:lnTo>
                <a:lnTo>
                  <a:pt x="1027861" y="139478"/>
                </a:lnTo>
                <a:lnTo>
                  <a:pt x="1009345" y="136037"/>
                </a:lnTo>
                <a:lnTo>
                  <a:pt x="990830" y="132861"/>
                </a:lnTo>
                <a:lnTo>
                  <a:pt x="972050" y="130479"/>
                </a:lnTo>
                <a:lnTo>
                  <a:pt x="953271" y="128362"/>
                </a:lnTo>
                <a:lnTo>
                  <a:pt x="933962" y="126774"/>
                </a:lnTo>
                <a:lnTo>
                  <a:pt x="914918" y="125450"/>
                </a:lnTo>
                <a:lnTo>
                  <a:pt x="895873" y="124392"/>
                </a:lnTo>
                <a:lnTo>
                  <a:pt x="876300" y="124392"/>
                </a:lnTo>
                <a:lnTo>
                  <a:pt x="856991" y="124392"/>
                </a:lnTo>
                <a:close/>
                <a:moveTo>
                  <a:pt x="876300" y="0"/>
                </a:moveTo>
                <a:lnTo>
                  <a:pt x="899048" y="265"/>
                </a:lnTo>
                <a:lnTo>
                  <a:pt x="921266" y="1323"/>
                </a:lnTo>
                <a:lnTo>
                  <a:pt x="943749" y="2382"/>
                </a:lnTo>
                <a:lnTo>
                  <a:pt x="965702" y="4764"/>
                </a:lnTo>
                <a:lnTo>
                  <a:pt x="987656" y="7146"/>
                </a:lnTo>
                <a:lnTo>
                  <a:pt x="1009610" y="10057"/>
                </a:lnTo>
                <a:lnTo>
                  <a:pt x="1031299" y="13763"/>
                </a:lnTo>
                <a:lnTo>
                  <a:pt x="1052724" y="17997"/>
                </a:lnTo>
                <a:lnTo>
                  <a:pt x="1074149" y="22496"/>
                </a:lnTo>
                <a:lnTo>
                  <a:pt x="1095045" y="27525"/>
                </a:lnTo>
                <a:lnTo>
                  <a:pt x="1115940" y="33348"/>
                </a:lnTo>
                <a:lnTo>
                  <a:pt x="1136572" y="39435"/>
                </a:lnTo>
                <a:lnTo>
                  <a:pt x="1157203" y="46051"/>
                </a:lnTo>
                <a:lnTo>
                  <a:pt x="1177305" y="53197"/>
                </a:lnTo>
                <a:lnTo>
                  <a:pt x="1197407" y="60873"/>
                </a:lnTo>
                <a:lnTo>
                  <a:pt x="1216981" y="69077"/>
                </a:lnTo>
                <a:lnTo>
                  <a:pt x="1236818" y="77811"/>
                </a:lnTo>
                <a:lnTo>
                  <a:pt x="1255863" y="86545"/>
                </a:lnTo>
                <a:lnTo>
                  <a:pt x="1274907" y="96337"/>
                </a:lnTo>
                <a:lnTo>
                  <a:pt x="1293687" y="105865"/>
                </a:lnTo>
                <a:lnTo>
                  <a:pt x="1312202" y="116452"/>
                </a:lnTo>
                <a:lnTo>
                  <a:pt x="1330453" y="127303"/>
                </a:lnTo>
                <a:lnTo>
                  <a:pt x="1348439" y="138154"/>
                </a:lnTo>
                <a:lnTo>
                  <a:pt x="1365896" y="149799"/>
                </a:lnTo>
                <a:lnTo>
                  <a:pt x="1383353" y="162239"/>
                </a:lnTo>
                <a:lnTo>
                  <a:pt x="1400282" y="174413"/>
                </a:lnTo>
                <a:lnTo>
                  <a:pt x="1416945" y="187117"/>
                </a:lnTo>
                <a:lnTo>
                  <a:pt x="1433609" y="200615"/>
                </a:lnTo>
                <a:lnTo>
                  <a:pt x="1449479" y="214113"/>
                </a:lnTo>
                <a:lnTo>
                  <a:pt x="1465085" y="228404"/>
                </a:lnTo>
                <a:lnTo>
                  <a:pt x="1480426" y="242432"/>
                </a:lnTo>
                <a:lnTo>
                  <a:pt x="1495503" y="257253"/>
                </a:lnTo>
                <a:lnTo>
                  <a:pt x="1510315" y="272074"/>
                </a:lnTo>
                <a:lnTo>
                  <a:pt x="1524863" y="287424"/>
                </a:lnTo>
                <a:lnTo>
                  <a:pt x="1538881" y="303569"/>
                </a:lnTo>
                <a:lnTo>
                  <a:pt x="1552371" y="319449"/>
                </a:lnTo>
                <a:lnTo>
                  <a:pt x="1565596" y="335858"/>
                </a:lnTo>
                <a:lnTo>
                  <a:pt x="1578292" y="352796"/>
                </a:lnTo>
                <a:lnTo>
                  <a:pt x="1590724" y="369735"/>
                </a:lnTo>
                <a:lnTo>
                  <a:pt x="1602627" y="386938"/>
                </a:lnTo>
                <a:lnTo>
                  <a:pt x="1614265" y="404935"/>
                </a:lnTo>
                <a:lnTo>
                  <a:pt x="1625639" y="422667"/>
                </a:lnTo>
                <a:lnTo>
                  <a:pt x="1636219" y="440929"/>
                </a:lnTo>
                <a:lnTo>
                  <a:pt x="1646534" y="459455"/>
                </a:lnTo>
                <a:lnTo>
                  <a:pt x="1656585" y="478247"/>
                </a:lnTo>
                <a:lnTo>
                  <a:pt x="1666108" y="497038"/>
                </a:lnTo>
                <a:lnTo>
                  <a:pt x="1675101" y="516358"/>
                </a:lnTo>
                <a:lnTo>
                  <a:pt x="1683565" y="535943"/>
                </a:lnTo>
                <a:lnTo>
                  <a:pt x="1691764" y="555528"/>
                </a:lnTo>
                <a:lnTo>
                  <a:pt x="1699170" y="575643"/>
                </a:lnTo>
                <a:lnTo>
                  <a:pt x="1706577" y="596022"/>
                </a:lnTo>
                <a:lnTo>
                  <a:pt x="1712925" y="616401"/>
                </a:lnTo>
                <a:lnTo>
                  <a:pt x="1719273" y="637309"/>
                </a:lnTo>
                <a:lnTo>
                  <a:pt x="1725092" y="658218"/>
                </a:lnTo>
                <a:lnTo>
                  <a:pt x="1730382" y="679126"/>
                </a:lnTo>
                <a:lnTo>
                  <a:pt x="1734614" y="700564"/>
                </a:lnTo>
                <a:lnTo>
                  <a:pt x="1739111" y="721737"/>
                </a:lnTo>
                <a:lnTo>
                  <a:pt x="1742549" y="743439"/>
                </a:lnTo>
                <a:lnTo>
                  <a:pt x="1745723" y="765406"/>
                </a:lnTo>
                <a:lnTo>
                  <a:pt x="1748104" y="787373"/>
                </a:lnTo>
                <a:lnTo>
                  <a:pt x="1749955" y="809605"/>
                </a:lnTo>
                <a:lnTo>
                  <a:pt x="1751542" y="831837"/>
                </a:lnTo>
                <a:lnTo>
                  <a:pt x="1752336" y="854598"/>
                </a:lnTo>
                <a:lnTo>
                  <a:pt x="1752600" y="877094"/>
                </a:lnTo>
                <a:lnTo>
                  <a:pt x="1752336" y="899590"/>
                </a:lnTo>
                <a:lnTo>
                  <a:pt x="1751542" y="922351"/>
                </a:lnTo>
                <a:lnTo>
                  <a:pt x="1749955" y="944583"/>
                </a:lnTo>
                <a:lnTo>
                  <a:pt x="1748104" y="966550"/>
                </a:lnTo>
                <a:lnTo>
                  <a:pt x="1745723" y="988782"/>
                </a:lnTo>
                <a:lnTo>
                  <a:pt x="1742549" y="1010220"/>
                </a:lnTo>
                <a:lnTo>
                  <a:pt x="1739111" y="1031922"/>
                </a:lnTo>
                <a:lnTo>
                  <a:pt x="1734614" y="1053624"/>
                </a:lnTo>
                <a:lnTo>
                  <a:pt x="1730382" y="1075062"/>
                </a:lnTo>
                <a:lnTo>
                  <a:pt x="1725092" y="1095970"/>
                </a:lnTo>
                <a:lnTo>
                  <a:pt x="1719273" y="1116879"/>
                </a:lnTo>
                <a:lnTo>
                  <a:pt x="1712925" y="1137523"/>
                </a:lnTo>
                <a:lnTo>
                  <a:pt x="1706577" y="1157902"/>
                </a:lnTo>
                <a:lnTo>
                  <a:pt x="1699170" y="1178016"/>
                </a:lnTo>
                <a:lnTo>
                  <a:pt x="1691764" y="1198130"/>
                </a:lnTo>
                <a:lnTo>
                  <a:pt x="1683565" y="1217980"/>
                </a:lnTo>
                <a:lnTo>
                  <a:pt x="1675101" y="1237565"/>
                </a:lnTo>
                <a:lnTo>
                  <a:pt x="1666108" y="1256886"/>
                </a:lnTo>
                <a:lnTo>
                  <a:pt x="1656585" y="1275941"/>
                </a:lnTo>
                <a:lnTo>
                  <a:pt x="1646534" y="1294733"/>
                </a:lnTo>
                <a:lnTo>
                  <a:pt x="1636219" y="1313259"/>
                </a:lnTo>
                <a:lnTo>
                  <a:pt x="1625639" y="1331521"/>
                </a:lnTo>
                <a:lnTo>
                  <a:pt x="1614265" y="1349253"/>
                </a:lnTo>
                <a:lnTo>
                  <a:pt x="1602627" y="1366986"/>
                </a:lnTo>
                <a:lnTo>
                  <a:pt x="1590724" y="1384453"/>
                </a:lnTo>
                <a:lnTo>
                  <a:pt x="1578292" y="1401392"/>
                </a:lnTo>
                <a:lnTo>
                  <a:pt x="1565596" y="1418066"/>
                </a:lnTo>
                <a:lnTo>
                  <a:pt x="1552371" y="1434475"/>
                </a:lnTo>
                <a:lnTo>
                  <a:pt x="1538881" y="1450619"/>
                </a:lnTo>
                <a:lnTo>
                  <a:pt x="1524863" y="1466234"/>
                </a:lnTo>
                <a:lnTo>
                  <a:pt x="1510315" y="1481585"/>
                </a:lnTo>
                <a:lnTo>
                  <a:pt x="1495503" y="1496671"/>
                </a:lnTo>
                <a:lnTo>
                  <a:pt x="1480426" y="1511492"/>
                </a:lnTo>
                <a:lnTo>
                  <a:pt x="1465085" y="1525784"/>
                </a:lnTo>
                <a:lnTo>
                  <a:pt x="1449479" y="1540075"/>
                </a:lnTo>
                <a:lnTo>
                  <a:pt x="1433609" y="1553573"/>
                </a:lnTo>
                <a:lnTo>
                  <a:pt x="1416945" y="1566542"/>
                </a:lnTo>
                <a:lnTo>
                  <a:pt x="1400282" y="1579510"/>
                </a:lnTo>
                <a:lnTo>
                  <a:pt x="1383353" y="1591949"/>
                </a:lnTo>
                <a:lnTo>
                  <a:pt x="1365896" y="1603859"/>
                </a:lnTo>
                <a:lnTo>
                  <a:pt x="1348439" y="1615505"/>
                </a:lnTo>
                <a:lnTo>
                  <a:pt x="1330453" y="1626885"/>
                </a:lnTo>
                <a:lnTo>
                  <a:pt x="1312202" y="1637472"/>
                </a:lnTo>
                <a:lnTo>
                  <a:pt x="1293687" y="1647793"/>
                </a:lnTo>
                <a:lnTo>
                  <a:pt x="1274907" y="1657851"/>
                </a:lnTo>
                <a:lnTo>
                  <a:pt x="1255863" y="1667379"/>
                </a:lnTo>
                <a:lnTo>
                  <a:pt x="1236818" y="1676377"/>
                </a:lnTo>
                <a:lnTo>
                  <a:pt x="1216981" y="1684846"/>
                </a:lnTo>
                <a:lnTo>
                  <a:pt x="1197407" y="1693051"/>
                </a:lnTo>
                <a:lnTo>
                  <a:pt x="1177305" y="1700726"/>
                </a:lnTo>
                <a:lnTo>
                  <a:pt x="1157203" y="1707607"/>
                </a:lnTo>
                <a:lnTo>
                  <a:pt x="1136572" y="1714753"/>
                </a:lnTo>
                <a:lnTo>
                  <a:pt x="1115940" y="1720576"/>
                </a:lnTo>
                <a:lnTo>
                  <a:pt x="1095045" y="1726134"/>
                </a:lnTo>
                <a:lnTo>
                  <a:pt x="1074149" y="1731427"/>
                </a:lnTo>
                <a:lnTo>
                  <a:pt x="1052724" y="1736191"/>
                </a:lnTo>
                <a:lnTo>
                  <a:pt x="1031299" y="1740426"/>
                </a:lnTo>
                <a:lnTo>
                  <a:pt x="1009610" y="1743866"/>
                </a:lnTo>
                <a:lnTo>
                  <a:pt x="987656" y="1747042"/>
                </a:lnTo>
                <a:lnTo>
                  <a:pt x="965702" y="1749424"/>
                </a:lnTo>
                <a:lnTo>
                  <a:pt x="943749" y="1751277"/>
                </a:lnTo>
                <a:lnTo>
                  <a:pt x="921266" y="1752865"/>
                </a:lnTo>
                <a:lnTo>
                  <a:pt x="899048" y="1753923"/>
                </a:lnTo>
                <a:lnTo>
                  <a:pt x="876300" y="1754188"/>
                </a:lnTo>
                <a:lnTo>
                  <a:pt x="853817" y="1753923"/>
                </a:lnTo>
                <a:lnTo>
                  <a:pt x="831335" y="1752865"/>
                </a:lnTo>
                <a:lnTo>
                  <a:pt x="809116" y="1751277"/>
                </a:lnTo>
                <a:lnTo>
                  <a:pt x="786898" y="1749424"/>
                </a:lnTo>
                <a:lnTo>
                  <a:pt x="764944" y="1747042"/>
                </a:lnTo>
                <a:lnTo>
                  <a:pt x="742990" y="1743866"/>
                </a:lnTo>
                <a:lnTo>
                  <a:pt x="721301" y="1740426"/>
                </a:lnTo>
                <a:lnTo>
                  <a:pt x="699876" y="1736191"/>
                </a:lnTo>
                <a:lnTo>
                  <a:pt x="678716" y="1731427"/>
                </a:lnTo>
                <a:lnTo>
                  <a:pt x="657820" y="1726134"/>
                </a:lnTo>
                <a:lnTo>
                  <a:pt x="636660" y="1720576"/>
                </a:lnTo>
                <a:lnTo>
                  <a:pt x="616028" y="1714753"/>
                </a:lnTo>
                <a:lnTo>
                  <a:pt x="595662" y="1707607"/>
                </a:lnTo>
                <a:lnTo>
                  <a:pt x="575295" y="1700726"/>
                </a:lnTo>
                <a:lnTo>
                  <a:pt x="555193" y="1693051"/>
                </a:lnTo>
                <a:lnTo>
                  <a:pt x="535619" y="1684846"/>
                </a:lnTo>
                <a:lnTo>
                  <a:pt x="516046" y="1676377"/>
                </a:lnTo>
                <a:lnTo>
                  <a:pt x="496737" y="1667379"/>
                </a:lnTo>
                <a:lnTo>
                  <a:pt x="477958" y="1657851"/>
                </a:lnTo>
                <a:lnTo>
                  <a:pt x="458913" y="1647793"/>
                </a:lnTo>
                <a:lnTo>
                  <a:pt x="440663" y="1637472"/>
                </a:lnTo>
                <a:lnTo>
                  <a:pt x="422412" y="1626885"/>
                </a:lnTo>
                <a:lnTo>
                  <a:pt x="404161" y="1615505"/>
                </a:lnTo>
                <a:lnTo>
                  <a:pt x="386704" y="1603859"/>
                </a:lnTo>
                <a:lnTo>
                  <a:pt x="369511" y="1591949"/>
                </a:lnTo>
                <a:lnTo>
                  <a:pt x="352318" y="1579510"/>
                </a:lnTo>
                <a:lnTo>
                  <a:pt x="335655" y="1566542"/>
                </a:lnTo>
                <a:lnTo>
                  <a:pt x="319255" y="1553573"/>
                </a:lnTo>
                <a:lnTo>
                  <a:pt x="303121" y="1540075"/>
                </a:lnTo>
                <a:lnTo>
                  <a:pt x="287251" y="1525784"/>
                </a:lnTo>
                <a:lnTo>
                  <a:pt x="271909" y="1511492"/>
                </a:lnTo>
                <a:lnTo>
                  <a:pt x="256833" y="1496671"/>
                </a:lnTo>
                <a:lnTo>
                  <a:pt x="242285" y="1481585"/>
                </a:lnTo>
                <a:lnTo>
                  <a:pt x="227737" y="1466234"/>
                </a:lnTo>
                <a:lnTo>
                  <a:pt x="213983" y="1450619"/>
                </a:lnTo>
                <a:lnTo>
                  <a:pt x="200229" y="1434475"/>
                </a:lnTo>
                <a:lnTo>
                  <a:pt x="187004" y="1418066"/>
                </a:lnTo>
                <a:lnTo>
                  <a:pt x="174308" y="1401392"/>
                </a:lnTo>
                <a:lnTo>
                  <a:pt x="161876" y="1384453"/>
                </a:lnTo>
                <a:lnTo>
                  <a:pt x="149709" y="1366986"/>
                </a:lnTo>
                <a:lnTo>
                  <a:pt x="138071" y="1349253"/>
                </a:lnTo>
                <a:lnTo>
                  <a:pt x="126961" y="1331521"/>
                </a:lnTo>
                <a:lnTo>
                  <a:pt x="116117" y="1313259"/>
                </a:lnTo>
                <a:lnTo>
                  <a:pt x="105801" y="1294733"/>
                </a:lnTo>
                <a:lnTo>
                  <a:pt x="95750" y="1275941"/>
                </a:lnTo>
                <a:lnTo>
                  <a:pt x="86492" y="1256886"/>
                </a:lnTo>
                <a:lnTo>
                  <a:pt x="77499" y="1237565"/>
                </a:lnTo>
                <a:lnTo>
                  <a:pt x="69035" y="1217980"/>
                </a:lnTo>
                <a:lnTo>
                  <a:pt x="60836" y="1198130"/>
                </a:lnTo>
                <a:lnTo>
                  <a:pt x="53165" y="1178016"/>
                </a:lnTo>
                <a:lnTo>
                  <a:pt x="46023" y="1157902"/>
                </a:lnTo>
                <a:lnTo>
                  <a:pt x="39411" y="1137523"/>
                </a:lnTo>
                <a:lnTo>
                  <a:pt x="33327" y="1116879"/>
                </a:lnTo>
                <a:lnTo>
                  <a:pt x="27508" y="1095970"/>
                </a:lnTo>
                <a:lnTo>
                  <a:pt x="22483" y="1075062"/>
                </a:lnTo>
                <a:lnTo>
                  <a:pt x="17721" y="1053624"/>
                </a:lnTo>
                <a:lnTo>
                  <a:pt x="13754" y="1031922"/>
                </a:lnTo>
                <a:lnTo>
                  <a:pt x="10051" y="1010220"/>
                </a:lnTo>
                <a:lnTo>
                  <a:pt x="6877" y="988782"/>
                </a:lnTo>
                <a:lnTo>
                  <a:pt x="4496" y="966550"/>
                </a:lnTo>
                <a:lnTo>
                  <a:pt x="2380" y="944583"/>
                </a:lnTo>
                <a:lnTo>
                  <a:pt x="1322" y="922351"/>
                </a:lnTo>
                <a:lnTo>
                  <a:pt x="264" y="899590"/>
                </a:lnTo>
                <a:lnTo>
                  <a:pt x="0" y="877094"/>
                </a:lnTo>
                <a:lnTo>
                  <a:pt x="264" y="854598"/>
                </a:lnTo>
                <a:lnTo>
                  <a:pt x="1322" y="831837"/>
                </a:lnTo>
                <a:lnTo>
                  <a:pt x="2380" y="809605"/>
                </a:lnTo>
                <a:lnTo>
                  <a:pt x="4496" y="787373"/>
                </a:lnTo>
                <a:lnTo>
                  <a:pt x="6877" y="765406"/>
                </a:lnTo>
                <a:lnTo>
                  <a:pt x="10051" y="743439"/>
                </a:lnTo>
                <a:lnTo>
                  <a:pt x="13754" y="721737"/>
                </a:lnTo>
                <a:lnTo>
                  <a:pt x="17721" y="700564"/>
                </a:lnTo>
                <a:lnTo>
                  <a:pt x="22483" y="679126"/>
                </a:lnTo>
                <a:lnTo>
                  <a:pt x="27508" y="658218"/>
                </a:lnTo>
                <a:lnTo>
                  <a:pt x="33327" y="637309"/>
                </a:lnTo>
                <a:lnTo>
                  <a:pt x="39411" y="616401"/>
                </a:lnTo>
                <a:lnTo>
                  <a:pt x="46023" y="596022"/>
                </a:lnTo>
                <a:lnTo>
                  <a:pt x="53165" y="575643"/>
                </a:lnTo>
                <a:lnTo>
                  <a:pt x="60836" y="555528"/>
                </a:lnTo>
                <a:lnTo>
                  <a:pt x="69035" y="535943"/>
                </a:lnTo>
                <a:lnTo>
                  <a:pt x="77499" y="516358"/>
                </a:lnTo>
                <a:lnTo>
                  <a:pt x="86492" y="497038"/>
                </a:lnTo>
                <a:lnTo>
                  <a:pt x="95750" y="478247"/>
                </a:lnTo>
                <a:lnTo>
                  <a:pt x="105801" y="459455"/>
                </a:lnTo>
                <a:lnTo>
                  <a:pt x="116117" y="440929"/>
                </a:lnTo>
                <a:lnTo>
                  <a:pt x="126961" y="422667"/>
                </a:lnTo>
                <a:lnTo>
                  <a:pt x="138071" y="404935"/>
                </a:lnTo>
                <a:lnTo>
                  <a:pt x="149709" y="386938"/>
                </a:lnTo>
                <a:lnTo>
                  <a:pt x="161876" y="369735"/>
                </a:lnTo>
                <a:lnTo>
                  <a:pt x="174308" y="352796"/>
                </a:lnTo>
                <a:lnTo>
                  <a:pt x="187004" y="335858"/>
                </a:lnTo>
                <a:lnTo>
                  <a:pt x="200229" y="319449"/>
                </a:lnTo>
                <a:lnTo>
                  <a:pt x="213983" y="303569"/>
                </a:lnTo>
                <a:lnTo>
                  <a:pt x="227737" y="287424"/>
                </a:lnTo>
                <a:lnTo>
                  <a:pt x="242285" y="272074"/>
                </a:lnTo>
                <a:lnTo>
                  <a:pt x="256833" y="257253"/>
                </a:lnTo>
                <a:lnTo>
                  <a:pt x="271909" y="242432"/>
                </a:lnTo>
                <a:lnTo>
                  <a:pt x="287251" y="228404"/>
                </a:lnTo>
                <a:lnTo>
                  <a:pt x="303121" y="214113"/>
                </a:lnTo>
                <a:lnTo>
                  <a:pt x="319255" y="200615"/>
                </a:lnTo>
                <a:lnTo>
                  <a:pt x="335655" y="187117"/>
                </a:lnTo>
                <a:lnTo>
                  <a:pt x="352318" y="174413"/>
                </a:lnTo>
                <a:lnTo>
                  <a:pt x="369511" y="162239"/>
                </a:lnTo>
                <a:lnTo>
                  <a:pt x="386704" y="149799"/>
                </a:lnTo>
                <a:lnTo>
                  <a:pt x="404161" y="138154"/>
                </a:lnTo>
                <a:lnTo>
                  <a:pt x="422412" y="127303"/>
                </a:lnTo>
                <a:lnTo>
                  <a:pt x="440663" y="116452"/>
                </a:lnTo>
                <a:lnTo>
                  <a:pt x="458913" y="105865"/>
                </a:lnTo>
                <a:lnTo>
                  <a:pt x="477958" y="96337"/>
                </a:lnTo>
                <a:lnTo>
                  <a:pt x="496737" y="86545"/>
                </a:lnTo>
                <a:lnTo>
                  <a:pt x="516046" y="77811"/>
                </a:lnTo>
                <a:lnTo>
                  <a:pt x="535619" y="69077"/>
                </a:lnTo>
                <a:lnTo>
                  <a:pt x="555193" y="60873"/>
                </a:lnTo>
                <a:lnTo>
                  <a:pt x="575295" y="53197"/>
                </a:lnTo>
                <a:lnTo>
                  <a:pt x="595662" y="46051"/>
                </a:lnTo>
                <a:lnTo>
                  <a:pt x="616028" y="39435"/>
                </a:lnTo>
                <a:lnTo>
                  <a:pt x="636660" y="33348"/>
                </a:lnTo>
                <a:lnTo>
                  <a:pt x="657820" y="27525"/>
                </a:lnTo>
                <a:lnTo>
                  <a:pt x="678716" y="22496"/>
                </a:lnTo>
                <a:lnTo>
                  <a:pt x="699876" y="17997"/>
                </a:lnTo>
                <a:lnTo>
                  <a:pt x="721301" y="13763"/>
                </a:lnTo>
                <a:lnTo>
                  <a:pt x="742990" y="10057"/>
                </a:lnTo>
                <a:lnTo>
                  <a:pt x="764944" y="7146"/>
                </a:lnTo>
                <a:lnTo>
                  <a:pt x="786898" y="4764"/>
                </a:lnTo>
                <a:lnTo>
                  <a:pt x="809116" y="2382"/>
                </a:lnTo>
                <a:lnTo>
                  <a:pt x="831335" y="1323"/>
                </a:lnTo>
                <a:lnTo>
                  <a:pt x="853817" y="265"/>
                </a:lnTo>
                <a:lnTo>
                  <a:pt x="876300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sz="1350">
              <a:solidFill>
                <a:srgbClr val="FFFFFF"/>
              </a:solidFill>
            </a:endParaRPr>
          </a:p>
        </p:txBody>
      </p:sp>
      <p:sp>
        <p:nvSpPr>
          <p:cNvPr id="134" name="文本框 133"/>
          <p:cNvSpPr txBox="1"/>
          <p:nvPr/>
        </p:nvSpPr>
        <p:spPr>
          <a:xfrm>
            <a:off x="5245787" y="3408066"/>
            <a:ext cx="151195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5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 sz="15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15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5" name="组合 134"/>
          <p:cNvGrpSpPr/>
          <p:nvPr/>
        </p:nvGrpSpPr>
        <p:grpSpPr>
          <a:xfrm>
            <a:off x="4993296" y="4203640"/>
            <a:ext cx="274012" cy="427677"/>
            <a:chOff x="4763" y="15501938"/>
            <a:chExt cx="3094038" cy="4829175"/>
          </a:xfrm>
        </p:grpSpPr>
        <p:sp>
          <p:nvSpPr>
            <p:cNvPr id="136" name="Freeform 13"/>
            <p:cNvSpPr/>
            <p:nvPr/>
          </p:nvSpPr>
          <p:spPr bwMode="auto">
            <a:xfrm>
              <a:off x="4763" y="15501938"/>
              <a:ext cx="3094038" cy="3508375"/>
            </a:xfrm>
            <a:custGeom>
              <a:avLst/>
              <a:gdLst>
                <a:gd name="T0" fmla="*/ 482 w 731"/>
                <a:gd name="T1" fmla="*/ 828 h 828"/>
                <a:gd name="T2" fmla="*/ 443 w 731"/>
                <a:gd name="T3" fmla="*/ 788 h 828"/>
                <a:gd name="T4" fmla="*/ 443 w 731"/>
                <a:gd name="T5" fmla="*/ 732 h 828"/>
                <a:gd name="T6" fmla="*/ 492 w 731"/>
                <a:gd name="T7" fmla="*/ 635 h 828"/>
                <a:gd name="T8" fmla="*/ 652 w 731"/>
                <a:gd name="T9" fmla="*/ 366 h 828"/>
                <a:gd name="T10" fmla="*/ 365 w 731"/>
                <a:gd name="T11" fmla="*/ 79 h 828"/>
                <a:gd name="T12" fmla="*/ 79 w 731"/>
                <a:gd name="T13" fmla="*/ 366 h 828"/>
                <a:gd name="T14" fmla="*/ 239 w 731"/>
                <a:gd name="T15" fmla="*/ 635 h 828"/>
                <a:gd name="T16" fmla="*/ 288 w 731"/>
                <a:gd name="T17" fmla="*/ 732 h 828"/>
                <a:gd name="T18" fmla="*/ 288 w 731"/>
                <a:gd name="T19" fmla="*/ 788 h 828"/>
                <a:gd name="T20" fmla="*/ 248 w 731"/>
                <a:gd name="T21" fmla="*/ 828 h 828"/>
                <a:gd name="T22" fmla="*/ 209 w 731"/>
                <a:gd name="T23" fmla="*/ 788 h 828"/>
                <a:gd name="T24" fmla="*/ 209 w 731"/>
                <a:gd name="T25" fmla="*/ 732 h 828"/>
                <a:gd name="T26" fmla="*/ 192 w 731"/>
                <a:gd name="T27" fmla="*/ 699 h 828"/>
                <a:gd name="T28" fmla="*/ 0 w 731"/>
                <a:gd name="T29" fmla="*/ 366 h 828"/>
                <a:gd name="T30" fmla="*/ 365 w 731"/>
                <a:gd name="T31" fmla="*/ 0 h 828"/>
                <a:gd name="T32" fmla="*/ 731 w 731"/>
                <a:gd name="T33" fmla="*/ 366 h 828"/>
                <a:gd name="T34" fmla="*/ 539 w 731"/>
                <a:gd name="T35" fmla="*/ 699 h 828"/>
                <a:gd name="T36" fmla="*/ 522 w 731"/>
                <a:gd name="T37" fmla="*/ 732 h 828"/>
                <a:gd name="T38" fmla="*/ 522 w 731"/>
                <a:gd name="T39" fmla="*/ 788 h 828"/>
                <a:gd name="T40" fmla="*/ 482 w 731"/>
                <a:gd name="T41" fmla="*/ 828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31" h="828">
                  <a:moveTo>
                    <a:pt x="482" y="828"/>
                  </a:moveTo>
                  <a:cubicBezTo>
                    <a:pt x="460" y="828"/>
                    <a:pt x="443" y="810"/>
                    <a:pt x="443" y="788"/>
                  </a:cubicBezTo>
                  <a:cubicBezTo>
                    <a:pt x="443" y="732"/>
                    <a:pt x="443" y="732"/>
                    <a:pt x="443" y="732"/>
                  </a:cubicBezTo>
                  <a:cubicBezTo>
                    <a:pt x="443" y="697"/>
                    <a:pt x="463" y="656"/>
                    <a:pt x="492" y="635"/>
                  </a:cubicBezTo>
                  <a:cubicBezTo>
                    <a:pt x="493" y="634"/>
                    <a:pt x="652" y="516"/>
                    <a:pt x="652" y="366"/>
                  </a:cubicBezTo>
                  <a:cubicBezTo>
                    <a:pt x="652" y="208"/>
                    <a:pt x="523" y="79"/>
                    <a:pt x="365" y="79"/>
                  </a:cubicBezTo>
                  <a:cubicBezTo>
                    <a:pt x="207" y="79"/>
                    <a:pt x="79" y="208"/>
                    <a:pt x="79" y="366"/>
                  </a:cubicBezTo>
                  <a:cubicBezTo>
                    <a:pt x="79" y="517"/>
                    <a:pt x="237" y="634"/>
                    <a:pt x="239" y="635"/>
                  </a:cubicBezTo>
                  <a:cubicBezTo>
                    <a:pt x="267" y="656"/>
                    <a:pt x="288" y="697"/>
                    <a:pt x="288" y="732"/>
                  </a:cubicBezTo>
                  <a:cubicBezTo>
                    <a:pt x="288" y="788"/>
                    <a:pt x="288" y="788"/>
                    <a:pt x="288" y="788"/>
                  </a:cubicBezTo>
                  <a:cubicBezTo>
                    <a:pt x="288" y="810"/>
                    <a:pt x="270" y="828"/>
                    <a:pt x="248" y="828"/>
                  </a:cubicBezTo>
                  <a:cubicBezTo>
                    <a:pt x="226" y="828"/>
                    <a:pt x="209" y="810"/>
                    <a:pt x="209" y="788"/>
                  </a:cubicBezTo>
                  <a:cubicBezTo>
                    <a:pt x="209" y="732"/>
                    <a:pt x="209" y="732"/>
                    <a:pt x="209" y="732"/>
                  </a:cubicBezTo>
                  <a:cubicBezTo>
                    <a:pt x="209" y="722"/>
                    <a:pt x="200" y="705"/>
                    <a:pt x="192" y="699"/>
                  </a:cubicBezTo>
                  <a:cubicBezTo>
                    <a:pt x="184" y="693"/>
                    <a:pt x="0" y="556"/>
                    <a:pt x="0" y="366"/>
                  </a:cubicBezTo>
                  <a:cubicBezTo>
                    <a:pt x="0" y="164"/>
                    <a:pt x="164" y="0"/>
                    <a:pt x="365" y="0"/>
                  </a:cubicBezTo>
                  <a:cubicBezTo>
                    <a:pt x="567" y="0"/>
                    <a:pt x="731" y="164"/>
                    <a:pt x="731" y="366"/>
                  </a:cubicBezTo>
                  <a:cubicBezTo>
                    <a:pt x="731" y="556"/>
                    <a:pt x="546" y="693"/>
                    <a:pt x="539" y="699"/>
                  </a:cubicBezTo>
                  <a:cubicBezTo>
                    <a:pt x="531" y="705"/>
                    <a:pt x="522" y="722"/>
                    <a:pt x="522" y="732"/>
                  </a:cubicBezTo>
                  <a:cubicBezTo>
                    <a:pt x="522" y="788"/>
                    <a:pt x="522" y="788"/>
                    <a:pt x="522" y="788"/>
                  </a:cubicBezTo>
                  <a:cubicBezTo>
                    <a:pt x="522" y="810"/>
                    <a:pt x="504" y="828"/>
                    <a:pt x="482" y="828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37" name="Freeform 14"/>
            <p:cNvSpPr/>
            <p:nvPr/>
          </p:nvSpPr>
          <p:spPr bwMode="auto">
            <a:xfrm>
              <a:off x="914400" y="19137313"/>
              <a:ext cx="1274763" cy="1193800"/>
            </a:xfrm>
            <a:custGeom>
              <a:avLst/>
              <a:gdLst>
                <a:gd name="T0" fmla="*/ 301 w 301"/>
                <a:gd name="T1" fmla="*/ 0 h 282"/>
                <a:gd name="T2" fmla="*/ 301 w 301"/>
                <a:gd name="T3" fmla="*/ 107 h 282"/>
                <a:gd name="T4" fmla="*/ 249 w 301"/>
                <a:gd name="T5" fmla="*/ 195 h 282"/>
                <a:gd name="T6" fmla="*/ 190 w 301"/>
                <a:gd name="T7" fmla="*/ 252 h 282"/>
                <a:gd name="T8" fmla="*/ 150 w 301"/>
                <a:gd name="T9" fmla="*/ 282 h 282"/>
                <a:gd name="T10" fmla="*/ 111 w 301"/>
                <a:gd name="T11" fmla="*/ 252 h 282"/>
                <a:gd name="T12" fmla="*/ 52 w 301"/>
                <a:gd name="T13" fmla="*/ 195 h 282"/>
                <a:gd name="T14" fmla="*/ 0 w 301"/>
                <a:gd name="T15" fmla="*/ 107 h 282"/>
                <a:gd name="T16" fmla="*/ 0 w 301"/>
                <a:gd name="T17" fmla="*/ 0 h 282"/>
                <a:gd name="T18" fmla="*/ 301 w 301"/>
                <a:gd name="T1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1" h="282">
                  <a:moveTo>
                    <a:pt x="301" y="0"/>
                  </a:moveTo>
                  <a:cubicBezTo>
                    <a:pt x="301" y="0"/>
                    <a:pt x="301" y="85"/>
                    <a:pt x="301" y="107"/>
                  </a:cubicBezTo>
                  <a:cubicBezTo>
                    <a:pt x="301" y="152"/>
                    <a:pt x="277" y="176"/>
                    <a:pt x="249" y="195"/>
                  </a:cubicBezTo>
                  <a:cubicBezTo>
                    <a:pt x="221" y="213"/>
                    <a:pt x="199" y="230"/>
                    <a:pt x="190" y="252"/>
                  </a:cubicBezTo>
                  <a:cubicBezTo>
                    <a:pt x="190" y="252"/>
                    <a:pt x="185" y="282"/>
                    <a:pt x="150" y="282"/>
                  </a:cubicBezTo>
                  <a:cubicBezTo>
                    <a:pt x="116" y="282"/>
                    <a:pt x="111" y="252"/>
                    <a:pt x="111" y="252"/>
                  </a:cubicBezTo>
                  <a:cubicBezTo>
                    <a:pt x="102" y="230"/>
                    <a:pt x="79" y="213"/>
                    <a:pt x="52" y="195"/>
                  </a:cubicBezTo>
                  <a:cubicBezTo>
                    <a:pt x="24" y="176"/>
                    <a:pt x="0" y="152"/>
                    <a:pt x="0" y="107"/>
                  </a:cubicBezTo>
                  <a:cubicBezTo>
                    <a:pt x="0" y="85"/>
                    <a:pt x="0" y="0"/>
                    <a:pt x="0" y="0"/>
                  </a:cubicBezTo>
                  <a:lnTo>
                    <a:pt x="301" y="0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38" name="Freeform 15"/>
            <p:cNvSpPr/>
            <p:nvPr/>
          </p:nvSpPr>
          <p:spPr bwMode="auto">
            <a:xfrm>
              <a:off x="744538" y="19229388"/>
              <a:ext cx="1614488" cy="225425"/>
            </a:xfrm>
            <a:custGeom>
              <a:avLst/>
              <a:gdLst>
                <a:gd name="T0" fmla="*/ 354 w 381"/>
                <a:gd name="T1" fmla="*/ 53 h 53"/>
                <a:gd name="T2" fmla="*/ 26 w 381"/>
                <a:gd name="T3" fmla="*/ 53 h 53"/>
                <a:gd name="T4" fmla="*/ 0 w 381"/>
                <a:gd name="T5" fmla="*/ 27 h 53"/>
                <a:gd name="T6" fmla="*/ 26 w 381"/>
                <a:gd name="T7" fmla="*/ 0 h 53"/>
                <a:gd name="T8" fmla="*/ 354 w 381"/>
                <a:gd name="T9" fmla="*/ 0 h 53"/>
                <a:gd name="T10" fmla="*/ 381 w 381"/>
                <a:gd name="T11" fmla="*/ 27 h 53"/>
                <a:gd name="T12" fmla="*/ 354 w 381"/>
                <a:gd name="T1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1" h="53">
                  <a:moveTo>
                    <a:pt x="354" y="53"/>
                  </a:moveTo>
                  <a:cubicBezTo>
                    <a:pt x="26" y="53"/>
                    <a:pt x="26" y="53"/>
                    <a:pt x="26" y="53"/>
                  </a:cubicBezTo>
                  <a:cubicBezTo>
                    <a:pt x="12" y="53"/>
                    <a:pt x="0" y="41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54" y="0"/>
                    <a:pt x="354" y="0"/>
                    <a:pt x="354" y="0"/>
                  </a:cubicBezTo>
                  <a:cubicBezTo>
                    <a:pt x="369" y="0"/>
                    <a:pt x="381" y="12"/>
                    <a:pt x="381" y="27"/>
                  </a:cubicBezTo>
                  <a:cubicBezTo>
                    <a:pt x="381" y="41"/>
                    <a:pt x="369" y="53"/>
                    <a:pt x="354" y="53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39" name="Freeform 16"/>
            <p:cNvSpPr/>
            <p:nvPr/>
          </p:nvSpPr>
          <p:spPr bwMode="auto">
            <a:xfrm>
              <a:off x="744538" y="19513550"/>
              <a:ext cx="1614488" cy="220663"/>
            </a:xfrm>
            <a:custGeom>
              <a:avLst/>
              <a:gdLst>
                <a:gd name="T0" fmla="*/ 354 w 381"/>
                <a:gd name="T1" fmla="*/ 52 h 52"/>
                <a:gd name="T2" fmla="*/ 26 w 381"/>
                <a:gd name="T3" fmla="*/ 52 h 52"/>
                <a:gd name="T4" fmla="*/ 0 w 381"/>
                <a:gd name="T5" fmla="*/ 26 h 52"/>
                <a:gd name="T6" fmla="*/ 26 w 381"/>
                <a:gd name="T7" fmla="*/ 0 h 52"/>
                <a:gd name="T8" fmla="*/ 354 w 381"/>
                <a:gd name="T9" fmla="*/ 0 h 52"/>
                <a:gd name="T10" fmla="*/ 381 w 381"/>
                <a:gd name="T11" fmla="*/ 26 h 52"/>
                <a:gd name="T12" fmla="*/ 354 w 381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1" h="52">
                  <a:moveTo>
                    <a:pt x="354" y="52"/>
                  </a:moveTo>
                  <a:cubicBezTo>
                    <a:pt x="26" y="52"/>
                    <a:pt x="26" y="52"/>
                    <a:pt x="26" y="52"/>
                  </a:cubicBezTo>
                  <a:cubicBezTo>
                    <a:pt x="12" y="52"/>
                    <a:pt x="0" y="41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54" y="0"/>
                    <a:pt x="354" y="0"/>
                    <a:pt x="354" y="0"/>
                  </a:cubicBezTo>
                  <a:cubicBezTo>
                    <a:pt x="369" y="0"/>
                    <a:pt x="381" y="12"/>
                    <a:pt x="381" y="26"/>
                  </a:cubicBezTo>
                  <a:cubicBezTo>
                    <a:pt x="381" y="41"/>
                    <a:pt x="369" y="52"/>
                    <a:pt x="354" y="52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40" name="Freeform 17"/>
            <p:cNvSpPr/>
            <p:nvPr/>
          </p:nvSpPr>
          <p:spPr bwMode="auto">
            <a:xfrm>
              <a:off x="1254125" y="18060988"/>
              <a:ext cx="592138" cy="147638"/>
            </a:xfrm>
            <a:custGeom>
              <a:avLst/>
              <a:gdLst>
                <a:gd name="T0" fmla="*/ 123 w 140"/>
                <a:gd name="T1" fmla="*/ 35 h 35"/>
                <a:gd name="T2" fmla="*/ 18 w 140"/>
                <a:gd name="T3" fmla="*/ 35 h 35"/>
                <a:gd name="T4" fmla="*/ 0 w 140"/>
                <a:gd name="T5" fmla="*/ 17 h 35"/>
                <a:gd name="T6" fmla="*/ 18 w 140"/>
                <a:gd name="T7" fmla="*/ 0 h 35"/>
                <a:gd name="T8" fmla="*/ 123 w 140"/>
                <a:gd name="T9" fmla="*/ 0 h 35"/>
                <a:gd name="T10" fmla="*/ 140 w 140"/>
                <a:gd name="T11" fmla="*/ 17 h 35"/>
                <a:gd name="T12" fmla="*/ 123 w 140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35">
                  <a:moveTo>
                    <a:pt x="123" y="35"/>
                  </a:moveTo>
                  <a:cubicBezTo>
                    <a:pt x="18" y="35"/>
                    <a:pt x="18" y="35"/>
                    <a:pt x="18" y="35"/>
                  </a:cubicBezTo>
                  <a:cubicBezTo>
                    <a:pt x="8" y="35"/>
                    <a:pt x="0" y="27"/>
                    <a:pt x="0" y="17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33" y="0"/>
                    <a:pt x="140" y="8"/>
                    <a:pt x="140" y="17"/>
                  </a:cubicBezTo>
                  <a:cubicBezTo>
                    <a:pt x="140" y="27"/>
                    <a:pt x="133" y="35"/>
                    <a:pt x="123" y="35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41" name="Freeform 18"/>
            <p:cNvSpPr/>
            <p:nvPr/>
          </p:nvSpPr>
          <p:spPr bwMode="auto">
            <a:xfrm>
              <a:off x="1198563" y="17806988"/>
              <a:ext cx="706438" cy="147638"/>
            </a:xfrm>
            <a:custGeom>
              <a:avLst/>
              <a:gdLst>
                <a:gd name="T0" fmla="*/ 149 w 167"/>
                <a:gd name="T1" fmla="*/ 35 h 35"/>
                <a:gd name="T2" fmla="*/ 18 w 167"/>
                <a:gd name="T3" fmla="*/ 35 h 35"/>
                <a:gd name="T4" fmla="*/ 0 w 167"/>
                <a:gd name="T5" fmla="*/ 17 h 35"/>
                <a:gd name="T6" fmla="*/ 18 w 167"/>
                <a:gd name="T7" fmla="*/ 0 h 35"/>
                <a:gd name="T8" fmla="*/ 149 w 167"/>
                <a:gd name="T9" fmla="*/ 0 h 35"/>
                <a:gd name="T10" fmla="*/ 167 w 167"/>
                <a:gd name="T11" fmla="*/ 17 h 35"/>
                <a:gd name="T12" fmla="*/ 149 w 167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" h="35">
                  <a:moveTo>
                    <a:pt x="149" y="35"/>
                  </a:moveTo>
                  <a:cubicBezTo>
                    <a:pt x="18" y="35"/>
                    <a:pt x="18" y="35"/>
                    <a:pt x="18" y="35"/>
                  </a:cubicBezTo>
                  <a:cubicBezTo>
                    <a:pt x="8" y="35"/>
                    <a:pt x="0" y="27"/>
                    <a:pt x="0" y="17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9" y="0"/>
                    <a:pt x="167" y="8"/>
                    <a:pt x="167" y="17"/>
                  </a:cubicBezTo>
                  <a:cubicBezTo>
                    <a:pt x="167" y="27"/>
                    <a:pt x="159" y="35"/>
                    <a:pt x="149" y="35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42" name="Freeform 19"/>
            <p:cNvSpPr/>
            <p:nvPr/>
          </p:nvSpPr>
          <p:spPr bwMode="auto">
            <a:xfrm>
              <a:off x="1104900" y="17548225"/>
              <a:ext cx="889000" cy="149225"/>
            </a:xfrm>
            <a:custGeom>
              <a:avLst/>
              <a:gdLst>
                <a:gd name="T0" fmla="*/ 193 w 210"/>
                <a:gd name="T1" fmla="*/ 35 h 35"/>
                <a:gd name="T2" fmla="*/ 18 w 210"/>
                <a:gd name="T3" fmla="*/ 35 h 35"/>
                <a:gd name="T4" fmla="*/ 0 w 210"/>
                <a:gd name="T5" fmla="*/ 18 h 35"/>
                <a:gd name="T6" fmla="*/ 18 w 210"/>
                <a:gd name="T7" fmla="*/ 0 h 35"/>
                <a:gd name="T8" fmla="*/ 193 w 210"/>
                <a:gd name="T9" fmla="*/ 0 h 35"/>
                <a:gd name="T10" fmla="*/ 210 w 210"/>
                <a:gd name="T11" fmla="*/ 18 h 35"/>
                <a:gd name="T12" fmla="*/ 193 w 210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0" h="35">
                  <a:moveTo>
                    <a:pt x="193" y="35"/>
                  </a:moveTo>
                  <a:cubicBezTo>
                    <a:pt x="18" y="35"/>
                    <a:pt x="18" y="35"/>
                    <a:pt x="18" y="35"/>
                  </a:cubicBezTo>
                  <a:cubicBezTo>
                    <a:pt x="8" y="35"/>
                    <a:pt x="0" y="2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203" y="0"/>
                    <a:pt x="210" y="8"/>
                    <a:pt x="210" y="18"/>
                  </a:cubicBezTo>
                  <a:cubicBezTo>
                    <a:pt x="210" y="28"/>
                    <a:pt x="203" y="35"/>
                    <a:pt x="193" y="35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43" name="Freeform 20"/>
            <p:cNvSpPr/>
            <p:nvPr/>
          </p:nvSpPr>
          <p:spPr bwMode="auto">
            <a:xfrm>
              <a:off x="584200" y="17243425"/>
              <a:ext cx="525463" cy="147638"/>
            </a:xfrm>
            <a:custGeom>
              <a:avLst/>
              <a:gdLst>
                <a:gd name="T0" fmla="*/ 106 w 124"/>
                <a:gd name="T1" fmla="*/ 35 h 35"/>
                <a:gd name="T2" fmla="*/ 17 w 124"/>
                <a:gd name="T3" fmla="*/ 35 h 35"/>
                <a:gd name="T4" fmla="*/ 0 w 124"/>
                <a:gd name="T5" fmla="*/ 18 h 35"/>
                <a:gd name="T6" fmla="*/ 17 w 124"/>
                <a:gd name="T7" fmla="*/ 0 h 35"/>
                <a:gd name="T8" fmla="*/ 106 w 124"/>
                <a:gd name="T9" fmla="*/ 0 h 35"/>
                <a:gd name="T10" fmla="*/ 124 w 124"/>
                <a:gd name="T11" fmla="*/ 18 h 35"/>
                <a:gd name="T12" fmla="*/ 106 w 124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35">
                  <a:moveTo>
                    <a:pt x="106" y="35"/>
                  </a:moveTo>
                  <a:cubicBezTo>
                    <a:pt x="17" y="35"/>
                    <a:pt x="17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cubicBezTo>
                    <a:pt x="0" y="8"/>
                    <a:pt x="7" y="0"/>
                    <a:pt x="17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16" y="0"/>
                    <a:pt x="124" y="8"/>
                    <a:pt x="124" y="18"/>
                  </a:cubicBezTo>
                  <a:cubicBezTo>
                    <a:pt x="124" y="27"/>
                    <a:pt x="116" y="35"/>
                    <a:pt x="106" y="35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44" name="Freeform 21"/>
            <p:cNvSpPr/>
            <p:nvPr/>
          </p:nvSpPr>
          <p:spPr bwMode="auto">
            <a:xfrm>
              <a:off x="1993900" y="17243425"/>
              <a:ext cx="525463" cy="147638"/>
            </a:xfrm>
            <a:custGeom>
              <a:avLst/>
              <a:gdLst>
                <a:gd name="T0" fmla="*/ 106 w 124"/>
                <a:gd name="T1" fmla="*/ 35 h 35"/>
                <a:gd name="T2" fmla="*/ 17 w 124"/>
                <a:gd name="T3" fmla="*/ 35 h 35"/>
                <a:gd name="T4" fmla="*/ 0 w 124"/>
                <a:gd name="T5" fmla="*/ 18 h 35"/>
                <a:gd name="T6" fmla="*/ 17 w 124"/>
                <a:gd name="T7" fmla="*/ 0 h 35"/>
                <a:gd name="T8" fmla="*/ 106 w 124"/>
                <a:gd name="T9" fmla="*/ 0 h 35"/>
                <a:gd name="T10" fmla="*/ 124 w 124"/>
                <a:gd name="T11" fmla="*/ 18 h 35"/>
                <a:gd name="T12" fmla="*/ 106 w 124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35">
                  <a:moveTo>
                    <a:pt x="106" y="35"/>
                  </a:moveTo>
                  <a:cubicBezTo>
                    <a:pt x="17" y="35"/>
                    <a:pt x="17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16" y="0"/>
                    <a:pt x="124" y="8"/>
                    <a:pt x="124" y="18"/>
                  </a:cubicBezTo>
                  <a:cubicBezTo>
                    <a:pt x="124" y="27"/>
                    <a:pt x="116" y="35"/>
                    <a:pt x="106" y="35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45" name="Freeform 22"/>
            <p:cNvSpPr/>
            <p:nvPr/>
          </p:nvSpPr>
          <p:spPr bwMode="auto">
            <a:xfrm>
              <a:off x="1833563" y="16603663"/>
              <a:ext cx="431800" cy="423863"/>
            </a:xfrm>
            <a:custGeom>
              <a:avLst/>
              <a:gdLst>
                <a:gd name="T0" fmla="*/ 20 w 102"/>
                <a:gd name="T1" fmla="*/ 100 h 100"/>
                <a:gd name="T2" fmla="*/ 7 w 102"/>
                <a:gd name="T3" fmla="*/ 95 h 100"/>
                <a:gd name="T4" fmla="*/ 7 w 102"/>
                <a:gd name="T5" fmla="*/ 70 h 100"/>
                <a:gd name="T6" fmla="*/ 70 w 102"/>
                <a:gd name="T7" fmla="*/ 7 h 100"/>
                <a:gd name="T8" fmla="*/ 95 w 102"/>
                <a:gd name="T9" fmla="*/ 7 h 100"/>
                <a:gd name="T10" fmla="*/ 95 w 102"/>
                <a:gd name="T11" fmla="*/ 32 h 100"/>
                <a:gd name="T12" fmla="*/ 32 w 102"/>
                <a:gd name="T13" fmla="*/ 95 h 100"/>
                <a:gd name="T14" fmla="*/ 20 w 102"/>
                <a:gd name="T1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00">
                  <a:moveTo>
                    <a:pt x="20" y="100"/>
                  </a:moveTo>
                  <a:cubicBezTo>
                    <a:pt x="15" y="100"/>
                    <a:pt x="11" y="98"/>
                    <a:pt x="7" y="95"/>
                  </a:cubicBezTo>
                  <a:cubicBezTo>
                    <a:pt x="0" y="88"/>
                    <a:pt x="0" y="77"/>
                    <a:pt x="7" y="70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7" y="0"/>
                    <a:pt x="88" y="0"/>
                    <a:pt x="95" y="7"/>
                  </a:cubicBezTo>
                  <a:cubicBezTo>
                    <a:pt x="102" y="14"/>
                    <a:pt x="102" y="25"/>
                    <a:pt x="95" y="32"/>
                  </a:cubicBezTo>
                  <a:cubicBezTo>
                    <a:pt x="32" y="95"/>
                    <a:pt x="32" y="95"/>
                    <a:pt x="32" y="95"/>
                  </a:cubicBezTo>
                  <a:cubicBezTo>
                    <a:pt x="28" y="98"/>
                    <a:pt x="24" y="100"/>
                    <a:pt x="20" y="100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46" name="Freeform 23"/>
            <p:cNvSpPr/>
            <p:nvPr/>
          </p:nvSpPr>
          <p:spPr bwMode="auto">
            <a:xfrm>
              <a:off x="1477963" y="16349663"/>
              <a:ext cx="147638" cy="525463"/>
            </a:xfrm>
            <a:custGeom>
              <a:avLst/>
              <a:gdLst>
                <a:gd name="T0" fmla="*/ 17 w 35"/>
                <a:gd name="T1" fmla="*/ 124 h 124"/>
                <a:gd name="T2" fmla="*/ 0 w 35"/>
                <a:gd name="T3" fmla="*/ 107 h 124"/>
                <a:gd name="T4" fmla="*/ 0 w 35"/>
                <a:gd name="T5" fmla="*/ 17 h 124"/>
                <a:gd name="T6" fmla="*/ 17 w 35"/>
                <a:gd name="T7" fmla="*/ 0 h 124"/>
                <a:gd name="T8" fmla="*/ 35 w 35"/>
                <a:gd name="T9" fmla="*/ 17 h 124"/>
                <a:gd name="T10" fmla="*/ 35 w 35"/>
                <a:gd name="T11" fmla="*/ 107 h 124"/>
                <a:gd name="T12" fmla="*/ 17 w 35"/>
                <a:gd name="T13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24">
                  <a:moveTo>
                    <a:pt x="17" y="124"/>
                  </a:moveTo>
                  <a:cubicBezTo>
                    <a:pt x="8" y="124"/>
                    <a:pt x="0" y="116"/>
                    <a:pt x="0" y="10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7" y="0"/>
                    <a:pt x="35" y="8"/>
                    <a:pt x="35" y="17"/>
                  </a:cubicBezTo>
                  <a:cubicBezTo>
                    <a:pt x="35" y="107"/>
                    <a:pt x="35" y="107"/>
                    <a:pt x="35" y="107"/>
                  </a:cubicBezTo>
                  <a:cubicBezTo>
                    <a:pt x="35" y="116"/>
                    <a:pt x="27" y="124"/>
                    <a:pt x="17" y="124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47" name="Freeform 24"/>
            <p:cNvSpPr/>
            <p:nvPr/>
          </p:nvSpPr>
          <p:spPr bwMode="auto">
            <a:xfrm>
              <a:off x="838200" y="16603663"/>
              <a:ext cx="428625" cy="423863"/>
            </a:xfrm>
            <a:custGeom>
              <a:avLst/>
              <a:gdLst>
                <a:gd name="T0" fmla="*/ 82 w 101"/>
                <a:gd name="T1" fmla="*/ 100 h 100"/>
                <a:gd name="T2" fmla="*/ 70 w 101"/>
                <a:gd name="T3" fmla="*/ 95 h 100"/>
                <a:gd name="T4" fmla="*/ 7 w 101"/>
                <a:gd name="T5" fmla="*/ 32 h 100"/>
                <a:gd name="T6" fmla="*/ 7 w 101"/>
                <a:gd name="T7" fmla="*/ 7 h 100"/>
                <a:gd name="T8" fmla="*/ 31 w 101"/>
                <a:gd name="T9" fmla="*/ 7 h 100"/>
                <a:gd name="T10" fmla="*/ 94 w 101"/>
                <a:gd name="T11" fmla="*/ 70 h 100"/>
                <a:gd name="T12" fmla="*/ 94 w 101"/>
                <a:gd name="T13" fmla="*/ 95 h 100"/>
                <a:gd name="T14" fmla="*/ 82 w 101"/>
                <a:gd name="T1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100">
                  <a:moveTo>
                    <a:pt x="82" y="100"/>
                  </a:moveTo>
                  <a:cubicBezTo>
                    <a:pt x="77" y="100"/>
                    <a:pt x="73" y="98"/>
                    <a:pt x="70" y="95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0" y="25"/>
                    <a:pt x="0" y="14"/>
                    <a:pt x="7" y="7"/>
                  </a:cubicBezTo>
                  <a:cubicBezTo>
                    <a:pt x="13" y="0"/>
                    <a:pt x="24" y="0"/>
                    <a:pt x="31" y="7"/>
                  </a:cubicBezTo>
                  <a:cubicBezTo>
                    <a:pt x="94" y="70"/>
                    <a:pt x="94" y="70"/>
                    <a:pt x="94" y="70"/>
                  </a:cubicBezTo>
                  <a:cubicBezTo>
                    <a:pt x="101" y="77"/>
                    <a:pt x="101" y="88"/>
                    <a:pt x="94" y="95"/>
                  </a:cubicBezTo>
                  <a:cubicBezTo>
                    <a:pt x="91" y="98"/>
                    <a:pt x="86" y="100"/>
                    <a:pt x="82" y="100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grpSp>
        <p:nvGrpSpPr>
          <p:cNvPr id="148" name="组合 147"/>
          <p:cNvGrpSpPr/>
          <p:nvPr/>
        </p:nvGrpSpPr>
        <p:grpSpPr>
          <a:xfrm>
            <a:off x="4963748" y="3279421"/>
            <a:ext cx="297139" cy="423978"/>
            <a:chOff x="33337500" y="3175"/>
            <a:chExt cx="2930525" cy="4181475"/>
          </a:xfrm>
        </p:grpSpPr>
        <p:sp>
          <p:nvSpPr>
            <p:cNvPr id="149" name="Freeform 25"/>
            <p:cNvSpPr/>
            <p:nvPr/>
          </p:nvSpPr>
          <p:spPr bwMode="auto">
            <a:xfrm>
              <a:off x="35061525" y="2049463"/>
              <a:ext cx="1163638" cy="2033588"/>
            </a:xfrm>
            <a:custGeom>
              <a:avLst/>
              <a:gdLst>
                <a:gd name="T0" fmla="*/ 64 w 275"/>
                <a:gd name="T1" fmla="*/ 480 h 480"/>
                <a:gd name="T2" fmla="*/ 275 w 275"/>
                <a:gd name="T3" fmla="*/ 421 h 480"/>
                <a:gd name="T4" fmla="*/ 258 w 275"/>
                <a:gd name="T5" fmla="*/ 163 h 480"/>
                <a:gd name="T6" fmla="*/ 135 w 275"/>
                <a:gd name="T7" fmla="*/ 52 h 480"/>
                <a:gd name="T8" fmla="*/ 36 w 275"/>
                <a:gd name="T9" fmla="*/ 0 h 480"/>
                <a:gd name="T10" fmla="*/ 0 w 275"/>
                <a:gd name="T11" fmla="*/ 26 h 480"/>
                <a:gd name="T12" fmla="*/ 64 w 275"/>
                <a:gd name="T13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5" h="480">
                  <a:moveTo>
                    <a:pt x="64" y="480"/>
                  </a:moveTo>
                  <a:cubicBezTo>
                    <a:pt x="196" y="460"/>
                    <a:pt x="275" y="421"/>
                    <a:pt x="275" y="421"/>
                  </a:cubicBezTo>
                  <a:cubicBezTo>
                    <a:pt x="275" y="421"/>
                    <a:pt x="268" y="194"/>
                    <a:pt x="258" y="163"/>
                  </a:cubicBezTo>
                  <a:cubicBezTo>
                    <a:pt x="248" y="133"/>
                    <a:pt x="173" y="76"/>
                    <a:pt x="135" y="52"/>
                  </a:cubicBezTo>
                  <a:cubicBezTo>
                    <a:pt x="98" y="29"/>
                    <a:pt x="36" y="0"/>
                    <a:pt x="36" y="0"/>
                  </a:cubicBezTo>
                  <a:cubicBezTo>
                    <a:pt x="36" y="0"/>
                    <a:pt x="21" y="13"/>
                    <a:pt x="0" y="26"/>
                  </a:cubicBezTo>
                  <a:lnTo>
                    <a:pt x="64" y="480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50" name="Freeform 26"/>
            <p:cNvSpPr/>
            <p:nvPr/>
          </p:nvSpPr>
          <p:spPr bwMode="auto">
            <a:xfrm>
              <a:off x="34378900" y="2189163"/>
              <a:ext cx="263525" cy="1931988"/>
            </a:xfrm>
            <a:custGeom>
              <a:avLst/>
              <a:gdLst>
                <a:gd name="T0" fmla="*/ 0 w 62"/>
                <a:gd name="T1" fmla="*/ 453 h 456"/>
                <a:gd name="T2" fmla="*/ 28 w 62"/>
                <a:gd name="T3" fmla="*/ 456 h 456"/>
                <a:gd name="T4" fmla="*/ 62 w 62"/>
                <a:gd name="T5" fmla="*/ 7 h 456"/>
                <a:gd name="T6" fmla="*/ 48 w 62"/>
                <a:gd name="T7" fmla="*/ 0 h 456"/>
                <a:gd name="T8" fmla="*/ 0 w 62"/>
                <a:gd name="T9" fmla="*/ 453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56">
                  <a:moveTo>
                    <a:pt x="0" y="453"/>
                  </a:moveTo>
                  <a:cubicBezTo>
                    <a:pt x="9" y="454"/>
                    <a:pt x="18" y="455"/>
                    <a:pt x="28" y="456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57" y="5"/>
                    <a:pt x="53" y="3"/>
                    <a:pt x="48" y="0"/>
                  </a:cubicBezTo>
                  <a:lnTo>
                    <a:pt x="0" y="453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51" name="Freeform 27"/>
            <p:cNvSpPr/>
            <p:nvPr/>
          </p:nvSpPr>
          <p:spPr bwMode="auto">
            <a:xfrm>
              <a:off x="33396238" y="2032000"/>
              <a:ext cx="1127125" cy="2058988"/>
            </a:xfrm>
            <a:custGeom>
              <a:avLst/>
              <a:gdLst>
                <a:gd name="T0" fmla="*/ 266 w 266"/>
                <a:gd name="T1" fmla="*/ 27 h 486"/>
                <a:gd name="T2" fmla="*/ 235 w 266"/>
                <a:gd name="T3" fmla="*/ 0 h 486"/>
                <a:gd name="T4" fmla="*/ 67 w 266"/>
                <a:gd name="T5" fmla="*/ 101 h 486"/>
                <a:gd name="T6" fmla="*/ 7 w 266"/>
                <a:gd name="T7" fmla="*/ 235 h 486"/>
                <a:gd name="T8" fmla="*/ 0 w 266"/>
                <a:gd name="T9" fmla="*/ 428 h 486"/>
                <a:gd name="T10" fmla="*/ 201 w 266"/>
                <a:gd name="T11" fmla="*/ 486 h 486"/>
                <a:gd name="T12" fmla="*/ 266 w 266"/>
                <a:gd name="T13" fmla="*/ 27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86">
                  <a:moveTo>
                    <a:pt x="266" y="27"/>
                  </a:moveTo>
                  <a:cubicBezTo>
                    <a:pt x="248" y="14"/>
                    <a:pt x="235" y="0"/>
                    <a:pt x="235" y="0"/>
                  </a:cubicBezTo>
                  <a:cubicBezTo>
                    <a:pt x="235" y="0"/>
                    <a:pt x="91" y="70"/>
                    <a:pt x="67" y="101"/>
                  </a:cubicBezTo>
                  <a:cubicBezTo>
                    <a:pt x="43" y="131"/>
                    <a:pt x="9" y="156"/>
                    <a:pt x="7" y="235"/>
                  </a:cubicBezTo>
                  <a:cubicBezTo>
                    <a:pt x="5" y="315"/>
                    <a:pt x="0" y="428"/>
                    <a:pt x="0" y="428"/>
                  </a:cubicBezTo>
                  <a:cubicBezTo>
                    <a:pt x="0" y="428"/>
                    <a:pt x="83" y="467"/>
                    <a:pt x="201" y="486"/>
                  </a:cubicBezTo>
                  <a:lnTo>
                    <a:pt x="266" y="27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52" name="Freeform 28"/>
            <p:cNvSpPr/>
            <p:nvPr/>
          </p:nvSpPr>
          <p:spPr bwMode="auto">
            <a:xfrm>
              <a:off x="34947225" y="2197100"/>
              <a:ext cx="254000" cy="1914525"/>
            </a:xfrm>
            <a:custGeom>
              <a:avLst/>
              <a:gdLst>
                <a:gd name="T0" fmla="*/ 12 w 60"/>
                <a:gd name="T1" fmla="*/ 0 h 452"/>
                <a:gd name="T2" fmla="*/ 0 w 60"/>
                <a:gd name="T3" fmla="*/ 6 h 452"/>
                <a:gd name="T4" fmla="*/ 36 w 60"/>
                <a:gd name="T5" fmla="*/ 452 h 452"/>
                <a:gd name="T6" fmla="*/ 60 w 60"/>
                <a:gd name="T7" fmla="*/ 450 h 452"/>
                <a:gd name="T8" fmla="*/ 12 w 60"/>
                <a:gd name="T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452">
                  <a:moveTo>
                    <a:pt x="12" y="0"/>
                  </a:moveTo>
                  <a:cubicBezTo>
                    <a:pt x="8" y="2"/>
                    <a:pt x="4" y="4"/>
                    <a:pt x="0" y="6"/>
                  </a:cubicBezTo>
                  <a:cubicBezTo>
                    <a:pt x="36" y="452"/>
                    <a:pt x="36" y="452"/>
                    <a:pt x="36" y="452"/>
                  </a:cubicBezTo>
                  <a:cubicBezTo>
                    <a:pt x="44" y="452"/>
                    <a:pt x="52" y="451"/>
                    <a:pt x="60" y="450"/>
                  </a:cubicBezTo>
                  <a:lnTo>
                    <a:pt x="12" y="0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53" name="Freeform 29"/>
            <p:cNvSpPr/>
            <p:nvPr/>
          </p:nvSpPr>
          <p:spPr bwMode="auto">
            <a:xfrm>
              <a:off x="33337500" y="1981200"/>
              <a:ext cx="2930525" cy="2203450"/>
            </a:xfrm>
            <a:custGeom>
              <a:avLst/>
              <a:gdLst>
                <a:gd name="T0" fmla="*/ 692 w 692"/>
                <a:gd name="T1" fmla="*/ 438 h 520"/>
                <a:gd name="T2" fmla="*/ 681 w 692"/>
                <a:gd name="T3" fmla="*/ 209 h 520"/>
                <a:gd name="T4" fmla="*/ 593 w 692"/>
                <a:gd name="T5" fmla="*/ 86 h 520"/>
                <a:gd name="T6" fmla="*/ 550 w 692"/>
                <a:gd name="T7" fmla="*/ 62 h 520"/>
                <a:gd name="T8" fmla="*/ 456 w 692"/>
                <a:gd name="T9" fmla="*/ 4 h 520"/>
                <a:gd name="T10" fmla="*/ 452 w 692"/>
                <a:gd name="T11" fmla="*/ 0 h 520"/>
                <a:gd name="T12" fmla="*/ 447 w 692"/>
                <a:gd name="T13" fmla="*/ 0 h 520"/>
                <a:gd name="T14" fmla="*/ 424 w 692"/>
                <a:gd name="T15" fmla="*/ 24 h 520"/>
                <a:gd name="T16" fmla="*/ 442 w 692"/>
                <a:gd name="T17" fmla="*/ 24 h 520"/>
                <a:gd name="T18" fmla="*/ 539 w 692"/>
                <a:gd name="T19" fmla="*/ 84 h 520"/>
                <a:gd name="T20" fmla="*/ 580 w 692"/>
                <a:gd name="T21" fmla="*/ 106 h 520"/>
                <a:gd name="T22" fmla="*/ 657 w 692"/>
                <a:gd name="T23" fmla="*/ 211 h 520"/>
                <a:gd name="T24" fmla="*/ 667 w 692"/>
                <a:gd name="T25" fmla="*/ 430 h 520"/>
                <a:gd name="T26" fmla="*/ 343 w 692"/>
                <a:gd name="T27" fmla="*/ 496 h 520"/>
                <a:gd name="T28" fmla="*/ 25 w 692"/>
                <a:gd name="T29" fmla="*/ 431 h 520"/>
                <a:gd name="T30" fmla="*/ 36 w 692"/>
                <a:gd name="T31" fmla="*/ 211 h 520"/>
                <a:gd name="T32" fmla="*/ 112 w 692"/>
                <a:gd name="T33" fmla="*/ 106 h 520"/>
                <a:gd name="T34" fmla="*/ 154 w 692"/>
                <a:gd name="T35" fmla="*/ 84 h 520"/>
                <a:gd name="T36" fmla="*/ 251 w 692"/>
                <a:gd name="T37" fmla="*/ 24 h 520"/>
                <a:gd name="T38" fmla="*/ 260 w 692"/>
                <a:gd name="T39" fmla="*/ 24 h 520"/>
                <a:gd name="T40" fmla="*/ 241 w 692"/>
                <a:gd name="T41" fmla="*/ 0 h 520"/>
                <a:gd name="T42" fmla="*/ 240 w 692"/>
                <a:gd name="T43" fmla="*/ 0 h 520"/>
                <a:gd name="T44" fmla="*/ 237 w 692"/>
                <a:gd name="T45" fmla="*/ 4 h 520"/>
                <a:gd name="T46" fmla="*/ 142 w 692"/>
                <a:gd name="T47" fmla="*/ 62 h 520"/>
                <a:gd name="T48" fmla="*/ 100 w 692"/>
                <a:gd name="T49" fmla="*/ 86 h 520"/>
                <a:gd name="T50" fmla="*/ 12 w 692"/>
                <a:gd name="T51" fmla="*/ 209 h 520"/>
                <a:gd name="T52" fmla="*/ 1 w 692"/>
                <a:gd name="T53" fmla="*/ 438 h 520"/>
                <a:gd name="T54" fmla="*/ 0 w 692"/>
                <a:gd name="T55" fmla="*/ 446 h 520"/>
                <a:gd name="T56" fmla="*/ 8 w 692"/>
                <a:gd name="T57" fmla="*/ 449 h 520"/>
                <a:gd name="T58" fmla="*/ 343 w 692"/>
                <a:gd name="T59" fmla="*/ 520 h 520"/>
                <a:gd name="T60" fmla="*/ 685 w 692"/>
                <a:gd name="T61" fmla="*/ 449 h 520"/>
                <a:gd name="T62" fmla="*/ 692 w 692"/>
                <a:gd name="T63" fmla="*/ 446 h 520"/>
                <a:gd name="T64" fmla="*/ 692 w 692"/>
                <a:gd name="T65" fmla="*/ 438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92" h="520">
                  <a:moveTo>
                    <a:pt x="692" y="438"/>
                  </a:moveTo>
                  <a:cubicBezTo>
                    <a:pt x="692" y="436"/>
                    <a:pt x="685" y="268"/>
                    <a:pt x="681" y="209"/>
                  </a:cubicBezTo>
                  <a:cubicBezTo>
                    <a:pt x="677" y="137"/>
                    <a:pt x="614" y="99"/>
                    <a:pt x="593" y="86"/>
                  </a:cubicBezTo>
                  <a:cubicBezTo>
                    <a:pt x="582" y="80"/>
                    <a:pt x="567" y="72"/>
                    <a:pt x="550" y="62"/>
                  </a:cubicBezTo>
                  <a:cubicBezTo>
                    <a:pt x="516" y="44"/>
                    <a:pt x="469" y="19"/>
                    <a:pt x="456" y="4"/>
                  </a:cubicBezTo>
                  <a:cubicBezTo>
                    <a:pt x="452" y="0"/>
                    <a:pt x="452" y="0"/>
                    <a:pt x="452" y="0"/>
                  </a:cubicBezTo>
                  <a:cubicBezTo>
                    <a:pt x="447" y="0"/>
                    <a:pt x="447" y="0"/>
                    <a:pt x="447" y="0"/>
                  </a:cubicBezTo>
                  <a:cubicBezTo>
                    <a:pt x="441" y="7"/>
                    <a:pt x="433" y="16"/>
                    <a:pt x="424" y="24"/>
                  </a:cubicBezTo>
                  <a:cubicBezTo>
                    <a:pt x="442" y="24"/>
                    <a:pt x="442" y="24"/>
                    <a:pt x="442" y="24"/>
                  </a:cubicBezTo>
                  <a:cubicBezTo>
                    <a:pt x="460" y="42"/>
                    <a:pt x="502" y="64"/>
                    <a:pt x="539" y="84"/>
                  </a:cubicBezTo>
                  <a:cubicBezTo>
                    <a:pt x="555" y="92"/>
                    <a:pt x="570" y="100"/>
                    <a:pt x="580" y="106"/>
                  </a:cubicBezTo>
                  <a:cubicBezTo>
                    <a:pt x="612" y="126"/>
                    <a:pt x="654" y="158"/>
                    <a:pt x="657" y="211"/>
                  </a:cubicBezTo>
                  <a:cubicBezTo>
                    <a:pt x="660" y="262"/>
                    <a:pt x="666" y="396"/>
                    <a:pt x="667" y="430"/>
                  </a:cubicBezTo>
                  <a:cubicBezTo>
                    <a:pt x="634" y="444"/>
                    <a:pt x="496" y="496"/>
                    <a:pt x="343" y="496"/>
                  </a:cubicBezTo>
                  <a:cubicBezTo>
                    <a:pt x="190" y="496"/>
                    <a:pt x="57" y="444"/>
                    <a:pt x="25" y="431"/>
                  </a:cubicBezTo>
                  <a:cubicBezTo>
                    <a:pt x="27" y="396"/>
                    <a:pt x="32" y="262"/>
                    <a:pt x="36" y="211"/>
                  </a:cubicBezTo>
                  <a:cubicBezTo>
                    <a:pt x="39" y="158"/>
                    <a:pt x="81" y="126"/>
                    <a:pt x="112" y="106"/>
                  </a:cubicBezTo>
                  <a:cubicBezTo>
                    <a:pt x="122" y="100"/>
                    <a:pt x="137" y="92"/>
                    <a:pt x="154" y="84"/>
                  </a:cubicBezTo>
                  <a:cubicBezTo>
                    <a:pt x="191" y="64"/>
                    <a:pt x="232" y="42"/>
                    <a:pt x="251" y="24"/>
                  </a:cubicBezTo>
                  <a:cubicBezTo>
                    <a:pt x="260" y="24"/>
                    <a:pt x="260" y="24"/>
                    <a:pt x="260" y="24"/>
                  </a:cubicBezTo>
                  <a:cubicBezTo>
                    <a:pt x="253" y="17"/>
                    <a:pt x="247" y="9"/>
                    <a:pt x="241" y="0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37" y="4"/>
                    <a:pt x="237" y="4"/>
                    <a:pt x="237" y="4"/>
                  </a:cubicBezTo>
                  <a:cubicBezTo>
                    <a:pt x="223" y="19"/>
                    <a:pt x="177" y="44"/>
                    <a:pt x="142" y="62"/>
                  </a:cubicBezTo>
                  <a:cubicBezTo>
                    <a:pt x="125" y="72"/>
                    <a:pt x="110" y="80"/>
                    <a:pt x="100" y="86"/>
                  </a:cubicBezTo>
                  <a:cubicBezTo>
                    <a:pt x="79" y="99"/>
                    <a:pt x="16" y="137"/>
                    <a:pt x="12" y="209"/>
                  </a:cubicBezTo>
                  <a:cubicBezTo>
                    <a:pt x="8" y="268"/>
                    <a:pt x="1" y="436"/>
                    <a:pt x="1" y="438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8" y="449"/>
                    <a:pt x="8" y="449"/>
                    <a:pt x="8" y="449"/>
                  </a:cubicBezTo>
                  <a:cubicBezTo>
                    <a:pt x="14" y="452"/>
                    <a:pt x="163" y="520"/>
                    <a:pt x="343" y="520"/>
                  </a:cubicBezTo>
                  <a:cubicBezTo>
                    <a:pt x="522" y="520"/>
                    <a:pt x="678" y="452"/>
                    <a:pt x="685" y="449"/>
                  </a:cubicBezTo>
                  <a:cubicBezTo>
                    <a:pt x="692" y="446"/>
                    <a:pt x="692" y="446"/>
                    <a:pt x="692" y="446"/>
                  </a:cubicBezTo>
                  <a:lnTo>
                    <a:pt x="692" y="438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54" name="Freeform 30"/>
            <p:cNvSpPr/>
            <p:nvPr/>
          </p:nvSpPr>
          <p:spPr bwMode="auto">
            <a:xfrm>
              <a:off x="33951863" y="1265238"/>
              <a:ext cx="258763" cy="482600"/>
            </a:xfrm>
            <a:custGeom>
              <a:avLst/>
              <a:gdLst>
                <a:gd name="T0" fmla="*/ 40 w 61"/>
                <a:gd name="T1" fmla="*/ 7 h 114"/>
                <a:gd name="T2" fmla="*/ 5 w 61"/>
                <a:gd name="T3" fmla="*/ 14 h 114"/>
                <a:gd name="T4" fmla="*/ 17 w 61"/>
                <a:gd name="T5" fmla="*/ 69 h 114"/>
                <a:gd name="T6" fmla="*/ 35 w 61"/>
                <a:gd name="T7" fmla="*/ 93 h 114"/>
                <a:gd name="T8" fmla="*/ 54 w 61"/>
                <a:gd name="T9" fmla="*/ 98 h 114"/>
                <a:gd name="T10" fmla="*/ 40 w 61"/>
                <a:gd name="T11" fmla="*/ 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114">
                  <a:moveTo>
                    <a:pt x="40" y="7"/>
                  </a:moveTo>
                  <a:cubicBezTo>
                    <a:pt x="29" y="0"/>
                    <a:pt x="12" y="0"/>
                    <a:pt x="5" y="14"/>
                  </a:cubicBezTo>
                  <a:cubicBezTo>
                    <a:pt x="0" y="25"/>
                    <a:pt x="7" y="54"/>
                    <a:pt x="17" y="69"/>
                  </a:cubicBezTo>
                  <a:cubicBezTo>
                    <a:pt x="26" y="83"/>
                    <a:pt x="33" y="88"/>
                    <a:pt x="35" y="93"/>
                  </a:cubicBezTo>
                  <a:cubicBezTo>
                    <a:pt x="37" y="100"/>
                    <a:pt x="48" y="114"/>
                    <a:pt x="54" y="98"/>
                  </a:cubicBezTo>
                  <a:cubicBezTo>
                    <a:pt x="61" y="81"/>
                    <a:pt x="40" y="7"/>
                    <a:pt x="40" y="7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55" name="Freeform 31"/>
            <p:cNvSpPr/>
            <p:nvPr/>
          </p:nvSpPr>
          <p:spPr bwMode="auto">
            <a:xfrm>
              <a:off x="35399663" y="1252538"/>
              <a:ext cx="258763" cy="482600"/>
            </a:xfrm>
            <a:custGeom>
              <a:avLst/>
              <a:gdLst>
                <a:gd name="T0" fmla="*/ 21 w 61"/>
                <a:gd name="T1" fmla="*/ 7 h 114"/>
                <a:gd name="T2" fmla="*/ 56 w 61"/>
                <a:gd name="T3" fmla="*/ 14 h 114"/>
                <a:gd name="T4" fmla="*/ 44 w 61"/>
                <a:gd name="T5" fmla="*/ 69 h 114"/>
                <a:gd name="T6" fmla="*/ 26 w 61"/>
                <a:gd name="T7" fmla="*/ 93 h 114"/>
                <a:gd name="T8" fmla="*/ 6 w 61"/>
                <a:gd name="T9" fmla="*/ 97 h 114"/>
                <a:gd name="T10" fmla="*/ 21 w 61"/>
                <a:gd name="T11" fmla="*/ 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114">
                  <a:moveTo>
                    <a:pt x="21" y="7"/>
                  </a:moveTo>
                  <a:cubicBezTo>
                    <a:pt x="32" y="0"/>
                    <a:pt x="49" y="0"/>
                    <a:pt x="56" y="14"/>
                  </a:cubicBezTo>
                  <a:cubicBezTo>
                    <a:pt x="61" y="25"/>
                    <a:pt x="54" y="54"/>
                    <a:pt x="44" y="69"/>
                  </a:cubicBezTo>
                  <a:cubicBezTo>
                    <a:pt x="35" y="82"/>
                    <a:pt x="28" y="88"/>
                    <a:pt x="26" y="93"/>
                  </a:cubicBezTo>
                  <a:cubicBezTo>
                    <a:pt x="23" y="100"/>
                    <a:pt x="13" y="114"/>
                    <a:pt x="6" y="97"/>
                  </a:cubicBezTo>
                  <a:cubicBezTo>
                    <a:pt x="0" y="81"/>
                    <a:pt x="21" y="7"/>
                    <a:pt x="21" y="7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56" name="Freeform 32"/>
            <p:cNvSpPr/>
            <p:nvPr/>
          </p:nvSpPr>
          <p:spPr bwMode="auto">
            <a:xfrm>
              <a:off x="33977263" y="815975"/>
              <a:ext cx="1630363" cy="1495425"/>
            </a:xfrm>
            <a:custGeom>
              <a:avLst/>
              <a:gdLst>
                <a:gd name="T0" fmla="*/ 201 w 385"/>
                <a:gd name="T1" fmla="*/ 24 h 353"/>
                <a:gd name="T2" fmla="*/ 361 w 385"/>
                <a:gd name="T3" fmla="*/ 24 h 353"/>
                <a:gd name="T4" fmla="*/ 193 w 385"/>
                <a:gd name="T5" fmla="*/ 329 h 353"/>
                <a:gd name="T6" fmla="*/ 24 w 385"/>
                <a:gd name="T7" fmla="*/ 24 h 353"/>
                <a:gd name="T8" fmla="*/ 183 w 385"/>
                <a:gd name="T9" fmla="*/ 24 h 353"/>
                <a:gd name="T10" fmla="*/ 111 w 385"/>
                <a:gd name="T11" fmla="*/ 0 h 353"/>
                <a:gd name="T12" fmla="*/ 0 w 385"/>
                <a:gd name="T13" fmla="*/ 0 h 353"/>
                <a:gd name="T14" fmla="*/ 0 w 385"/>
                <a:gd name="T15" fmla="*/ 12 h 353"/>
                <a:gd name="T16" fmla="*/ 193 w 385"/>
                <a:gd name="T17" fmla="*/ 353 h 353"/>
                <a:gd name="T18" fmla="*/ 385 w 385"/>
                <a:gd name="T19" fmla="*/ 12 h 353"/>
                <a:gd name="T20" fmla="*/ 385 w 385"/>
                <a:gd name="T21" fmla="*/ 0 h 353"/>
                <a:gd name="T22" fmla="*/ 273 w 385"/>
                <a:gd name="T23" fmla="*/ 0 h 353"/>
                <a:gd name="T24" fmla="*/ 201 w 385"/>
                <a:gd name="T25" fmla="*/ 24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5" h="353">
                  <a:moveTo>
                    <a:pt x="201" y="24"/>
                  </a:moveTo>
                  <a:cubicBezTo>
                    <a:pt x="361" y="24"/>
                    <a:pt x="361" y="24"/>
                    <a:pt x="361" y="24"/>
                  </a:cubicBezTo>
                  <a:cubicBezTo>
                    <a:pt x="357" y="156"/>
                    <a:pt x="299" y="329"/>
                    <a:pt x="193" y="329"/>
                  </a:cubicBezTo>
                  <a:cubicBezTo>
                    <a:pt x="86" y="329"/>
                    <a:pt x="28" y="156"/>
                    <a:pt x="24" y="24"/>
                  </a:cubicBezTo>
                  <a:cubicBezTo>
                    <a:pt x="183" y="24"/>
                    <a:pt x="183" y="24"/>
                    <a:pt x="183" y="24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50"/>
                    <a:pt x="61" y="353"/>
                    <a:pt x="193" y="353"/>
                  </a:cubicBezTo>
                  <a:cubicBezTo>
                    <a:pt x="324" y="353"/>
                    <a:pt x="385" y="150"/>
                    <a:pt x="385" y="12"/>
                  </a:cubicBezTo>
                  <a:cubicBezTo>
                    <a:pt x="385" y="0"/>
                    <a:pt x="385" y="0"/>
                    <a:pt x="385" y="0"/>
                  </a:cubicBezTo>
                  <a:cubicBezTo>
                    <a:pt x="273" y="0"/>
                    <a:pt x="273" y="0"/>
                    <a:pt x="273" y="0"/>
                  </a:cubicBezTo>
                  <a:lnTo>
                    <a:pt x="201" y="24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57" name="Freeform 33"/>
            <p:cNvSpPr/>
            <p:nvPr/>
          </p:nvSpPr>
          <p:spPr bwMode="auto">
            <a:xfrm>
              <a:off x="33918525" y="638175"/>
              <a:ext cx="1743075" cy="636588"/>
            </a:xfrm>
            <a:custGeom>
              <a:avLst/>
              <a:gdLst>
                <a:gd name="T0" fmla="*/ 206 w 412"/>
                <a:gd name="T1" fmla="*/ 69 h 150"/>
                <a:gd name="T2" fmla="*/ 0 w 412"/>
                <a:gd name="T3" fmla="*/ 0 h 150"/>
                <a:gd name="T4" fmla="*/ 0 w 412"/>
                <a:gd name="T5" fmla="*/ 98 h 150"/>
                <a:gd name="T6" fmla="*/ 206 w 412"/>
                <a:gd name="T7" fmla="*/ 150 h 150"/>
                <a:gd name="T8" fmla="*/ 412 w 412"/>
                <a:gd name="T9" fmla="*/ 98 h 150"/>
                <a:gd name="T10" fmla="*/ 412 w 412"/>
                <a:gd name="T11" fmla="*/ 0 h 150"/>
                <a:gd name="T12" fmla="*/ 206 w 412"/>
                <a:gd name="T13" fmla="*/ 6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2" h="150">
                  <a:moveTo>
                    <a:pt x="206" y="6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8"/>
                    <a:pt x="92" y="150"/>
                    <a:pt x="206" y="150"/>
                  </a:cubicBezTo>
                  <a:cubicBezTo>
                    <a:pt x="320" y="150"/>
                    <a:pt x="412" y="118"/>
                    <a:pt x="412" y="98"/>
                  </a:cubicBezTo>
                  <a:cubicBezTo>
                    <a:pt x="412" y="0"/>
                    <a:pt x="412" y="0"/>
                    <a:pt x="412" y="0"/>
                  </a:cubicBezTo>
                  <a:lnTo>
                    <a:pt x="206" y="69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58" name="Freeform 34"/>
            <p:cNvSpPr/>
            <p:nvPr/>
          </p:nvSpPr>
          <p:spPr bwMode="auto">
            <a:xfrm>
              <a:off x="33570863" y="3175"/>
              <a:ext cx="2438400" cy="822325"/>
            </a:xfrm>
            <a:custGeom>
              <a:avLst/>
              <a:gdLst>
                <a:gd name="T0" fmla="*/ 1536 w 1536"/>
                <a:gd name="T1" fmla="*/ 259 h 518"/>
                <a:gd name="T2" fmla="*/ 768 w 1536"/>
                <a:gd name="T3" fmla="*/ 518 h 518"/>
                <a:gd name="T4" fmla="*/ 0 w 1536"/>
                <a:gd name="T5" fmla="*/ 259 h 518"/>
                <a:gd name="T6" fmla="*/ 768 w 1536"/>
                <a:gd name="T7" fmla="*/ 0 h 518"/>
                <a:gd name="T8" fmla="*/ 1536 w 1536"/>
                <a:gd name="T9" fmla="*/ 259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6" h="518">
                  <a:moveTo>
                    <a:pt x="1536" y="259"/>
                  </a:moveTo>
                  <a:lnTo>
                    <a:pt x="768" y="518"/>
                  </a:lnTo>
                  <a:lnTo>
                    <a:pt x="0" y="259"/>
                  </a:lnTo>
                  <a:lnTo>
                    <a:pt x="768" y="0"/>
                  </a:lnTo>
                  <a:lnTo>
                    <a:pt x="1536" y="259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59" name="Rectangle 35"/>
            <p:cNvSpPr>
              <a:spLocks noChangeArrowheads="1"/>
            </p:cNvSpPr>
            <p:nvPr/>
          </p:nvSpPr>
          <p:spPr bwMode="auto">
            <a:xfrm>
              <a:off x="35869563" y="427038"/>
              <a:ext cx="55563" cy="347663"/>
            </a:xfrm>
            <a:prstGeom prst="rect">
              <a:avLst/>
            </a:pr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60" name="Freeform 36"/>
            <p:cNvSpPr/>
            <p:nvPr/>
          </p:nvSpPr>
          <p:spPr bwMode="auto">
            <a:xfrm>
              <a:off x="35840988" y="688975"/>
              <a:ext cx="122238" cy="284163"/>
            </a:xfrm>
            <a:custGeom>
              <a:avLst/>
              <a:gdLst>
                <a:gd name="T0" fmla="*/ 29 w 29"/>
                <a:gd name="T1" fmla="*/ 52 h 67"/>
                <a:gd name="T2" fmla="*/ 14 w 29"/>
                <a:gd name="T3" fmla="*/ 67 h 67"/>
                <a:gd name="T4" fmla="*/ 14 w 29"/>
                <a:gd name="T5" fmla="*/ 67 h 67"/>
                <a:gd name="T6" fmla="*/ 0 w 29"/>
                <a:gd name="T7" fmla="*/ 52 h 67"/>
                <a:gd name="T8" fmla="*/ 0 w 29"/>
                <a:gd name="T9" fmla="*/ 15 h 67"/>
                <a:gd name="T10" fmla="*/ 14 w 29"/>
                <a:gd name="T11" fmla="*/ 0 h 67"/>
                <a:gd name="T12" fmla="*/ 14 w 29"/>
                <a:gd name="T13" fmla="*/ 0 h 67"/>
                <a:gd name="T14" fmla="*/ 29 w 29"/>
                <a:gd name="T15" fmla="*/ 15 h 67"/>
                <a:gd name="T16" fmla="*/ 29 w 29"/>
                <a:gd name="T17" fmla="*/ 5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67">
                  <a:moveTo>
                    <a:pt x="29" y="52"/>
                  </a:moveTo>
                  <a:cubicBezTo>
                    <a:pt x="29" y="60"/>
                    <a:pt x="23" y="67"/>
                    <a:pt x="14" y="67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6" y="67"/>
                    <a:pt x="0" y="60"/>
                    <a:pt x="0" y="52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6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3" y="0"/>
                    <a:pt x="29" y="7"/>
                    <a:pt x="29" y="15"/>
                  </a:cubicBezTo>
                  <a:lnTo>
                    <a:pt x="29" y="52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grpSp>
        <p:nvGrpSpPr>
          <p:cNvPr id="161" name="组合 160"/>
          <p:cNvGrpSpPr/>
          <p:nvPr/>
        </p:nvGrpSpPr>
        <p:grpSpPr>
          <a:xfrm>
            <a:off x="4952289" y="3749325"/>
            <a:ext cx="331907" cy="388727"/>
            <a:chOff x="11055350" y="11304588"/>
            <a:chExt cx="3273426" cy="3833813"/>
          </a:xfrm>
        </p:grpSpPr>
        <p:sp>
          <p:nvSpPr>
            <p:cNvPr id="162" name="Freeform 37"/>
            <p:cNvSpPr/>
            <p:nvPr/>
          </p:nvSpPr>
          <p:spPr bwMode="auto">
            <a:xfrm>
              <a:off x="11055350" y="11304588"/>
              <a:ext cx="1808163" cy="2927350"/>
            </a:xfrm>
            <a:custGeom>
              <a:avLst/>
              <a:gdLst>
                <a:gd name="T0" fmla="*/ 41 w 427"/>
                <a:gd name="T1" fmla="*/ 202 h 691"/>
                <a:gd name="T2" fmla="*/ 81 w 427"/>
                <a:gd name="T3" fmla="*/ 150 h 691"/>
                <a:gd name="T4" fmla="*/ 427 w 427"/>
                <a:gd name="T5" fmla="*/ 45 h 691"/>
                <a:gd name="T6" fmla="*/ 427 w 427"/>
                <a:gd name="T7" fmla="*/ 34 h 691"/>
                <a:gd name="T8" fmla="*/ 387 w 427"/>
                <a:gd name="T9" fmla="*/ 7 h 691"/>
                <a:gd name="T10" fmla="*/ 39 w 427"/>
                <a:gd name="T11" fmla="*/ 113 h 691"/>
                <a:gd name="T12" fmla="*/ 0 w 427"/>
                <a:gd name="T13" fmla="*/ 164 h 691"/>
                <a:gd name="T14" fmla="*/ 0 w 427"/>
                <a:gd name="T15" fmla="*/ 657 h 691"/>
                <a:gd name="T16" fmla="*/ 39 w 427"/>
                <a:gd name="T17" fmla="*/ 684 h 691"/>
                <a:gd name="T18" fmla="*/ 41 w 427"/>
                <a:gd name="T19" fmla="*/ 683 h 691"/>
                <a:gd name="T20" fmla="*/ 41 w 427"/>
                <a:gd name="T21" fmla="*/ 202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7" h="691">
                  <a:moveTo>
                    <a:pt x="41" y="202"/>
                  </a:moveTo>
                  <a:cubicBezTo>
                    <a:pt x="41" y="180"/>
                    <a:pt x="59" y="157"/>
                    <a:pt x="81" y="150"/>
                  </a:cubicBezTo>
                  <a:cubicBezTo>
                    <a:pt x="427" y="45"/>
                    <a:pt x="427" y="45"/>
                    <a:pt x="427" y="45"/>
                  </a:cubicBezTo>
                  <a:cubicBezTo>
                    <a:pt x="427" y="34"/>
                    <a:pt x="427" y="34"/>
                    <a:pt x="427" y="34"/>
                  </a:cubicBezTo>
                  <a:cubicBezTo>
                    <a:pt x="427" y="13"/>
                    <a:pt x="409" y="0"/>
                    <a:pt x="387" y="7"/>
                  </a:cubicBezTo>
                  <a:cubicBezTo>
                    <a:pt x="39" y="113"/>
                    <a:pt x="39" y="113"/>
                    <a:pt x="39" y="113"/>
                  </a:cubicBezTo>
                  <a:cubicBezTo>
                    <a:pt x="17" y="120"/>
                    <a:pt x="0" y="143"/>
                    <a:pt x="0" y="164"/>
                  </a:cubicBezTo>
                  <a:cubicBezTo>
                    <a:pt x="0" y="657"/>
                    <a:pt x="0" y="657"/>
                    <a:pt x="0" y="657"/>
                  </a:cubicBezTo>
                  <a:cubicBezTo>
                    <a:pt x="0" y="678"/>
                    <a:pt x="17" y="691"/>
                    <a:pt x="39" y="684"/>
                  </a:cubicBezTo>
                  <a:cubicBezTo>
                    <a:pt x="41" y="683"/>
                    <a:pt x="41" y="683"/>
                    <a:pt x="41" y="683"/>
                  </a:cubicBezTo>
                  <a:lnTo>
                    <a:pt x="41" y="202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63" name="Freeform 38"/>
            <p:cNvSpPr/>
            <p:nvPr/>
          </p:nvSpPr>
          <p:spPr bwMode="auto">
            <a:xfrm>
              <a:off x="11514138" y="11631613"/>
              <a:ext cx="1806575" cy="2922588"/>
            </a:xfrm>
            <a:custGeom>
              <a:avLst/>
              <a:gdLst>
                <a:gd name="T0" fmla="*/ 109 w 427"/>
                <a:gd name="T1" fmla="*/ 206 h 690"/>
                <a:gd name="T2" fmla="*/ 148 w 427"/>
                <a:gd name="T3" fmla="*/ 154 h 690"/>
                <a:gd name="T4" fmla="*/ 427 w 427"/>
                <a:gd name="T5" fmla="*/ 69 h 690"/>
                <a:gd name="T6" fmla="*/ 427 w 427"/>
                <a:gd name="T7" fmla="*/ 34 h 690"/>
                <a:gd name="T8" fmla="*/ 388 w 427"/>
                <a:gd name="T9" fmla="*/ 6 h 690"/>
                <a:gd name="T10" fmla="*/ 40 w 427"/>
                <a:gd name="T11" fmla="*/ 112 h 690"/>
                <a:gd name="T12" fmla="*/ 0 w 427"/>
                <a:gd name="T13" fmla="*/ 164 h 690"/>
                <a:gd name="T14" fmla="*/ 0 w 427"/>
                <a:gd name="T15" fmla="*/ 656 h 690"/>
                <a:gd name="T16" fmla="*/ 40 w 427"/>
                <a:gd name="T17" fmla="*/ 683 h 690"/>
                <a:gd name="T18" fmla="*/ 109 w 427"/>
                <a:gd name="T19" fmla="*/ 662 h 690"/>
                <a:gd name="T20" fmla="*/ 109 w 427"/>
                <a:gd name="T21" fmla="*/ 206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7" h="690">
                  <a:moveTo>
                    <a:pt x="109" y="206"/>
                  </a:moveTo>
                  <a:cubicBezTo>
                    <a:pt x="109" y="184"/>
                    <a:pt x="126" y="161"/>
                    <a:pt x="148" y="154"/>
                  </a:cubicBezTo>
                  <a:cubicBezTo>
                    <a:pt x="427" y="69"/>
                    <a:pt x="427" y="69"/>
                    <a:pt x="427" y="69"/>
                  </a:cubicBezTo>
                  <a:cubicBezTo>
                    <a:pt x="427" y="34"/>
                    <a:pt x="427" y="34"/>
                    <a:pt x="427" y="34"/>
                  </a:cubicBezTo>
                  <a:cubicBezTo>
                    <a:pt x="427" y="12"/>
                    <a:pt x="410" y="0"/>
                    <a:pt x="388" y="6"/>
                  </a:cubicBezTo>
                  <a:cubicBezTo>
                    <a:pt x="40" y="112"/>
                    <a:pt x="40" y="112"/>
                    <a:pt x="40" y="112"/>
                  </a:cubicBezTo>
                  <a:cubicBezTo>
                    <a:pt x="18" y="119"/>
                    <a:pt x="0" y="142"/>
                    <a:pt x="0" y="164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678"/>
                    <a:pt x="18" y="690"/>
                    <a:pt x="40" y="683"/>
                  </a:cubicBezTo>
                  <a:cubicBezTo>
                    <a:pt x="109" y="662"/>
                    <a:pt x="109" y="662"/>
                    <a:pt x="109" y="662"/>
                  </a:cubicBezTo>
                  <a:lnTo>
                    <a:pt x="109" y="206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64" name="Freeform 39"/>
            <p:cNvSpPr/>
            <p:nvPr/>
          </p:nvSpPr>
          <p:spPr bwMode="auto">
            <a:xfrm>
              <a:off x="12060238" y="11893550"/>
              <a:ext cx="1808163" cy="2922588"/>
            </a:xfrm>
            <a:custGeom>
              <a:avLst/>
              <a:gdLst>
                <a:gd name="T0" fmla="*/ 41 w 427"/>
                <a:gd name="T1" fmla="*/ 201 h 690"/>
                <a:gd name="T2" fmla="*/ 81 w 427"/>
                <a:gd name="T3" fmla="*/ 149 h 690"/>
                <a:gd name="T4" fmla="*/ 427 w 427"/>
                <a:gd name="T5" fmla="*/ 44 h 690"/>
                <a:gd name="T6" fmla="*/ 427 w 427"/>
                <a:gd name="T7" fmla="*/ 34 h 690"/>
                <a:gd name="T8" fmla="*/ 387 w 427"/>
                <a:gd name="T9" fmla="*/ 6 h 690"/>
                <a:gd name="T10" fmla="*/ 39 w 427"/>
                <a:gd name="T11" fmla="*/ 112 h 690"/>
                <a:gd name="T12" fmla="*/ 0 w 427"/>
                <a:gd name="T13" fmla="*/ 164 h 690"/>
                <a:gd name="T14" fmla="*/ 0 w 427"/>
                <a:gd name="T15" fmla="*/ 656 h 690"/>
                <a:gd name="T16" fmla="*/ 39 w 427"/>
                <a:gd name="T17" fmla="*/ 683 h 690"/>
                <a:gd name="T18" fmla="*/ 41 w 427"/>
                <a:gd name="T19" fmla="*/ 683 h 690"/>
                <a:gd name="T20" fmla="*/ 41 w 427"/>
                <a:gd name="T21" fmla="*/ 201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7" h="690">
                  <a:moveTo>
                    <a:pt x="41" y="201"/>
                  </a:moveTo>
                  <a:cubicBezTo>
                    <a:pt x="41" y="179"/>
                    <a:pt x="59" y="156"/>
                    <a:pt x="81" y="149"/>
                  </a:cubicBezTo>
                  <a:cubicBezTo>
                    <a:pt x="427" y="44"/>
                    <a:pt x="427" y="44"/>
                    <a:pt x="427" y="44"/>
                  </a:cubicBezTo>
                  <a:cubicBezTo>
                    <a:pt x="427" y="34"/>
                    <a:pt x="427" y="34"/>
                    <a:pt x="427" y="34"/>
                  </a:cubicBezTo>
                  <a:cubicBezTo>
                    <a:pt x="427" y="12"/>
                    <a:pt x="409" y="0"/>
                    <a:pt x="387" y="6"/>
                  </a:cubicBezTo>
                  <a:cubicBezTo>
                    <a:pt x="39" y="112"/>
                    <a:pt x="39" y="112"/>
                    <a:pt x="39" y="112"/>
                  </a:cubicBezTo>
                  <a:cubicBezTo>
                    <a:pt x="17" y="119"/>
                    <a:pt x="0" y="142"/>
                    <a:pt x="0" y="164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678"/>
                    <a:pt x="17" y="690"/>
                    <a:pt x="39" y="683"/>
                  </a:cubicBezTo>
                  <a:cubicBezTo>
                    <a:pt x="41" y="683"/>
                    <a:pt x="41" y="683"/>
                    <a:pt x="41" y="683"/>
                  </a:cubicBezTo>
                  <a:lnTo>
                    <a:pt x="41" y="201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65" name="Freeform 40"/>
            <p:cNvSpPr>
              <a:spLocks noEditPoints="1"/>
            </p:cNvSpPr>
            <p:nvPr/>
          </p:nvSpPr>
          <p:spPr bwMode="auto">
            <a:xfrm>
              <a:off x="12517438" y="12215813"/>
              <a:ext cx="1811338" cy="2922588"/>
            </a:xfrm>
            <a:custGeom>
              <a:avLst/>
              <a:gdLst>
                <a:gd name="T0" fmla="*/ 388 w 428"/>
                <a:gd name="T1" fmla="*/ 7 h 690"/>
                <a:gd name="T2" fmla="*/ 40 w 428"/>
                <a:gd name="T3" fmla="*/ 113 h 690"/>
                <a:gd name="T4" fmla="*/ 0 w 428"/>
                <a:gd name="T5" fmla="*/ 164 h 690"/>
                <a:gd name="T6" fmla="*/ 0 w 428"/>
                <a:gd name="T7" fmla="*/ 656 h 690"/>
                <a:gd name="T8" fmla="*/ 40 w 428"/>
                <a:gd name="T9" fmla="*/ 684 h 690"/>
                <a:gd name="T10" fmla="*/ 388 w 428"/>
                <a:gd name="T11" fmla="*/ 578 h 690"/>
                <a:gd name="T12" fmla="*/ 428 w 428"/>
                <a:gd name="T13" fmla="*/ 526 h 690"/>
                <a:gd name="T14" fmla="*/ 428 w 428"/>
                <a:gd name="T15" fmla="*/ 34 h 690"/>
                <a:gd name="T16" fmla="*/ 388 w 428"/>
                <a:gd name="T17" fmla="*/ 7 h 690"/>
                <a:gd name="T18" fmla="*/ 291 w 428"/>
                <a:gd name="T19" fmla="*/ 477 h 690"/>
                <a:gd name="T20" fmla="*/ 291 w 428"/>
                <a:gd name="T21" fmla="*/ 477 h 690"/>
                <a:gd name="T22" fmla="*/ 279 w 428"/>
                <a:gd name="T23" fmla="*/ 492 h 690"/>
                <a:gd name="T24" fmla="*/ 176 w 428"/>
                <a:gd name="T25" fmla="*/ 523 h 690"/>
                <a:gd name="T26" fmla="*/ 165 w 428"/>
                <a:gd name="T27" fmla="*/ 515 h 690"/>
                <a:gd name="T28" fmla="*/ 165 w 428"/>
                <a:gd name="T29" fmla="*/ 515 h 690"/>
                <a:gd name="T30" fmla="*/ 165 w 428"/>
                <a:gd name="T31" fmla="*/ 515 h 690"/>
                <a:gd name="T32" fmla="*/ 165 w 428"/>
                <a:gd name="T33" fmla="*/ 515 h 690"/>
                <a:gd name="T34" fmla="*/ 176 w 428"/>
                <a:gd name="T35" fmla="*/ 500 h 690"/>
                <a:gd name="T36" fmla="*/ 279 w 428"/>
                <a:gd name="T37" fmla="*/ 469 h 690"/>
                <a:gd name="T38" fmla="*/ 291 w 428"/>
                <a:gd name="T39" fmla="*/ 477 h 690"/>
                <a:gd name="T40" fmla="*/ 291 w 428"/>
                <a:gd name="T41" fmla="*/ 476 h 690"/>
                <a:gd name="T42" fmla="*/ 291 w 428"/>
                <a:gd name="T43" fmla="*/ 477 h 690"/>
                <a:gd name="T44" fmla="*/ 291 w 428"/>
                <a:gd name="T45" fmla="*/ 437 h 690"/>
                <a:gd name="T46" fmla="*/ 291 w 428"/>
                <a:gd name="T47" fmla="*/ 437 h 690"/>
                <a:gd name="T48" fmla="*/ 279 w 428"/>
                <a:gd name="T49" fmla="*/ 452 h 690"/>
                <a:gd name="T50" fmla="*/ 176 w 428"/>
                <a:gd name="T51" fmla="*/ 483 h 690"/>
                <a:gd name="T52" fmla="*/ 165 w 428"/>
                <a:gd name="T53" fmla="*/ 475 h 690"/>
                <a:gd name="T54" fmla="*/ 165 w 428"/>
                <a:gd name="T55" fmla="*/ 475 h 690"/>
                <a:gd name="T56" fmla="*/ 165 w 428"/>
                <a:gd name="T57" fmla="*/ 475 h 690"/>
                <a:gd name="T58" fmla="*/ 165 w 428"/>
                <a:gd name="T59" fmla="*/ 475 h 690"/>
                <a:gd name="T60" fmla="*/ 176 w 428"/>
                <a:gd name="T61" fmla="*/ 460 h 690"/>
                <a:gd name="T62" fmla="*/ 279 w 428"/>
                <a:gd name="T63" fmla="*/ 429 h 690"/>
                <a:gd name="T64" fmla="*/ 291 w 428"/>
                <a:gd name="T65" fmla="*/ 437 h 690"/>
                <a:gd name="T66" fmla="*/ 291 w 428"/>
                <a:gd name="T67" fmla="*/ 436 h 690"/>
                <a:gd name="T68" fmla="*/ 291 w 428"/>
                <a:gd name="T69" fmla="*/ 437 h 690"/>
                <a:gd name="T70" fmla="*/ 321 w 428"/>
                <a:gd name="T71" fmla="*/ 266 h 690"/>
                <a:gd name="T72" fmla="*/ 304 w 428"/>
                <a:gd name="T73" fmla="*/ 288 h 690"/>
                <a:gd name="T74" fmla="*/ 151 w 428"/>
                <a:gd name="T75" fmla="*/ 335 h 690"/>
                <a:gd name="T76" fmla="*/ 134 w 428"/>
                <a:gd name="T77" fmla="*/ 323 h 690"/>
                <a:gd name="T78" fmla="*/ 134 w 428"/>
                <a:gd name="T79" fmla="*/ 241 h 690"/>
                <a:gd name="T80" fmla="*/ 151 w 428"/>
                <a:gd name="T81" fmla="*/ 218 h 690"/>
                <a:gd name="T82" fmla="*/ 304 w 428"/>
                <a:gd name="T83" fmla="*/ 172 h 690"/>
                <a:gd name="T84" fmla="*/ 321 w 428"/>
                <a:gd name="T85" fmla="*/ 184 h 690"/>
                <a:gd name="T86" fmla="*/ 321 w 428"/>
                <a:gd name="T87" fmla="*/ 266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28" h="690">
                  <a:moveTo>
                    <a:pt x="388" y="7"/>
                  </a:moveTo>
                  <a:cubicBezTo>
                    <a:pt x="40" y="113"/>
                    <a:pt x="40" y="113"/>
                    <a:pt x="40" y="113"/>
                  </a:cubicBezTo>
                  <a:cubicBezTo>
                    <a:pt x="18" y="119"/>
                    <a:pt x="0" y="142"/>
                    <a:pt x="0" y="164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678"/>
                    <a:pt x="18" y="690"/>
                    <a:pt x="40" y="684"/>
                  </a:cubicBezTo>
                  <a:cubicBezTo>
                    <a:pt x="388" y="578"/>
                    <a:pt x="388" y="578"/>
                    <a:pt x="388" y="578"/>
                  </a:cubicBezTo>
                  <a:cubicBezTo>
                    <a:pt x="410" y="571"/>
                    <a:pt x="428" y="548"/>
                    <a:pt x="428" y="526"/>
                  </a:cubicBezTo>
                  <a:cubicBezTo>
                    <a:pt x="428" y="34"/>
                    <a:pt x="428" y="34"/>
                    <a:pt x="428" y="34"/>
                  </a:cubicBezTo>
                  <a:cubicBezTo>
                    <a:pt x="428" y="12"/>
                    <a:pt x="410" y="0"/>
                    <a:pt x="388" y="7"/>
                  </a:cubicBezTo>
                  <a:close/>
                  <a:moveTo>
                    <a:pt x="291" y="477"/>
                  </a:moveTo>
                  <a:cubicBezTo>
                    <a:pt x="291" y="477"/>
                    <a:pt x="291" y="477"/>
                    <a:pt x="291" y="477"/>
                  </a:cubicBezTo>
                  <a:cubicBezTo>
                    <a:pt x="291" y="483"/>
                    <a:pt x="286" y="490"/>
                    <a:pt x="279" y="492"/>
                  </a:cubicBezTo>
                  <a:cubicBezTo>
                    <a:pt x="176" y="523"/>
                    <a:pt x="176" y="523"/>
                    <a:pt x="176" y="523"/>
                  </a:cubicBezTo>
                  <a:cubicBezTo>
                    <a:pt x="170" y="525"/>
                    <a:pt x="165" y="521"/>
                    <a:pt x="165" y="515"/>
                  </a:cubicBezTo>
                  <a:cubicBezTo>
                    <a:pt x="165" y="515"/>
                    <a:pt x="165" y="515"/>
                    <a:pt x="165" y="515"/>
                  </a:cubicBezTo>
                  <a:cubicBezTo>
                    <a:pt x="165" y="515"/>
                    <a:pt x="165" y="515"/>
                    <a:pt x="165" y="515"/>
                  </a:cubicBezTo>
                  <a:cubicBezTo>
                    <a:pt x="165" y="515"/>
                    <a:pt x="165" y="515"/>
                    <a:pt x="165" y="515"/>
                  </a:cubicBezTo>
                  <a:cubicBezTo>
                    <a:pt x="165" y="509"/>
                    <a:pt x="170" y="502"/>
                    <a:pt x="176" y="500"/>
                  </a:cubicBezTo>
                  <a:cubicBezTo>
                    <a:pt x="279" y="469"/>
                    <a:pt x="279" y="469"/>
                    <a:pt x="279" y="469"/>
                  </a:cubicBezTo>
                  <a:cubicBezTo>
                    <a:pt x="286" y="467"/>
                    <a:pt x="291" y="470"/>
                    <a:pt x="291" y="477"/>
                  </a:cubicBezTo>
                  <a:cubicBezTo>
                    <a:pt x="291" y="476"/>
                    <a:pt x="291" y="476"/>
                    <a:pt x="291" y="476"/>
                  </a:cubicBezTo>
                  <a:lnTo>
                    <a:pt x="291" y="477"/>
                  </a:lnTo>
                  <a:close/>
                  <a:moveTo>
                    <a:pt x="291" y="437"/>
                  </a:moveTo>
                  <a:cubicBezTo>
                    <a:pt x="291" y="437"/>
                    <a:pt x="291" y="437"/>
                    <a:pt x="291" y="437"/>
                  </a:cubicBezTo>
                  <a:cubicBezTo>
                    <a:pt x="291" y="443"/>
                    <a:pt x="286" y="450"/>
                    <a:pt x="279" y="452"/>
                  </a:cubicBezTo>
                  <a:cubicBezTo>
                    <a:pt x="176" y="483"/>
                    <a:pt x="176" y="483"/>
                    <a:pt x="176" y="483"/>
                  </a:cubicBezTo>
                  <a:cubicBezTo>
                    <a:pt x="170" y="485"/>
                    <a:pt x="165" y="481"/>
                    <a:pt x="165" y="475"/>
                  </a:cubicBezTo>
                  <a:cubicBezTo>
                    <a:pt x="165" y="475"/>
                    <a:pt x="165" y="475"/>
                    <a:pt x="165" y="475"/>
                  </a:cubicBezTo>
                  <a:cubicBezTo>
                    <a:pt x="165" y="475"/>
                    <a:pt x="165" y="475"/>
                    <a:pt x="165" y="475"/>
                  </a:cubicBezTo>
                  <a:cubicBezTo>
                    <a:pt x="165" y="475"/>
                    <a:pt x="165" y="475"/>
                    <a:pt x="165" y="475"/>
                  </a:cubicBezTo>
                  <a:cubicBezTo>
                    <a:pt x="165" y="469"/>
                    <a:pt x="170" y="462"/>
                    <a:pt x="176" y="460"/>
                  </a:cubicBezTo>
                  <a:cubicBezTo>
                    <a:pt x="279" y="429"/>
                    <a:pt x="279" y="429"/>
                    <a:pt x="279" y="429"/>
                  </a:cubicBezTo>
                  <a:cubicBezTo>
                    <a:pt x="286" y="427"/>
                    <a:pt x="291" y="430"/>
                    <a:pt x="291" y="437"/>
                  </a:cubicBezTo>
                  <a:cubicBezTo>
                    <a:pt x="291" y="437"/>
                    <a:pt x="291" y="437"/>
                    <a:pt x="291" y="436"/>
                  </a:cubicBezTo>
                  <a:lnTo>
                    <a:pt x="291" y="437"/>
                  </a:lnTo>
                  <a:close/>
                  <a:moveTo>
                    <a:pt x="321" y="266"/>
                  </a:moveTo>
                  <a:cubicBezTo>
                    <a:pt x="321" y="275"/>
                    <a:pt x="314" y="285"/>
                    <a:pt x="304" y="288"/>
                  </a:cubicBezTo>
                  <a:cubicBezTo>
                    <a:pt x="151" y="335"/>
                    <a:pt x="151" y="335"/>
                    <a:pt x="151" y="335"/>
                  </a:cubicBezTo>
                  <a:cubicBezTo>
                    <a:pt x="142" y="338"/>
                    <a:pt x="134" y="332"/>
                    <a:pt x="134" y="323"/>
                  </a:cubicBezTo>
                  <a:cubicBezTo>
                    <a:pt x="134" y="241"/>
                    <a:pt x="134" y="241"/>
                    <a:pt x="134" y="241"/>
                  </a:cubicBezTo>
                  <a:cubicBezTo>
                    <a:pt x="134" y="231"/>
                    <a:pt x="142" y="221"/>
                    <a:pt x="151" y="218"/>
                  </a:cubicBezTo>
                  <a:cubicBezTo>
                    <a:pt x="304" y="172"/>
                    <a:pt x="304" y="172"/>
                    <a:pt x="304" y="172"/>
                  </a:cubicBezTo>
                  <a:cubicBezTo>
                    <a:pt x="314" y="169"/>
                    <a:pt x="321" y="174"/>
                    <a:pt x="321" y="184"/>
                  </a:cubicBezTo>
                  <a:lnTo>
                    <a:pt x="321" y="266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66" name="Freeform 41"/>
            <p:cNvSpPr/>
            <p:nvPr/>
          </p:nvSpPr>
          <p:spPr bwMode="auto">
            <a:xfrm>
              <a:off x="11055350" y="11304588"/>
              <a:ext cx="1808163" cy="2927350"/>
            </a:xfrm>
            <a:custGeom>
              <a:avLst/>
              <a:gdLst>
                <a:gd name="T0" fmla="*/ 41 w 427"/>
                <a:gd name="T1" fmla="*/ 202 h 691"/>
                <a:gd name="T2" fmla="*/ 81 w 427"/>
                <a:gd name="T3" fmla="*/ 150 h 691"/>
                <a:gd name="T4" fmla="*/ 427 w 427"/>
                <a:gd name="T5" fmla="*/ 45 h 691"/>
                <a:gd name="T6" fmla="*/ 427 w 427"/>
                <a:gd name="T7" fmla="*/ 34 h 691"/>
                <a:gd name="T8" fmla="*/ 387 w 427"/>
                <a:gd name="T9" fmla="*/ 7 h 691"/>
                <a:gd name="T10" fmla="*/ 39 w 427"/>
                <a:gd name="T11" fmla="*/ 113 h 691"/>
                <a:gd name="T12" fmla="*/ 0 w 427"/>
                <a:gd name="T13" fmla="*/ 164 h 691"/>
                <a:gd name="T14" fmla="*/ 0 w 427"/>
                <a:gd name="T15" fmla="*/ 657 h 691"/>
                <a:gd name="T16" fmla="*/ 39 w 427"/>
                <a:gd name="T17" fmla="*/ 684 h 691"/>
                <a:gd name="T18" fmla="*/ 41 w 427"/>
                <a:gd name="T19" fmla="*/ 683 h 691"/>
                <a:gd name="T20" fmla="*/ 41 w 427"/>
                <a:gd name="T21" fmla="*/ 202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7" h="691">
                  <a:moveTo>
                    <a:pt x="41" y="202"/>
                  </a:moveTo>
                  <a:cubicBezTo>
                    <a:pt x="41" y="180"/>
                    <a:pt x="59" y="157"/>
                    <a:pt x="81" y="150"/>
                  </a:cubicBezTo>
                  <a:cubicBezTo>
                    <a:pt x="427" y="45"/>
                    <a:pt x="427" y="45"/>
                    <a:pt x="427" y="45"/>
                  </a:cubicBezTo>
                  <a:cubicBezTo>
                    <a:pt x="427" y="34"/>
                    <a:pt x="427" y="34"/>
                    <a:pt x="427" y="34"/>
                  </a:cubicBezTo>
                  <a:cubicBezTo>
                    <a:pt x="427" y="13"/>
                    <a:pt x="409" y="0"/>
                    <a:pt x="387" y="7"/>
                  </a:cubicBezTo>
                  <a:cubicBezTo>
                    <a:pt x="39" y="113"/>
                    <a:pt x="39" y="113"/>
                    <a:pt x="39" y="113"/>
                  </a:cubicBezTo>
                  <a:cubicBezTo>
                    <a:pt x="17" y="120"/>
                    <a:pt x="0" y="143"/>
                    <a:pt x="0" y="164"/>
                  </a:cubicBezTo>
                  <a:cubicBezTo>
                    <a:pt x="0" y="657"/>
                    <a:pt x="0" y="657"/>
                    <a:pt x="0" y="657"/>
                  </a:cubicBezTo>
                  <a:cubicBezTo>
                    <a:pt x="0" y="678"/>
                    <a:pt x="17" y="691"/>
                    <a:pt x="39" y="684"/>
                  </a:cubicBezTo>
                  <a:cubicBezTo>
                    <a:pt x="41" y="683"/>
                    <a:pt x="41" y="683"/>
                    <a:pt x="41" y="683"/>
                  </a:cubicBezTo>
                  <a:lnTo>
                    <a:pt x="41" y="202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67" name="Freeform 42"/>
            <p:cNvSpPr/>
            <p:nvPr/>
          </p:nvSpPr>
          <p:spPr bwMode="auto">
            <a:xfrm>
              <a:off x="11514138" y="11631613"/>
              <a:ext cx="1806575" cy="2922588"/>
            </a:xfrm>
            <a:custGeom>
              <a:avLst/>
              <a:gdLst>
                <a:gd name="T0" fmla="*/ 109 w 427"/>
                <a:gd name="T1" fmla="*/ 206 h 690"/>
                <a:gd name="T2" fmla="*/ 148 w 427"/>
                <a:gd name="T3" fmla="*/ 154 h 690"/>
                <a:gd name="T4" fmla="*/ 427 w 427"/>
                <a:gd name="T5" fmla="*/ 69 h 690"/>
                <a:gd name="T6" fmla="*/ 427 w 427"/>
                <a:gd name="T7" fmla="*/ 34 h 690"/>
                <a:gd name="T8" fmla="*/ 388 w 427"/>
                <a:gd name="T9" fmla="*/ 6 h 690"/>
                <a:gd name="T10" fmla="*/ 40 w 427"/>
                <a:gd name="T11" fmla="*/ 112 h 690"/>
                <a:gd name="T12" fmla="*/ 0 w 427"/>
                <a:gd name="T13" fmla="*/ 164 h 690"/>
                <a:gd name="T14" fmla="*/ 0 w 427"/>
                <a:gd name="T15" fmla="*/ 656 h 690"/>
                <a:gd name="T16" fmla="*/ 40 w 427"/>
                <a:gd name="T17" fmla="*/ 683 h 690"/>
                <a:gd name="T18" fmla="*/ 109 w 427"/>
                <a:gd name="T19" fmla="*/ 662 h 690"/>
                <a:gd name="T20" fmla="*/ 109 w 427"/>
                <a:gd name="T21" fmla="*/ 206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7" h="690">
                  <a:moveTo>
                    <a:pt x="109" y="206"/>
                  </a:moveTo>
                  <a:cubicBezTo>
                    <a:pt x="109" y="184"/>
                    <a:pt x="126" y="161"/>
                    <a:pt x="148" y="154"/>
                  </a:cubicBezTo>
                  <a:cubicBezTo>
                    <a:pt x="427" y="69"/>
                    <a:pt x="427" y="69"/>
                    <a:pt x="427" y="69"/>
                  </a:cubicBezTo>
                  <a:cubicBezTo>
                    <a:pt x="427" y="34"/>
                    <a:pt x="427" y="34"/>
                    <a:pt x="427" y="34"/>
                  </a:cubicBezTo>
                  <a:cubicBezTo>
                    <a:pt x="427" y="12"/>
                    <a:pt x="410" y="0"/>
                    <a:pt x="388" y="6"/>
                  </a:cubicBezTo>
                  <a:cubicBezTo>
                    <a:pt x="40" y="112"/>
                    <a:pt x="40" y="112"/>
                    <a:pt x="40" y="112"/>
                  </a:cubicBezTo>
                  <a:cubicBezTo>
                    <a:pt x="18" y="119"/>
                    <a:pt x="0" y="142"/>
                    <a:pt x="0" y="164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678"/>
                    <a:pt x="18" y="690"/>
                    <a:pt x="40" y="683"/>
                  </a:cubicBezTo>
                  <a:cubicBezTo>
                    <a:pt x="109" y="662"/>
                    <a:pt x="109" y="662"/>
                    <a:pt x="109" y="662"/>
                  </a:cubicBezTo>
                  <a:lnTo>
                    <a:pt x="109" y="206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68" name="Freeform 43"/>
            <p:cNvSpPr/>
            <p:nvPr/>
          </p:nvSpPr>
          <p:spPr bwMode="auto">
            <a:xfrm>
              <a:off x="12060238" y="11893550"/>
              <a:ext cx="1808163" cy="2922588"/>
            </a:xfrm>
            <a:custGeom>
              <a:avLst/>
              <a:gdLst>
                <a:gd name="T0" fmla="*/ 41 w 427"/>
                <a:gd name="T1" fmla="*/ 201 h 690"/>
                <a:gd name="T2" fmla="*/ 81 w 427"/>
                <a:gd name="T3" fmla="*/ 149 h 690"/>
                <a:gd name="T4" fmla="*/ 427 w 427"/>
                <a:gd name="T5" fmla="*/ 44 h 690"/>
                <a:gd name="T6" fmla="*/ 427 w 427"/>
                <a:gd name="T7" fmla="*/ 34 h 690"/>
                <a:gd name="T8" fmla="*/ 387 w 427"/>
                <a:gd name="T9" fmla="*/ 6 h 690"/>
                <a:gd name="T10" fmla="*/ 39 w 427"/>
                <a:gd name="T11" fmla="*/ 112 h 690"/>
                <a:gd name="T12" fmla="*/ 0 w 427"/>
                <a:gd name="T13" fmla="*/ 164 h 690"/>
                <a:gd name="T14" fmla="*/ 0 w 427"/>
                <a:gd name="T15" fmla="*/ 656 h 690"/>
                <a:gd name="T16" fmla="*/ 39 w 427"/>
                <a:gd name="T17" fmla="*/ 683 h 690"/>
                <a:gd name="T18" fmla="*/ 41 w 427"/>
                <a:gd name="T19" fmla="*/ 683 h 690"/>
                <a:gd name="T20" fmla="*/ 41 w 427"/>
                <a:gd name="T21" fmla="*/ 201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7" h="690">
                  <a:moveTo>
                    <a:pt x="41" y="201"/>
                  </a:moveTo>
                  <a:cubicBezTo>
                    <a:pt x="41" y="179"/>
                    <a:pt x="59" y="156"/>
                    <a:pt x="81" y="149"/>
                  </a:cubicBezTo>
                  <a:cubicBezTo>
                    <a:pt x="427" y="44"/>
                    <a:pt x="427" y="44"/>
                    <a:pt x="427" y="44"/>
                  </a:cubicBezTo>
                  <a:cubicBezTo>
                    <a:pt x="427" y="34"/>
                    <a:pt x="427" y="34"/>
                    <a:pt x="427" y="34"/>
                  </a:cubicBezTo>
                  <a:cubicBezTo>
                    <a:pt x="427" y="12"/>
                    <a:pt x="409" y="0"/>
                    <a:pt x="387" y="6"/>
                  </a:cubicBezTo>
                  <a:cubicBezTo>
                    <a:pt x="39" y="112"/>
                    <a:pt x="39" y="112"/>
                    <a:pt x="39" y="112"/>
                  </a:cubicBezTo>
                  <a:cubicBezTo>
                    <a:pt x="17" y="119"/>
                    <a:pt x="0" y="142"/>
                    <a:pt x="0" y="164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678"/>
                    <a:pt x="17" y="690"/>
                    <a:pt x="39" y="683"/>
                  </a:cubicBezTo>
                  <a:cubicBezTo>
                    <a:pt x="41" y="683"/>
                    <a:pt x="41" y="683"/>
                    <a:pt x="41" y="683"/>
                  </a:cubicBezTo>
                  <a:lnTo>
                    <a:pt x="41" y="201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169" name="Freeform 44"/>
            <p:cNvSpPr>
              <a:spLocks noEditPoints="1"/>
            </p:cNvSpPr>
            <p:nvPr/>
          </p:nvSpPr>
          <p:spPr bwMode="auto">
            <a:xfrm>
              <a:off x="12517438" y="12215813"/>
              <a:ext cx="1811338" cy="2922588"/>
            </a:xfrm>
            <a:custGeom>
              <a:avLst/>
              <a:gdLst>
                <a:gd name="T0" fmla="*/ 388 w 428"/>
                <a:gd name="T1" fmla="*/ 7 h 690"/>
                <a:gd name="T2" fmla="*/ 40 w 428"/>
                <a:gd name="T3" fmla="*/ 113 h 690"/>
                <a:gd name="T4" fmla="*/ 0 w 428"/>
                <a:gd name="T5" fmla="*/ 164 h 690"/>
                <a:gd name="T6" fmla="*/ 0 w 428"/>
                <a:gd name="T7" fmla="*/ 656 h 690"/>
                <a:gd name="T8" fmla="*/ 40 w 428"/>
                <a:gd name="T9" fmla="*/ 684 h 690"/>
                <a:gd name="T10" fmla="*/ 388 w 428"/>
                <a:gd name="T11" fmla="*/ 578 h 690"/>
                <a:gd name="T12" fmla="*/ 428 w 428"/>
                <a:gd name="T13" fmla="*/ 526 h 690"/>
                <a:gd name="T14" fmla="*/ 428 w 428"/>
                <a:gd name="T15" fmla="*/ 34 h 690"/>
                <a:gd name="T16" fmla="*/ 388 w 428"/>
                <a:gd name="T17" fmla="*/ 7 h 690"/>
                <a:gd name="T18" fmla="*/ 291 w 428"/>
                <a:gd name="T19" fmla="*/ 477 h 690"/>
                <a:gd name="T20" fmla="*/ 291 w 428"/>
                <a:gd name="T21" fmla="*/ 477 h 690"/>
                <a:gd name="T22" fmla="*/ 279 w 428"/>
                <a:gd name="T23" fmla="*/ 492 h 690"/>
                <a:gd name="T24" fmla="*/ 176 w 428"/>
                <a:gd name="T25" fmla="*/ 523 h 690"/>
                <a:gd name="T26" fmla="*/ 165 w 428"/>
                <a:gd name="T27" fmla="*/ 515 h 690"/>
                <a:gd name="T28" fmla="*/ 165 w 428"/>
                <a:gd name="T29" fmla="*/ 515 h 690"/>
                <a:gd name="T30" fmla="*/ 165 w 428"/>
                <a:gd name="T31" fmla="*/ 515 h 690"/>
                <a:gd name="T32" fmla="*/ 165 w 428"/>
                <a:gd name="T33" fmla="*/ 515 h 690"/>
                <a:gd name="T34" fmla="*/ 176 w 428"/>
                <a:gd name="T35" fmla="*/ 500 h 690"/>
                <a:gd name="T36" fmla="*/ 279 w 428"/>
                <a:gd name="T37" fmla="*/ 469 h 690"/>
                <a:gd name="T38" fmla="*/ 291 w 428"/>
                <a:gd name="T39" fmla="*/ 477 h 690"/>
                <a:gd name="T40" fmla="*/ 291 w 428"/>
                <a:gd name="T41" fmla="*/ 476 h 690"/>
                <a:gd name="T42" fmla="*/ 291 w 428"/>
                <a:gd name="T43" fmla="*/ 477 h 690"/>
                <a:gd name="T44" fmla="*/ 291 w 428"/>
                <a:gd name="T45" fmla="*/ 437 h 690"/>
                <a:gd name="T46" fmla="*/ 291 w 428"/>
                <a:gd name="T47" fmla="*/ 437 h 690"/>
                <a:gd name="T48" fmla="*/ 279 w 428"/>
                <a:gd name="T49" fmla="*/ 452 h 690"/>
                <a:gd name="T50" fmla="*/ 176 w 428"/>
                <a:gd name="T51" fmla="*/ 483 h 690"/>
                <a:gd name="T52" fmla="*/ 165 w 428"/>
                <a:gd name="T53" fmla="*/ 475 h 690"/>
                <a:gd name="T54" fmla="*/ 165 w 428"/>
                <a:gd name="T55" fmla="*/ 475 h 690"/>
                <a:gd name="T56" fmla="*/ 165 w 428"/>
                <a:gd name="T57" fmla="*/ 475 h 690"/>
                <a:gd name="T58" fmla="*/ 165 w 428"/>
                <a:gd name="T59" fmla="*/ 475 h 690"/>
                <a:gd name="T60" fmla="*/ 176 w 428"/>
                <a:gd name="T61" fmla="*/ 460 h 690"/>
                <a:gd name="T62" fmla="*/ 279 w 428"/>
                <a:gd name="T63" fmla="*/ 429 h 690"/>
                <a:gd name="T64" fmla="*/ 291 w 428"/>
                <a:gd name="T65" fmla="*/ 437 h 690"/>
                <a:gd name="T66" fmla="*/ 291 w 428"/>
                <a:gd name="T67" fmla="*/ 436 h 690"/>
                <a:gd name="T68" fmla="*/ 291 w 428"/>
                <a:gd name="T69" fmla="*/ 437 h 690"/>
                <a:gd name="T70" fmla="*/ 321 w 428"/>
                <a:gd name="T71" fmla="*/ 266 h 690"/>
                <a:gd name="T72" fmla="*/ 304 w 428"/>
                <a:gd name="T73" fmla="*/ 288 h 690"/>
                <a:gd name="T74" fmla="*/ 151 w 428"/>
                <a:gd name="T75" fmla="*/ 335 h 690"/>
                <a:gd name="T76" fmla="*/ 134 w 428"/>
                <a:gd name="T77" fmla="*/ 323 h 690"/>
                <a:gd name="T78" fmla="*/ 134 w 428"/>
                <a:gd name="T79" fmla="*/ 241 h 690"/>
                <a:gd name="T80" fmla="*/ 151 w 428"/>
                <a:gd name="T81" fmla="*/ 218 h 690"/>
                <a:gd name="T82" fmla="*/ 304 w 428"/>
                <a:gd name="T83" fmla="*/ 172 h 690"/>
                <a:gd name="T84" fmla="*/ 321 w 428"/>
                <a:gd name="T85" fmla="*/ 184 h 690"/>
                <a:gd name="T86" fmla="*/ 321 w 428"/>
                <a:gd name="T87" fmla="*/ 266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28" h="690">
                  <a:moveTo>
                    <a:pt x="388" y="7"/>
                  </a:moveTo>
                  <a:cubicBezTo>
                    <a:pt x="40" y="113"/>
                    <a:pt x="40" y="113"/>
                    <a:pt x="40" y="113"/>
                  </a:cubicBezTo>
                  <a:cubicBezTo>
                    <a:pt x="18" y="119"/>
                    <a:pt x="0" y="142"/>
                    <a:pt x="0" y="164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678"/>
                    <a:pt x="18" y="690"/>
                    <a:pt x="40" y="684"/>
                  </a:cubicBezTo>
                  <a:cubicBezTo>
                    <a:pt x="388" y="578"/>
                    <a:pt x="388" y="578"/>
                    <a:pt x="388" y="578"/>
                  </a:cubicBezTo>
                  <a:cubicBezTo>
                    <a:pt x="410" y="571"/>
                    <a:pt x="428" y="548"/>
                    <a:pt x="428" y="526"/>
                  </a:cubicBezTo>
                  <a:cubicBezTo>
                    <a:pt x="428" y="34"/>
                    <a:pt x="428" y="34"/>
                    <a:pt x="428" y="34"/>
                  </a:cubicBezTo>
                  <a:cubicBezTo>
                    <a:pt x="428" y="12"/>
                    <a:pt x="410" y="0"/>
                    <a:pt x="388" y="7"/>
                  </a:cubicBezTo>
                  <a:close/>
                  <a:moveTo>
                    <a:pt x="291" y="477"/>
                  </a:moveTo>
                  <a:cubicBezTo>
                    <a:pt x="291" y="477"/>
                    <a:pt x="291" y="477"/>
                    <a:pt x="291" y="477"/>
                  </a:cubicBezTo>
                  <a:cubicBezTo>
                    <a:pt x="291" y="483"/>
                    <a:pt x="286" y="490"/>
                    <a:pt x="279" y="492"/>
                  </a:cubicBezTo>
                  <a:cubicBezTo>
                    <a:pt x="176" y="523"/>
                    <a:pt x="176" y="523"/>
                    <a:pt x="176" y="523"/>
                  </a:cubicBezTo>
                  <a:cubicBezTo>
                    <a:pt x="170" y="525"/>
                    <a:pt x="165" y="521"/>
                    <a:pt x="165" y="515"/>
                  </a:cubicBezTo>
                  <a:cubicBezTo>
                    <a:pt x="165" y="515"/>
                    <a:pt x="165" y="515"/>
                    <a:pt x="165" y="515"/>
                  </a:cubicBezTo>
                  <a:cubicBezTo>
                    <a:pt x="165" y="515"/>
                    <a:pt x="165" y="515"/>
                    <a:pt x="165" y="515"/>
                  </a:cubicBezTo>
                  <a:cubicBezTo>
                    <a:pt x="165" y="515"/>
                    <a:pt x="165" y="515"/>
                    <a:pt x="165" y="515"/>
                  </a:cubicBezTo>
                  <a:cubicBezTo>
                    <a:pt x="165" y="509"/>
                    <a:pt x="170" y="502"/>
                    <a:pt x="176" y="500"/>
                  </a:cubicBezTo>
                  <a:cubicBezTo>
                    <a:pt x="279" y="469"/>
                    <a:pt x="279" y="469"/>
                    <a:pt x="279" y="469"/>
                  </a:cubicBezTo>
                  <a:cubicBezTo>
                    <a:pt x="286" y="467"/>
                    <a:pt x="291" y="470"/>
                    <a:pt x="291" y="477"/>
                  </a:cubicBezTo>
                  <a:cubicBezTo>
                    <a:pt x="291" y="476"/>
                    <a:pt x="291" y="476"/>
                    <a:pt x="291" y="476"/>
                  </a:cubicBezTo>
                  <a:lnTo>
                    <a:pt x="291" y="477"/>
                  </a:lnTo>
                  <a:close/>
                  <a:moveTo>
                    <a:pt x="291" y="437"/>
                  </a:moveTo>
                  <a:cubicBezTo>
                    <a:pt x="291" y="437"/>
                    <a:pt x="291" y="437"/>
                    <a:pt x="291" y="437"/>
                  </a:cubicBezTo>
                  <a:cubicBezTo>
                    <a:pt x="291" y="443"/>
                    <a:pt x="286" y="450"/>
                    <a:pt x="279" y="452"/>
                  </a:cubicBezTo>
                  <a:cubicBezTo>
                    <a:pt x="176" y="483"/>
                    <a:pt x="176" y="483"/>
                    <a:pt x="176" y="483"/>
                  </a:cubicBezTo>
                  <a:cubicBezTo>
                    <a:pt x="170" y="485"/>
                    <a:pt x="165" y="481"/>
                    <a:pt x="165" y="475"/>
                  </a:cubicBezTo>
                  <a:cubicBezTo>
                    <a:pt x="165" y="475"/>
                    <a:pt x="165" y="475"/>
                    <a:pt x="165" y="475"/>
                  </a:cubicBezTo>
                  <a:cubicBezTo>
                    <a:pt x="165" y="475"/>
                    <a:pt x="165" y="475"/>
                    <a:pt x="165" y="475"/>
                  </a:cubicBezTo>
                  <a:cubicBezTo>
                    <a:pt x="165" y="475"/>
                    <a:pt x="165" y="475"/>
                    <a:pt x="165" y="475"/>
                  </a:cubicBezTo>
                  <a:cubicBezTo>
                    <a:pt x="165" y="469"/>
                    <a:pt x="170" y="462"/>
                    <a:pt x="176" y="460"/>
                  </a:cubicBezTo>
                  <a:cubicBezTo>
                    <a:pt x="279" y="429"/>
                    <a:pt x="279" y="429"/>
                    <a:pt x="279" y="429"/>
                  </a:cubicBezTo>
                  <a:cubicBezTo>
                    <a:pt x="286" y="427"/>
                    <a:pt x="291" y="430"/>
                    <a:pt x="291" y="437"/>
                  </a:cubicBezTo>
                  <a:cubicBezTo>
                    <a:pt x="291" y="437"/>
                    <a:pt x="291" y="437"/>
                    <a:pt x="291" y="436"/>
                  </a:cubicBezTo>
                  <a:lnTo>
                    <a:pt x="291" y="437"/>
                  </a:lnTo>
                  <a:close/>
                  <a:moveTo>
                    <a:pt x="321" y="266"/>
                  </a:moveTo>
                  <a:cubicBezTo>
                    <a:pt x="321" y="275"/>
                    <a:pt x="314" y="285"/>
                    <a:pt x="304" y="288"/>
                  </a:cubicBezTo>
                  <a:cubicBezTo>
                    <a:pt x="151" y="335"/>
                    <a:pt x="151" y="335"/>
                    <a:pt x="151" y="335"/>
                  </a:cubicBezTo>
                  <a:cubicBezTo>
                    <a:pt x="142" y="338"/>
                    <a:pt x="134" y="332"/>
                    <a:pt x="134" y="323"/>
                  </a:cubicBezTo>
                  <a:cubicBezTo>
                    <a:pt x="134" y="241"/>
                    <a:pt x="134" y="241"/>
                    <a:pt x="134" y="241"/>
                  </a:cubicBezTo>
                  <a:cubicBezTo>
                    <a:pt x="134" y="231"/>
                    <a:pt x="142" y="221"/>
                    <a:pt x="151" y="218"/>
                  </a:cubicBezTo>
                  <a:cubicBezTo>
                    <a:pt x="304" y="172"/>
                    <a:pt x="304" y="172"/>
                    <a:pt x="304" y="172"/>
                  </a:cubicBezTo>
                  <a:cubicBezTo>
                    <a:pt x="314" y="169"/>
                    <a:pt x="321" y="174"/>
                    <a:pt x="321" y="184"/>
                  </a:cubicBezTo>
                  <a:lnTo>
                    <a:pt x="321" y="266"/>
                  </a:ln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sp>
        <p:nvSpPr>
          <p:cNvPr id="170" name="文本框 169"/>
          <p:cNvSpPr txBox="1"/>
          <p:nvPr/>
        </p:nvSpPr>
        <p:spPr>
          <a:xfrm>
            <a:off x="5332350" y="3825366"/>
            <a:ext cx="114646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5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专业：化工</a:t>
            </a:r>
          </a:p>
        </p:txBody>
      </p:sp>
      <p:sp>
        <p:nvSpPr>
          <p:cNvPr id="171" name="文本框 170"/>
          <p:cNvSpPr txBox="1"/>
          <p:nvPr/>
        </p:nvSpPr>
        <p:spPr>
          <a:xfrm>
            <a:off x="5245788" y="4296352"/>
            <a:ext cx="131959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5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导师：</a:t>
            </a:r>
            <a:r>
              <a:rPr lang="en-US" altLang="zh-CN" sz="15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15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2" name="文本框 171"/>
          <p:cNvSpPr txBox="1"/>
          <p:nvPr/>
        </p:nvSpPr>
        <p:spPr>
          <a:xfrm>
            <a:off x="5332350" y="4764569"/>
            <a:ext cx="1527810" cy="321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5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时间：</a:t>
            </a:r>
            <a:r>
              <a:rPr lang="en-US" altLang="zh-CN" sz="15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202X·6·6</a:t>
            </a:r>
            <a:endParaRPr lang="zh-CN" altLang="en-US" sz="15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73" name="直接连接符 172"/>
          <p:cNvCxnSpPr/>
          <p:nvPr/>
        </p:nvCxnSpPr>
        <p:spPr>
          <a:xfrm>
            <a:off x="5378073" y="3703399"/>
            <a:ext cx="1767752" cy="0"/>
          </a:xfrm>
          <a:prstGeom prst="line">
            <a:avLst/>
          </a:prstGeom>
          <a:ln>
            <a:solidFill>
              <a:srgbClr val="F870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接连接符 173"/>
          <p:cNvCxnSpPr/>
          <p:nvPr/>
        </p:nvCxnSpPr>
        <p:spPr>
          <a:xfrm>
            <a:off x="5378073" y="4118537"/>
            <a:ext cx="1767752" cy="0"/>
          </a:xfrm>
          <a:prstGeom prst="line">
            <a:avLst/>
          </a:prstGeom>
          <a:ln>
            <a:solidFill>
              <a:srgbClr val="F870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接连接符 174"/>
          <p:cNvCxnSpPr/>
          <p:nvPr/>
        </p:nvCxnSpPr>
        <p:spPr>
          <a:xfrm>
            <a:off x="5378073" y="4596433"/>
            <a:ext cx="1767752" cy="0"/>
          </a:xfrm>
          <a:prstGeom prst="line">
            <a:avLst/>
          </a:prstGeom>
          <a:ln>
            <a:solidFill>
              <a:srgbClr val="F870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接连接符 175"/>
          <p:cNvCxnSpPr/>
          <p:nvPr/>
        </p:nvCxnSpPr>
        <p:spPr>
          <a:xfrm>
            <a:off x="5378073" y="5082574"/>
            <a:ext cx="1767752" cy="0"/>
          </a:xfrm>
          <a:prstGeom prst="line">
            <a:avLst/>
          </a:prstGeom>
          <a:ln>
            <a:solidFill>
              <a:srgbClr val="F870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1" presetClass="entr" presetSubtype="0" fill="hold" grpId="0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4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 animBg="1"/>
      <p:bldP spid="133" grpId="0" animBg="1"/>
      <p:bldP spid="134" grpId="0"/>
      <p:bldP spid="170" grpId="0"/>
      <p:bldP spid="171" grpId="0"/>
      <p:bldP spid="1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-68276"/>
            <a:ext cx="9144000" cy="692627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36439" flipH="1">
            <a:off x="1791453" y="2044006"/>
            <a:ext cx="3484227" cy="4895881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971356" y="105521"/>
            <a:ext cx="20313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036054" y="931129"/>
            <a:ext cx="2481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8701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3200" b="1" dirty="0">
              <a:solidFill>
                <a:srgbClr val="F8701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平行四边形 7"/>
          <p:cNvSpPr/>
          <p:nvPr/>
        </p:nvSpPr>
        <p:spPr>
          <a:xfrm>
            <a:off x="3870819" y="753992"/>
            <a:ext cx="387186" cy="574765"/>
          </a:xfrm>
          <a:prstGeom prst="parallelogram">
            <a:avLst>
              <a:gd name="adj" fmla="val 82576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" name="椭圆 8"/>
          <p:cNvSpPr/>
          <p:nvPr/>
        </p:nvSpPr>
        <p:spPr>
          <a:xfrm>
            <a:off x="6416651" y="1626019"/>
            <a:ext cx="787088" cy="787088"/>
          </a:xfrm>
          <a:prstGeom prst="ellipse">
            <a:avLst/>
          </a:prstGeom>
          <a:solidFill>
            <a:srgbClr val="0091C0"/>
          </a:solidFill>
          <a:ln w="635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7263161" y="1999951"/>
            <a:ext cx="2520567" cy="1961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7263160" y="1583800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7263160" y="2087925"/>
            <a:ext cx="2236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 spc="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13" name="椭圆 12"/>
          <p:cNvSpPr/>
          <p:nvPr/>
        </p:nvSpPr>
        <p:spPr>
          <a:xfrm>
            <a:off x="6443662" y="2870646"/>
            <a:ext cx="787088" cy="787088"/>
          </a:xfrm>
          <a:prstGeom prst="ellipse">
            <a:avLst/>
          </a:prstGeom>
          <a:solidFill>
            <a:srgbClr val="0091C0"/>
          </a:solidFill>
          <a:ln w="635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 flipV="1">
            <a:off x="7290172" y="3244578"/>
            <a:ext cx="2520567" cy="1961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7290171" y="2828427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16" name="矩形 15"/>
          <p:cNvSpPr/>
          <p:nvPr/>
        </p:nvSpPr>
        <p:spPr>
          <a:xfrm>
            <a:off x="7290171" y="3332552"/>
            <a:ext cx="2236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 spc="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17" name="椭圆 16"/>
          <p:cNvSpPr/>
          <p:nvPr/>
        </p:nvSpPr>
        <p:spPr>
          <a:xfrm>
            <a:off x="6443662" y="4182971"/>
            <a:ext cx="787088" cy="787088"/>
          </a:xfrm>
          <a:prstGeom prst="ellipse">
            <a:avLst/>
          </a:prstGeom>
          <a:solidFill>
            <a:srgbClr val="0091C0"/>
          </a:solidFill>
          <a:ln w="635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7290172" y="4556903"/>
            <a:ext cx="2520567" cy="1961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7290171" y="4140752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20" name="矩形 19"/>
          <p:cNvSpPr/>
          <p:nvPr/>
        </p:nvSpPr>
        <p:spPr>
          <a:xfrm>
            <a:off x="7290171" y="4644877"/>
            <a:ext cx="2236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 spc="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21" name="椭圆 20"/>
          <p:cNvSpPr/>
          <p:nvPr/>
        </p:nvSpPr>
        <p:spPr>
          <a:xfrm>
            <a:off x="6443662" y="5456380"/>
            <a:ext cx="787088" cy="787088"/>
          </a:xfrm>
          <a:prstGeom prst="ellipse">
            <a:avLst/>
          </a:prstGeom>
          <a:solidFill>
            <a:srgbClr val="0091C0"/>
          </a:solidFill>
          <a:ln w="635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</a:t>
            </a: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V="1">
            <a:off x="7290172" y="5830312"/>
            <a:ext cx="2520567" cy="1961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7290171" y="5414161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24" name="矩形 23"/>
          <p:cNvSpPr/>
          <p:nvPr/>
        </p:nvSpPr>
        <p:spPr>
          <a:xfrm>
            <a:off x="7290171" y="5918286"/>
            <a:ext cx="2236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 spc="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图片 1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-68276"/>
            <a:ext cx="9144000" cy="6926276"/>
          </a:xfrm>
          <a:prstGeom prst="rect">
            <a:avLst/>
          </a:prstGeom>
        </p:spPr>
      </p:pic>
      <p:grpSp>
        <p:nvGrpSpPr>
          <p:cNvPr id="75" name="组合 74"/>
          <p:cNvGrpSpPr/>
          <p:nvPr/>
        </p:nvGrpSpPr>
        <p:grpSpPr>
          <a:xfrm>
            <a:off x="3054278" y="5242423"/>
            <a:ext cx="1163638" cy="1822450"/>
            <a:chOff x="2854253" y="600075"/>
            <a:chExt cx="1163638" cy="1822450"/>
          </a:xfrm>
        </p:grpSpPr>
        <p:sp>
          <p:nvSpPr>
            <p:cNvPr id="52" name="Freeform 49"/>
            <p:cNvSpPr>
              <a:spLocks noEditPoints="1"/>
            </p:cNvSpPr>
            <p:nvPr/>
          </p:nvSpPr>
          <p:spPr bwMode="auto">
            <a:xfrm>
              <a:off x="2854253" y="600075"/>
              <a:ext cx="1163638" cy="1822450"/>
            </a:xfrm>
            <a:custGeom>
              <a:avLst/>
              <a:gdLst>
                <a:gd name="T0" fmla="*/ 83 w 469"/>
                <a:gd name="T1" fmla="*/ 734 h 735"/>
                <a:gd name="T2" fmla="*/ 77 w 469"/>
                <a:gd name="T3" fmla="*/ 731 h 735"/>
                <a:gd name="T4" fmla="*/ 56 w 469"/>
                <a:gd name="T5" fmla="*/ 647 h 735"/>
                <a:gd name="T6" fmla="*/ 57 w 469"/>
                <a:gd name="T7" fmla="*/ 646 h 735"/>
                <a:gd name="T8" fmla="*/ 67 w 469"/>
                <a:gd name="T9" fmla="*/ 587 h 735"/>
                <a:gd name="T10" fmla="*/ 73 w 469"/>
                <a:gd name="T11" fmla="*/ 582 h 735"/>
                <a:gd name="T12" fmla="*/ 62 w 469"/>
                <a:gd name="T13" fmla="*/ 550 h 735"/>
                <a:gd name="T14" fmla="*/ 201 w 469"/>
                <a:gd name="T15" fmla="*/ 524 h 735"/>
                <a:gd name="T16" fmla="*/ 232 w 469"/>
                <a:gd name="T17" fmla="*/ 529 h 735"/>
                <a:gd name="T18" fmla="*/ 245 w 469"/>
                <a:gd name="T19" fmla="*/ 505 h 735"/>
                <a:gd name="T20" fmla="*/ 267 w 469"/>
                <a:gd name="T21" fmla="*/ 447 h 735"/>
                <a:gd name="T22" fmla="*/ 331 w 469"/>
                <a:gd name="T23" fmla="*/ 390 h 735"/>
                <a:gd name="T24" fmla="*/ 419 w 469"/>
                <a:gd name="T25" fmla="*/ 297 h 735"/>
                <a:gd name="T26" fmla="*/ 419 w 469"/>
                <a:gd name="T27" fmla="*/ 140 h 735"/>
                <a:gd name="T28" fmla="*/ 289 w 469"/>
                <a:gd name="T29" fmla="*/ 54 h 735"/>
                <a:gd name="T30" fmla="*/ 66 w 469"/>
                <a:gd name="T31" fmla="*/ 156 h 735"/>
                <a:gd name="T32" fmla="*/ 96 w 469"/>
                <a:gd name="T33" fmla="*/ 342 h 735"/>
                <a:gd name="T34" fmla="*/ 100 w 469"/>
                <a:gd name="T35" fmla="*/ 346 h 735"/>
                <a:gd name="T36" fmla="*/ 135 w 469"/>
                <a:gd name="T37" fmla="*/ 486 h 735"/>
                <a:gd name="T38" fmla="*/ 120 w 469"/>
                <a:gd name="T39" fmla="*/ 497 h 735"/>
                <a:gd name="T40" fmla="*/ 109 w 469"/>
                <a:gd name="T41" fmla="*/ 482 h 735"/>
                <a:gd name="T42" fmla="*/ 79 w 469"/>
                <a:gd name="T43" fmla="*/ 362 h 735"/>
                <a:gd name="T44" fmla="*/ 75 w 469"/>
                <a:gd name="T45" fmla="*/ 357 h 735"/>
                <a:gd name="T46" fmla="*/ 42 w 469"/>
                <a:gd name="T47" fmla="*/ 147 h 735"/>
                <a:gd name="T48" fmla="*/ 294 w 469"/>
                <a:gd name="T49" fmla="*/ 29 h 735"/>
                <a:gd name="T50" fmla="*/ 442 w 469"/>
                <a:gd name="T51" fmla="*/ 128 h 735"/>
                <a:gd name="T52" fmla="*/ 443 w 469"/>
                <a:gd name="T53" fmla="*/ 306 h 735"/>
                <a:gd name="T54" fmla="*/ 344 w 469"/>
                <a:gd name="T55" fmla="*/ 413 h 735"/>
                <a:gd name="T56" fmla="*/ 289 w 469"/>
                <a:gd name="T57" fmla="*/ 460 h 735"/>
                <a:gd name="T58" fmla="*/ 270 w 469"/>
                <a:gd name="T59" fmla="*/ 511 h 735"/>
                <a:gd name="T60" fmla="*/ 232 w 469"/>
                <a:gd name="T61" fmla="*/ 555 h 735"/>
                <a:gd name="T62" fmla="*/ 197 w 469"/>
                <a:gd name="T63" fmla="*/ 550 h 735"/>
                <a:gd name="T64" fmla="*/ 87 w 469"/>
                <a:gd name="T65" fmla="*/ 557 h 735"/>
                <a:gd name="T66" fmla="*/ 99 w 469"/>
                <a:gd name="T67" fmla="*/ 570 h 735"/>
                <a:gd name="T68" fmla="*/ 100 w 469"/>
                <a:gd name="T69" fmla="*/ 571 h 735"/>
                <a:gd name="T70" fmla="*/ 232 w 469"/>
                <a:gd name="T71" fmla="*/ 582 h 735"/>
                <a:gd name="T72" fmla="*/ 237 w 469"/>
                <a:gd name="T73" fmla="*/ 617 h 735"/>
                <a:gd name="T74" fmla="*/ 101 w 469"/>
                <a:gd name="T75" fmla="*/ 601 h 735"/>
                <a:gd name="T76" fmla="*/ 97 w 469"/>
                <a:gd name="T77" fmla="*/ 599 h 735"/>
                <a:gd name="T78" fmla="*/ 83 w 469"/>
                <a:gd name="T79" fmla="*/ 607 h 735"/>
                <a:gd name="T80" fmla="*/ 79 w 469"/>
                <a:gd name="T81" fmla="*/ 632 h 735"/>
                <a:gd name="T82" fmla="*/ 207 w 469"/>
                <a:gd name="T83" fmla="*/ 650 h 735"/>
                <a:gd name="T84" fmla="*/ 227 w 469"/>
                <a:gd name="T85" fmla="*/ 681 h 735"/>
                <a:gd name="T86" fmla="*/ 205 w 469"/>
                <a:gd name="T87" fmla="*/ 700 h 735"/>
                <a:gd name="T88" fmla="*/ 75 w 469"/>
                <a:gd name="T89" fmla="*/ 665 h 735"/>
                <a:gd name="T90" fmla="*/ 96 w 469"/>
                <a:gd name="T91" fmla="*/ 713 h 735"/>
                <a:gd name="T92" fmla="*/ 95 w 469"/>
                <a:gd name="T93" fmla="*/ 731 h 735"/>
                <a:gd name="T94" fmla="*/ 83 w 469"/>
                <a:gd name="T95" fmla="*/ 734 h 735"/>
                <a:gd name="T96" fmla="*/ 102 w 469"/>
                <a:gd name="T97" fmla="*/ 653 h 735"/>
                <a:gd name="T98" fmla="*/ 198 w 469"/>
                <a:gd name="T99" fmla="*/ 676 h 735"/>
                <a:gd name="T100" fmla="*/ 193 w 469"/>
                <a:gd name="T101" fmla="*/ 672 h 735"/>
                <a:gd name="T102" fmla="*/ 102 w 469"/>
                <a:gd name="T103" fmla="*/ 653 h 735"/>
                <a:gd name="T104" fmla="*/ 137 w 469"/>
                <a:gd name="T105" fmla="*/ 589 h 735"/>
                <a:gd name="T106" fmla="*/ 215 w 469"/>
                <a:gd name="T107" fmla="*/ 602 h 735"/>
                <a:gd name="T108" fmla="*/ 212 w 469"/>
                <a:gd name="T109" fmla="*/ 599 h 735"/>
                <a:gd name="T110" fmla="*/ 137 w 469"/>
                <a:gd name="T111" fmla="*/ 589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69" h="735">
                  <a:moveTo>
                    <a:pt x="83" y="734"/>
                  </a:moveTo>
                  <a:cubicBezTo>
                    <a:pt x="81" y="734"/>
                    <a:pt x="79" y="732"/>
                    <a:pt x="77" y="731"/>
                  </a:cubicBezTo>
                  <a:cubicBezTo>
                    <a:pt x="38" y="687"/>
                    <a:pt x="44" y="661"/>
                    <a:pt x="56" y="647"/>
                  </a:cubicBezTo>
                  <a:cubicBezTo>
                    <a:pt x="57" y="646"/>
                    <a:pt x="57" y="646"/>
                    <a:pt x="57" y="646"/>
                  </a:cubicBezTo>
                  <a:cubicBezTo>
                    <a:pt x="43" y="624"/>
                    <a:pt x="46" y="603"/>
                    <a:pt x="67" y="587"/>
                  </a:cubicBezTo>
                  <a:cubicBezTo>
                    <a:pt x="69" y="585"/>
                    <a:pt x="71" y="584"/>
                    <a:pt x="73" y="582"/>
                  </a:cubicBezTo>
                  <a:cubicBezTo>
                    <a:pt x="61" y="570"/>
                    <a:pt x="60" y="558"/>
                    <a:pt x="62" y="550"/>
                  </a:cubicBezTo>
                  <a:cubicBezTo>
                    <a:pt x="75" y="502"/>
                    <a:pt x="151" y="515"/>
                    <a:pt x="201" y="524"/>
                  </a:cubicBezTo>
                  <a:cubicBezTo>
                    <a:pt x="214" y="527"/>
                    <a:pt x="227" y="529"/>
                    <a:pt x="232" y="529"/>
                  </a:cubicBezTo>
                  <a:cubicBezTo>
                    <a:pt x="238" y="529"/>
                    <a:pt x="239" y="528"/>
                    <a:pt x="245" y="505"/>
                  </a:cubicBezTo>
                  <a:cubicBezTo>
                    <a:pt x="249" y="490"/>
                    <a:pt x="254" y="469"/>
                    <a:pt x="267" y="447"/>
                  </a:cubicBezTo>
                  <a:cubicBezTo>
                    <a:pt x="282" y="419"/>
                    <a:pt x="306" y="405"/>
                    <a:pt x="331" y="390"/>
                  </a:cubicBezTo>
                  <a:cubicBezTo>
                    <a:pt x="364" y="371"/>
                    <a:pt x="397" y="351"/>
                    <a:pt x="419" y="297"/>
                  </a:cubicBezTo>
                  <a:cubicBezTo>
                    <a:pt x="442" y="238"/>
                    <a:pt x="442" y="184"/>
                    <a:pt x="419" y="140"/>
                  </a:cubicBezTo>
                  <a:cubicBezTo>
                    <a:pt x="395" y="97"/>
                    <a:pt x="349" y="66"/>
                    <a:pt x="289" y="54"/>
                  </a:cubicBezTo>
                  <a:cubicBezTo>
                    <a:pt x="164" y="28"/>
                    <a:pt x="91" y="93"/>
                    <a:pt x="66" y="156"/>
                  </a:cubicBezTo>
                  <a:cubicBezTo>
                    <a:pt x="30" y="250"/>
                    <a:pt x="68" y="303"/>
                    <a:pt x="96" y="342"/>
                  </a:cubicBezTo>
                  <a:cubicBezTo>
                    <a:pt x="100" y="346"/>
                    <a:pt x="100" y="346"/>
                    <a:pt x="100" y="346"/>
                  </a:cubicBezTo>
                  <a:cubicBezTo>
                    <a:pt x="135" y="395"/>
                    <a:pt x="140" y="456"/>
                    <a:pt x="135" y="486"/>
                  </a:cubicBezTo>
                  <a:cubicBezTo>
                    <a:pt x="134" y="493"/>
                    <a:pt x="127" y="498"/>
                    <a:pt x="120" y="497"/>
                  </a:cubicBezTo>
                  <a:cubicBezTo>
                    <a:pt x="113" y="495"/>
                    <a:pt x="108" y="489"/>
                    <a:pt x="109" y="482"/>
                  </a:cubicBezTo>
                  <a:cubicBezTo>
                    <a:pt x="114" y="457"/>
                    <a:pt x="109" y="403"/>
                    <a:pt x="79" y="362"/>
                  </a:cubicBezTo>
                  <a:cubicBezTo>
                    <a:pt x="75" y="357"/>
                    <a:pt x="75" y="357"/>
                    <a:pt x="75" y="357"/>
                  </a:cubicBezTo>
                  <a:cubicBezTo>
                    <a:pt x="47" y="319"/>
                    <a:pt x="0" y="254"/>
                    <a:pt x="42" y="147"/>
                  </a:cubicBezTo>
                  <a:cubicBezTo>
                    <a:pt x="70" y="74"/>
                    <a:pt x="153" y="0"/>
                    <a:pt x="294" y="29"/>
                  </a:cubicBezTo>
                  <a:cubicBezTo>
                    <a:pt x="362" y="43"/>
                    <a:pt x="414" y="78"/>
                    <a:pt x="442" y="128"/>
                  </a:cubicBezTo>
                  <a:cubicBezTo>
                    <a:pt x="469" y="179"/>
                    <a:pt x="469" y="240"/>
                    <a:pt x="443" y="306"/>
                  </a:cubicBezTo>
                  <a:cubicBezTo>
                    <a:pt x="418" y="369"/>
                    <a:pt x="379" y="392"/>
                    <a:pt x="344" y="413"/>
                  </a:cubicBezTo>
                  <a:cubicBezTo>
                    <a:pt x="321" y="426"/>
                    <a:pt x="302" y="438"/>
                    <a:pt x="289" y="460"/>
                  </a:cubicBezTo>
                  <a:cubicBezTo>
                    <a:pt x="278" y="479"/>
                    <a:pt x="274" y="497"/>
                    <a:pt x="270" y="511"/>
                  </a:cubicBezTo>
                  <a:cubicBezTo>
                    <a:pt x="265" y="533"/>
                    <a:pt x="259" y="555"/>
                    <a:pt x="232" y="555"/>
                  </a:cubicBezTo>
                  <a:cubicBezTo>
                    <a:pt x="224" y="555"/>
                    <a:pt x="212" y="553"/>
                    <a:pt x="197" y="550"/>
                  </a:cubicBezTo>
                  <a:cubicBezTo>
                    <a:pt x="161" y="543"/>
                    <a:pt x="94" y="531"/>
                    <a:pt x="87" y="557"/>
                  </a:cubicBezTo>
                  <a:cubicBezTo>
                    <a:pt x="87" y="558"/>
                    <a:pt x="89" y="563"/>
                    <a:pt x="99" y="570"/>
                  </a:cubicBezTo>
                  <a:cubicBezTo>
                    <a:pt x="99" y="570"/>
                    <a:pt x="99" y="570"/>
                    <a:pt x="100" y="571"/>
                  </a:cubicBezTo>
                  <a:cubicBezTo>
                    <a:pt x="146" y="556"/>
                    <a:pt x="212" y="557"/>
                    <a:pt x="232" y="582"/>
                  </a:cubicBezTo>
                  <a:cubicBezTo>
                    <a:pt x="247" y="600"/>
                    <a:pt x="242" y="612"/>
                    <a:pt x="237" y="617"/>
                  </a:cubicBezTo>
                  <a:cubicBezTo>
                    <a:pt x="218" y="642"/>
                    <a:pt x="137" y="620"/>
                    <a:pt x="101" y="601"/>
                  </a:cubicBezTo>
                  <a:cubicBezTo>
                    <a:pt x="100" y="601"/>
                    <a:pt x="98" y="600"/>
                    <a:pt x="97" y="599"/>
                  </a:cubicBezTo>
                  <a:cubicBezTo>
                    <a:pt x="91" y="601"/>
                    <a:pt x="86" y="604"/>
                    <a:pt x="83" y="607"/>
                  </a:cubicBezTo>
                  <a:cubicBezTo>
                    <a:pt x="75" y="613"/>
                    <a:pt x="71" y="620"/>
                    <a:pt x="79" y="632"/>
                  </a:cubicBezTo>
                  <a:cubicBezTo>
                    <a:pt x="115" y="619"/>
                    <a:pt x="172" y="628"/>
                    <a:pt x="207" y="650"/>
                  </a:cubicBezTo>
                  <a:cubicBezTo>
                    <a:pt x="212" y="654"/>
                    <a:pt x="230" y="665"/>
                    <a:pt x="227" y="681"/>
                  </a:cubicBezTo>
                  <a:cubicBezTo>
                    <a:pt x="226" y="688"/>
                    <a:pt x="221" y="696"/>
                    <a:pt x="205" y="700"/>
                  </a:cubicBezTo>
                  <a:cubicBezTo>
                    <a:pt x="178" y="707"/>
                    <a:pt x="114" y="698"/>
                    <a:pt x="75" y="665"/>
                  </a:cubicBezTo>
                  <a:cubicBezTo>
                    <a:pt x="67" y="678"/>
                    <a:pt x="87" y="703"/>
                    <a:pt x="96" y="713"/>
                  </a:cubicBezTo>
                  <a:cubicBezTo>
                    <a:pt x="101" y="718"/>
                    <a:pt x="101" y="727"/>
                    <a:pt x="95" y="731"/>
                  </a:cubicBezTo>
                  <a:cubicBezTo>
                    <a:pt x="92" y="735"/>
                    <a:pt x="87" y="735"/>
                    <a:pt x="83" y="734"/>
                  </a:cubicBezTo>
                  <a:close/>
                  <a:moveTo>
                    <a:pt x="102" y="653"/>
                  </a:moveTo>
                  <a:cubicBezTo>
                    <a:pt x="134" y="674"/>
                    <a:pt x="180" y="679"/>
                    <a:pt x="198" y="676"/>
                  </a:cubicBezTo>
                  <a:cubicBezTo>
                    <a:pt x="196" y="675"/>
                    <a:pt x="195" y="673"/>
                    <a:pt x="193" y="672"/>
                  </a:cubicBezTo>
                  <a:cubicBezTo>
                    <a:pt x="166" y="655"/>
                    <a:pt x="128" y="649"/>
                    <a:pt x="102" y="653"/>
                  </a:cubicBezTo>
                  <a:close/>
                  <a:moveTo>
                    <a:pt x="137" y="589"/>
                  </a:moveTo>
                  <a:cubicBezTo>
                    <a:pt x="168" y="600"/>
                    <a:pt x="203" y="605"/>
                    <a:pt x="215" y="602"/>
                  </a:cubicBezTo>
                  <a:cubicBezTo>
                    <a:pt x="214" y="601"/>
                    <a:pt x="213" y="600"/>
                    <a:pt x="212" y="599"/>
                  </a:cubicBezTo>
                  <a:cubicBezTo>
                    <a:pt x="204" y="588"/>
                    <a:pt x="170" y="585"/>
                    <a:pt x="137" y="589"/>
                  </a:cubicBezTo>
                  <a:close/>
                </a:path>
              </a:pathLst>
            </a:custGeom>
            <a:solidFill>
              <a:srgbClr val="83C3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0"/>
            <p:cNvSpPr/>
            <p:nvPr/>
          </p:nvSpPr>
          <p:spPr bwMode="auto">
            <a:xfrm>
              <a:off x="3133653" y="925513"/>
              <a:ext cx="669925" cy="998538"/>
            </a:xfrm>
            <a:custGeom>
              <a:avLst/>
              <a:gdLst>
                <a:gd name="T0" fmla="*/ 71 w 270"/>
                <a:gd name="T1" fmla="*/ 395 h 403"/>
                <a:gd name="T2" fmla="*/ 70 w 270"/>
                <a:gd name="T3" fmla="*/ 228 h 403"/>
                <a:gd name="T4" fmla="*/ 30 w 270"/>
                <a:gd name="T5" fmla="*/ 103 h 403"/>
                <a:gd name="T6" fmla="*/ 28 w 270"/>
                <a:gd name="T7" fmla="*/ 68 h 403"/>
                <a:gd name="T8" fmla="*/ 64 w 270"/>
                <a:gd name="T9" fmla="*/ 110 h 403"/>
                <a:gd name="T10" fmla="*/ 121 w 270"/>
                <a:gd name="T11" fmla="*/ 74 h 403"/>
                <a:gd name="T12" fmla="*/ 135 w 270"/>
                <a:gd name="T13" fmla="*/ 16 h 403"/>
                <a:gd name="T14" fmla="*/ 160 w 270"/>
                <a:gd name="T15" fmla="*/ 57 h 403"/>
                <a:gd name="T16" fmla="*/ 188 w 270"/>
                <a:gd name="T17" fmla="*/ 109 h 403"/>
                <a:gd name="T18" fmla="*/ 222 w 270"/>
                <a:gd name="T19" fmla="*/ 86 h 403"/>
                <a:gd name="T20" fmla="*/ 234 w 270"/>
                <a:gd name="T21" fmla="*/ 108 h 403"/>
                <a:gd name="T22" fmla="*/ 213 w 270"/>
                <a:gd name="T23" fmla="*/ 148 h 403"/>
                <a:gd name="T24" fmla="*/ 224 w 270"/>
                <a:gd name="T25" fmla="*/ 155 h 403"/>
                <a:gd name="T26" fmla="*/ 232 w 270"/>
                <a:gd name="T27" fmla="*/ 73 h 403"/>
                <a:gd name="T28" fmla="*/ 203 w 270"/>
                <a:gd name="T29" fmla="*/ 82 h 403"/>
                <a:gd name="T30" fmla="*/ 187 w 270"/>
                <a:gd name="T31" fmla="*/ 95 h 403"/>
                <a:gd name="T32" fmla="*/ 175 w 270"/>
                <a:gd name="T33" fmla="*/ 80 h 403"/>
                <a:gd name="T34" fmla="*/ 140 w 270"/>
                <a:gd name="T35" fmla="*/ 3 h 403"/>
                <a:gd name="T36" fmla="*/ 108 w 270"/>
                <a:gd name="T37" fmla="*/ 68 h 403"/>
                <a:gd name="T38" fmla="*/ 89 w 270"/>
                <a:gd name="T39" fmla="*/ 105 h 403"/>
                <a:gd name="T40" fmla="*/ 55 w 270"/>
                <a:gd name="T41" fmla="*/ 79 h 403"/>
                <a:gd name="T42" fmla="*/ 28 w 270"/>
                <a:gd name="T43" fmla="*/ 53 h 403"/>
                <a:gd name="T44" fmla="*/ 9 w 270"/>
                <a:gd name="T45" fmla="*/ 90 h 403"/>
                <a:gd name="T46" fmla="*/ 40 w 270"/>
                <a:gd name="T47" fmla="*/ 155 h 403"/>
                <a:gd name="T48" fmla="*/ 57 w 270"/>
                <a:gd name="T49" fmla="*/ 226 h 403"/>
                <a:gd name="T50" fmla="*/ 62 w 270"/>
                <a:gd name="T51" fmla="*/ 351 h 403"/>
                <a:gd name="T52" fmla="*/ 59 w 270"/>
                <a:gd name="T53" fmla="*/ 391 h 403"/>
                <a:gd name="T54" fmla="*/ 71 w 270"/>
                <a:gd name="T55" fmla="*/ 395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0" h="403">
                  <a:moveTo>
                    <a:pt x="71" y="395"/>
                  </a:moveTo>
                  <a:cubicBezTo>
                    <a:pt x="79" y="340"/>
                    <a:pt x="78" y="283"/>
                    <a:pt x="70" y="228"/>
                  </a:cubicBezTo>
                  <a:cubicBezTo>
                    <a:pt x="64" y="184"/>
                    <a:pt x="51" y="142"/>
                    <a:pt x="30" y="103"/>
                  </a:cubicBezTo>
                  <a:cubicBezTo>
                    <a:pt x="25" y="95"/>
                    <a:pt x="4" y="53"/>
                    <a:pt x="28" y="68"/>
                  </a:cubicBezTo>
                  <a:cubicBezTo>
                    <a:pt x="44" y="78"/>
                    <a:pt x="49" y="99"/>
                    <a:pt x="64" y="110"/>
                  </a:cubicBezTo>
                  <a:cubicBezTo>
                    <a:pt x="93" y="131"/>
                    <a:pt x="118" y="105"/>
                    <a:pt x="121" y="74"/>
                  </a:cubicBezTo>
                  <a:cubicBezTo>
                    <a:pt x="122" y="60"/>
                    <a:pt x="117" y="23"/>
                    <a:pt x="135" y="16"/>
                  </a:cubicBezTo>
                  <a:cubicBezTo>
                    <a:pt x="151" y="10"/>
                    <a:pt x="159" y="48"/>
                    <a:pt x="160" y="57"/>
                  </a:cubicBezTo>
                  <a:cubicBezTo>
                    <a:pt x="163" y="73"/>
                    <a:pt x="155" y="127"/>
                    <a:pt x="188" y="109"/>
                  </a:cubicBezTo>
                  <a:cubicBezTo>
                    <a:pt x="200" y="103"/>
                    <a:pt x="209" y="91"/>
                    <a:pt x="222" y="86"/>
                  </a:cubicBezTo>
                  <a:cubicBezTo>
                    <a:pt x="236" y="81"/>
                    <a:pt x="236" y="100"/>
                    <a:pt x="234" y="108"/>
                  </a:cubicBezTo>
                  <a:cubicBezTo>
                    <a:pt x="230" y="122"/>
                    <a:pt x="221" y="136"/>
                    <a:pt x="213" y="148"/>
                  </a:cubicBezTo>
                  <a:cubicBezTo>
                    <a:pt x="209" y="155"/>
                    <a:pt x="220" y="162"/>
                    <a:pt x="224" y="155"/>
                  </a:cubicBezTo>
                  <a:cubicBezTo>
                    <a:pt x="234" y="139"/>
                    <a:pt x="270" y="83"/>
                    <a:pt x="232" y="73"/>
                  </a:cubicBezTo>
                  <a:cubicBezTo>
                    <a:pt x="221" y="71"/>
                    <a:pt x="212" y="76"/>
                    <a:pt x="203" y="82"/>
                  </a:cubicBezTo>
                  <a:cubicBezTo>
                    <a:pt x="198" y="86"/>
                    <a:pt x="192" y="91"/>
                    <a:pt x="187" y="95"/>
                  </a:cubicBezTo>
                  <a:cubicBezTo>
                    <a:pt x="173" y="104"/>
                    <a:pt x="175" y="92"/>
                    <a:pt x="175" y="80"/>
                  </a:cubicBezTo>
                  <a:cubicBezTo>
                    <a:pt x="175" y="58"/>
                    <a:pt x="170" y="6"/>
                    <a:pt x="140" y="3"/>
                  </a:cubicBezTo>
                  <a:cubicBezTo>
                    <a:pt x="109" y="0"/>
                    <a:pt x="109" y="49"/>
                    <a:pt x="108" y="68"/>
                  </a:cubicBezTo>
                  <a:cubicBezTo>
                    <a:pt x="108" y="82"/>
                    <a:pt x="103" y="100"/>
                    <a:pt x="89" y="105"/>
                  </a:cubicBezTo>
                  <a:cubicBezTo>
                    <a:pt x="74" y="110"/>
                    <a:pt x="61" y="88"/>
                    <a:pt x="55" y="79"/>
                  </a:cubicBezTo>
                  <a:cubicBezTo>
                    <a:pt x="49" y="68"/>
                    <a:pt x="39" y="58"/>
                    <a:pt x="28" y="53"/>
                  </a:cubicBezTo>
                  <a:cubicBezTo>
                    <a:pt x="0" y="40"/>
                    <a:pt x="3" y="74"/>
                    <a:pt x="9" y="90"/>
                  </a:cubicBezTo>
                  <a:cubicBezTo>
                    <a:pt x="18" y="112"/>
                    <a:pt x="32" y="132"/>
                    <a:pt x="40" y="155"/>
                  </a:cubicBezTo>
                  <a:cubicBezTo>
                    <a:pt x="48" y="178"/>
                    <a:pt x="53" y="202"/>
                    <a:pt x="57" y="226"/>
                  </a:cubicBezTo>
                  <a:cubicBezTo>
                    <a:pt x="63" y="267"/>
                    <a:pt x="64" y="309"/>
                    <a:pt x="62" y="351"/>
                  </a:cubicBezTo>
                  <a:cubicBezTo>
                    <a:pt x="61" y="362"/>
                    <a:pt x="60" y="384"/>
                    <a:pt x="59" y="391"/>
                  </a:cubicBezTo>
                  <a:cubicBezTo>
                    <a:pt x="57" y="400"/>
                    <a:pt x="70" y="403"/>
                    <a:pt x="71" y="395"/>
                  </a:cubicBezTo>
                  <a:close/>
                </a:path>
              </a:pathLst>
            </a:custGeom>
            <a:solidFill>
              <a:srgbClr val="83C3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4173158" y="5982281"/>
            <a:ext cx="781050" cy="1212850"/>
            <a:chOff x="3608316" y="2601913"/>
            <a:chExt cx="781050" cy="1212850"/>
          </a:xfrm>
        </p:grpSpPr>
        <p:sp>
          <p:nvSpPr>
            <p:cNvPr id="54" name="Freeform 51"/>
            <p:cNvSpPr>
              <a:spLocks noEditPoints="1"/>
            </p:cNvSpPr>
            <p:nvPr/>
          </p:nvSpPr>
          <p:spPr bwMode="auto">
            <a:xfrm>
              <a:off x="3608316" y="2601913"/>
              <a:ext cx="781050" cy="1212850"/>
            </a:xfrm>
            <a:custGeom>
              <a:avLst/>
              <a:gdLst>
                <a:gd name="T0" fmla="*/ 42 w 315"/>
                <a:gd name="T1" fmla="*/ 488 h 489"/>
                <a:gd name="T2" fmla="*/ 38 w 315"/>
                <a:gd name="T3" fmla="*/ 486 h 489"/>
                <a:gd name="T4" fmla="*/ 27 w 315"/>
                <a:gd name="T5" fmla="*/ 429 h 489"/>
                <a:gd name="T6" fmla="*/ 27 w 315"/>
                <a:gd name="T7" fmla="*/ 429 h 489"/>
                <a:gd name="T8" fmla="*/ 35 w 315"/>
                <a:gd name="T9" fmla="*/ 390 h 489"/>
                <a:gd name="T10" fmla="*/ 40 w 315"/>
                <a:gd name="T11" fmla="*/ 387 h 489"/>
                <a:gd name="T12" fmla="*/ 33 w 315"/>
                <a:gd name="T13" fmla="*/ 365 h 489"/>
                <a:gd name="T14" fmla="*/ 127 w 315"/>
                <a:gd name="T15" fmla="*/ 351 h 489"/>
                <a:gd name="T16" fmla="*/ 147 w 315"/>
                <a:gd name="T17" fmla="*/ 355 h 489"/>
                <a:gd name="T18" fmla="*/ 157 w 315"/>
                <a:gd name="T19" fmla="*/ 340 h 489"/>
                <a:gd name="T20" fmla="*/ 172 w 315"/>
                <a:gd name="T21" fmla="*/ 301 h 489"/>
                <a:gd name="T22" fmla="*/ 217 w 315"/>
                <a:gd name="T23" fmla="*/ 266 h 489"/>
                <a:gd name="T24" fmla="*/ 278 w 315"/>
                <a:gd name="T25" fmla="*/ 205 h 489"/>
                <a:gd name="T26" fmla="*/ 282 w 315"/>
                <a:gd name="T27" fmla="*/ 101 h 489"/>
                <a:gd name="T28" fmla="*/ 198 w 315"/>
                <a:gd name="T29" fmla="*/ 40 h 489"/>
                <a:gd name="T30" fmla="*/ 46 w 315"/>
                <a:gd name="T31" fmla="*/ 102 h 489"/>
                <a:gd name="T32" fmla="*/ 62 w 315"/>
                <a:gd name="T33" fmla="*/ 227 h 489"/>
                <a:gd name="T34" fmla="*/ 64 w 315"/>
                <a:gd name="T35" fmla="*/ 230 h 489"/>
                <a:gd name="T36" fmla="*/ 83 w 315"/>
                <a:gd name="T37" fmla="*/ 324 h 489"/>
                <a:gd name="T38" fmla="*/ 73 w 315"/>
                <a:gd name="T39" fmla="*/ 331 h 489"/>
                <a:gd name="T40" fmla="*/ 67 w 315"/>
                <a:gd name="T41" fmla="*/ 320 h 489"/>
                <a:gd name="T42" fmla="*/ 49 w 315"/>
                <a:gd name="T43" fmla="*/ 239 h 489"/>
                <a:gd name="T44" fmla="*/ 47 w 315"/>
                <a:gd name="T45" fmla="*/ 236 h 489"/>
                <a:gd name="T46" fmla="*/ 31 w 315"/>
                <a:gd name="T47" fmla="*/ 95 h 489"/>
                <a:gd name="T48" fmla="*/ 202 w 315"/>
                <a:gd name="T49" fmla="*/ 23 h 489"/>
                <a:gd name="T50" fmla="*/ 298 w 315"/>
                <a:gd name="T51" fmla="*/ 93 h 489"/>
                <a:gd name="T52" fmla="*/ 294 w 315"/>
                <a:gd name="T53" fmla="*/ 212 h 489"/>
                <a:gd name="T54" fmla="*/ 225 w 315"/>
                <a:gd name="T55" fmla="*/ 281 h 489"/>
                <a:gd name="T56" fmla="*/ 187 w 315"/>
                <a:gd name="T57" fmla="*/ 311 h 489"/>
                <a:gd name="T58" fmla="*/ 173 w 315"/>
                <a:gd name="T59" fmla="*/ 345 h 489"/>
                <a:gd name="T60" fmla="*/ 147 w 315"/>
                <a:gd name="T61" fmla="*/ 373 h 489"/>
                <a:gd name="T62" fmla="*/ 123 w 315"/>
                <a:gd name="T63" fmla="*/ 368 h 489"/>
                <a:gd name="T64" fmla="*/ 50 w 315"/>
                <a:gd name="T65" fmla="*/ 370 h 489"/>
                <a:gd name="T66" fmla="*/ 57 w 315"/>
                <a:gd name="T67" fmla="*/ 379 h 489"/>
                <a:gd name="T68" fmla="*/ 58 w 315"/>
                <a:gd name="T69" fmla="*/ 380 h 489"/>
                <a:gd name="T70" fmla="*/ 146 w 315"/>
                <a:gd name="T71" fmla="*/ 391 h 489"/>
                <a:gd name="T72" fmla="*/ 148 w 315"/>
                <a:gd name="T73" fmla="*/ 415 h 489"/>
                <a:gd name="T74" fmla="*/ 58 w 315"/>
                <a:gd name="T75" fmla="*/ 400 h 489"/>
                <a:gd name="T76" fmla="*/ 55 w 315"/>
                <a:gd name="T77" fmla="*/ 399 h 489"/>
                <a:gd name="T78" fmla="*/ 45 w 315"/>
                <a:gd name="T79" fmla="*/ 404 h 489"/>
                <a:gd name="T80" fmla="*/ 42 w 315"/>
                <a:gd name="T81" fmla="*/ 420 h 489"/>
                <a:gd name="T82" fmla="*/ 127 w 315"/>
                <a:gd name="T83" fmla="*/ 436 h 489"/>
                <a:gd name="T84" fmla="*/ 140 w 315"/>
                <a:gd name="T85" fmla="*/ 457 h 489"/>
                <a:gd name="T86" fmla="*/ 125 w 315"/>
                <a:gd name="T87" fmla="*/ 469 h 489"/>
                <a:gd name="T88" fmla="*/ 39 w 315"/>
                <a:gd name="T89" fmla="*/ 442 h 489"/>
                <a:gd name="T90" fmla="*/ 52 w 315"/>
                <a:gd name="T91" fmla="*/ 475 h 489"/>
                <a:gd name="T92" fmla="*/ 51 w 315"/>
                <a:gd name="T93" fmla="*/ 487 h 489"/>
                <a:gd name="T94" fmla="*/ 42 w 315"/>
                <a:gd name="T95" fmla="*/ 488 h 489"/>
                <a:gd name="T96" fmla="*/ 57 w 315"/>
                <a:gd name="T97" fmla="*/ 435 h 489"/>
                <a:gd name="T98" fmla="*/ 120 w 315"/>
                <a:gd name="T99" fmla="*/ 452 h 489"/>
                <a:gd name="T100" fmla="*/ 117 w 315"/>
                <a:gd name="T101" fmla="*/ 450 h 489"/>
                <a:gd name="T102" fmla="*/ 57 w 315"/>
                <a:gd name="T103" fmla="*/ 435 h 489"/>
                <a:gd name="T104" fmla="*/ 82 w 315"/>
                <a:gd name="T105" fmla="*/ 393 h 489"/>
                <a:gd name="T106" fmla="*/ 134 w 315"/>
                <a:gd name="T107" fmla="*/ 404 h 489"/>
                <a:gd name="T108" fmla="*/ 132 w 315"/>
                <a:gd name="T109" fmla="*/ 401 h 489"/>
                <a:gd name="T110" fmla="*/ 82 w 315"/>
                <a:gd name="T111" fmla="*/ 393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489">
                  <a:moveTo>
                    <a:pt x="42" y="488"/>
                  </a:moveTo>
                  <a:cubicBezTo>
                    <a:pt x="41" y="488"/>
                    <a:pt x="39" y="487"/>
                    <a:pt x="38" y="486"/>
                  </a:cubicBezTo>
                  <a:cubicBezTo>
                    <a:pt x="13" y="456"/>
                    <a:pt x="18" y="438"/>
                    <a:pt x="27" y="429"/>
                  </a:cubicBezTo>
                  <a:cubicBezTo>
                    <a:pt x="27" y="429"/>
                    <a:pt x="27" y="429"/>
                    <a:pt x="27" y="429"/>
                  </a:cubicBezTo>
                  <a:cubicBezTo>
                    <a:pt x="18" y="414"/>
                    <a:pt x="21" y="400"/>
                    <a:pt x="35" y="390"/>
                  </a:cubicBezTo>
                  <a:cubicBezTo>
                    <a:pt x="36" y="389"/>
                    <a:pt x="38" y="388"/>
                    <a:pt x="40" y="387"/>
                  </a:cubicBezTo>
                  <a:cubicBezTo>
                    <a:pt x="32" y="378"/>
                    <a:pt x="31" y="370"/>
                    <a:pt x="33" y="365"/>
                  </a:cubicBezTo>
                  <a:cubicBezTo>
                    <a:pt x="43" y="333"/>
                    <a:pt x="93" y="344"/>
                    <a:pt x="127" y="351"/>
                  </a:cubicBezTo>
                  <a:cubicBezTo>
                    <a:pt x="135" y="353"/>
                    <a:pt x="143" y="355"/>
                    <a:pt x="147" y="355"/>
                  </a:cubicBezTo>
                  <a:cubicBezTo>
                    <a:pt x="151" y="355"/>
                    <a:pt x="152" y="355"/>
                    <a:pt x="157" y="340"/>
                  </a:cubicBezTo>
                  <a:cubicBezTo>
                    <a:pt x="159" y="330"/>
                    <a:pt x="163" y="316"/>
                    <a:pt x="172" y="301"/>
                  </a:cubicBezTo>
                  <a:cubicBezTo>
                    <a:pt x="184" y="283"/>
                    <a:pt x="200" y="275"/>
                    <a:pt x="217" y="266"/>
                  </a:cubicBezTo>
                  <a:cubicBezTo>
                    <a:pt x="239" y="254"/>
                    <a:pt x="262" y="241"/>
                    <a:pt x="278" y="205"/>
                  </a:cubicBezTo>
                  <a:cubicBezTo>
                    <a:pt x="295" y="167"/>
                    <a:pt x="297" y="131"/>
                    <a:pt x="282" y="101"/>
                  </a:cubicBezTo>
                  <a:cubicBezTo>
                    <a:pt x="268" y="71"/>
                    <a:pt x="238" y="50"/>
                    <a:pt x="198" y="40"/>
                  </a:cubicBezTo>
                  <a:cubicBezTo>
                    <a:pt x="115" y="19"/>
                    <a:pt x="64" y="60"/>
                    <a:pt x="46" y="102"/>
                  </a:cubicBezTo>
                  <a:cubicBezTo>
                    <a:pt x="19" y="164"/>
                    <a:pt x="44" y="200"/>
                    <a:pt x="62" y="227"/>
                  </a:cubicBezTo>
                  <a:cubicBezTo>
                    <a:pt x="64" y="230"/>
                    <a:pt x="64" y="230"/>
                    <a:pt x="64" y="230"/>
                  </a:cubicBezTo>
                  <a:cubicBezTo>
                    <a:pt x="86" y="263"/>
                    <a:pt x="88" y="304"/>
                    <a:pt x="83" y="324"/>
                  </a:cubicBezTo>
                  <a:cubicBezTo>
                    <a:pt x="82" y="329"/>
                    <a:pt x="78" y="332"/>
                    <a:pt x="73" y="331"/>
                  </a:cubicBezTo>
                  <a:cubicBezTo>
                    <a:pt x="69" y="330"/>
                    <a:pt x="66" y="325"/>
                    <a:pt x="67" y="320"/>
                  </a:cubicBezTo>
                  <a:cubicBezTo>
                    <a:pt x="70" y="304"/>
                    <a:pt x="68" y="268"/>
                    <a:pt x="49" y="239"/>
                  </a:cubicBezTo>
                  <a:cubicBezTo>
                    <a:pt x="47" y="236"/>
                    <a:pt x="47" y="236"/>
                    <a:pt x="47" y="236"/>
                  </a:cubicBezTo>
                  <a:cubicBezTo>
                    <a:pt x="29" y="210"/>
                    <a:pt x="0" y="166"/>
                    <a:pt x="31" y="95"/>
                  </a:cubicBezTo>
                  <a:cubicBezTo>
                    <a:pt x="51" y="47"/>
                    <a:pt x="109" y="0"/>
                    <a:pt x="202" y="23"/>
                  </a:cubicBezTo>
                  <a:cubicBezTo>
                    <a:pt x="247" y="34"/>
                    <a:pt x="281" y="59"/>
                    <a:pt x="298" y="93"/>
                  </a:cubicBezTo>
                  <a:cubicBezTo>
                    <a:pt x="315" y="128"/>
                    <a:pt x="313" y="169"/>
                    <a:pt x="294" y="212"/>
                  </a:cubicBezTo>
                  <a:cubicBezTo>
                    <a:pt x="276" y="254"/>
                    <a:pt x="249" y="268"/>
                    <a:pt x="225" y="281"/>
                  </a:cubicBezTo>
                  <a:cubicBezTo>
                    <a:pt x="210" y="289"/>
                    <a:pt x="196" y="296"/>
                    <a:pt x="187" y="311"/>
                  </a:cubicBezTo>
                  <a:cubicBezTo>
                    <a:pt x="179" y="323"/>
                    <a:pt x="176" y="335"/>
                    <a:pt x="173" y="345"/>
                  </a:cubicBezTo>
                  <a:cubicBezTo>
                    <a:pt x="169" y="359"/>
                    <a:pt x="165" y="373"/>
                    <a:pt x="147" y="373"/>
                  </a:cubicBezTo>
                  <a:cubicBezTo>
                    <a:pt x="141" y="372"/>
                    <a:pt x="133" y="371"/>
                    <a:pt x="123" y="368"/>
                  </a:cubicBezTo>
                  <a:cubicBezTo>
                    <a:pt x="99" y="363"/>
                    <a:pt x="55" y="353"/>
                    <a:pt x="50" y="370"/>
                  </a:cubicBezTo>
                  <a:cubicBezTo>
                    <a:pt x="49" y="371"/>
                    <a:pt x="51" y="374"/>
                    <a:pt x="57" y="379"/>
                  </a:cubicBezTo>
                  <a:cubicBezTo>
                    <a:pt x="57" y="379"/>
                    <a:pt x="57" y="379"/>
                    <a:pt x="58" y="380"/>
                  </a:cubicBezTo>
                  <a:cubicBezTo>
                    <a:pt x="89" y="371"/>
                    <a:pt x="133" y="374"/>
                    <a:pt x="146" y="391"/>
                  </a:cubicBezTo>
                  <a:cubicBezTo>
                    <a:pt x="155" y="403"/>
                    <a:pt x="151" y="411"/>
                    <a:pt x="148" y="415"/>
                  </a:cubicBezTo>
                  <a:cubicBezTo>
                    <a:pt x="135" y="430"/>
                    <a:pt x="81" y="413"/>
                    <a:pt x="58" y="400"/>
                  </a:cubicBezTo>
                  <a:cubicBezTo>
                    <a:pt x="57" y="400"/>
                    <a:pt x="56" y="399"/>
                    <a:pt x="55" y="399"/>
                  </a:cubicBezTo>
                  <a:cubicBezTo>
                    <a:pt x="51" y="400"/>
                    <a:pt x="48" y="402"/>
                    <a:pt x="45" y="404"/>
                  </a:cubicBezTo>
                  <a:cubicBezTo>
                    <a:pt x="40" y="408"/>
                    <a:pt x="37" y="412"/>
                    <a:pt x="42" y="420"/>
                  </a:cubicBezTo>
                  <a:cubicBezTo>
                    <a:pt x="66" y="412"/>
                    <a:pt x="104" y="420"/>
                    <a:pt x="127" y="436"/>
                  </a:cubicBezTo>
                  <a:cubicBezTo>
                    <a:pt x="131" y="438"/>
                    <a:pt x="142" y="446"/>
                    <a:pt x="140" y="457"/>
                  </a:cubicBezTo>
                  <a:cubicBezTo>
                    <a:pt x="139" y="461"/>
                    <a:pt x="136" y="467"/>
                    <a:pt x="125" y="469"/>
                  </a:cubicBezTo>
                  <a:cubicBezTo>
                    <a:pt x="106" y="473"/>
                    <a:pt x="64" y="465"/>
                    <a:pt x="39" y="442"/>
                  </a:cubicBezTo>
                  <a:cubicBezTo>
                    <a:pt x="33" y="451"/>
                    <a:pt x="46" y="468"/>
                    <a:pt x="52" y="475"/>
                  </a:cubicBezTo>
                  <a:cubicBezTo>
                    <a:pt x="55" y="478"/>
                    <a:pt x="54" y="484"/>
                    <a:pt x="51" y="487"/>
                  </a:cubicBezTo>
                  <a:cubicBezTo>
                    <a:pt x="48" y="489"/>
                    <a:pt x="45" y="489"/>
                    <a:pt x="42" y="488"/>
                  </a:cubicBezTo>
                  <a:close/>
                  <a:moveTo>
                    <a:pt x="57" y="435"/>
                  </a:moveTo>
                  <a:cubicBezTo>
                    <a:pt x="78" y="449"/>
                    <a:pt x="109" y="454"/>
                    <a:pt x="120" y="452"/>
                  </a:cubicBezTo>
                  <a:cubicBezTo>
                    <a:pt x="119" y="452"/>
                    <a:pt x="118" y="451"/>
                    <a:pt x="117" y="450"/>
                  </a:cubicBezTo>
                  <a:cubicBezTo>
                    <a:pt x="100" y="438"/>
                    <a:pt x="74" y="433"/>
                    <a:pt x="57" y="435"/>
                  </a:cubicBezTo>
                  <a:close/>
                  <a:moveTo>
                    <a:pt x="82" y="393"/>
                  </a:moveTo>
                  <a:cubicBezTo>
                    <a:pt x="103" y="401"/>
                    <a:pt x="126" y="405"/>
                    <a:pt x="134" y="404"/>
                  </a:cubicBezTo>
                  <a:cubicBezTo>
                    <a:pt x="133" y="403"/>
                    <a:pt x="133" y="402"/>
                    <a:pt x="132" y="401"/>
                  </a:cubicBezTo>
                  <a:cubicBezTo>
                    <a:pt x="127" y="394"/>
                    <a:pt x="104" y="391"/>
                    <a:pt x="82" y="393"/>
                  </a:cubicBezTo>
                  <a:close/>
                </a:path>
              </a:pathLst>
            </a:cu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2"/>
            <p:cNvSpPr/>
            <p:nvPr/>
          </p:nvSpPr>
          <p:spPr bwMode="auto">
            <a:xfrm>
              <a:off x="3798816" y="2822575"/>
              <a:ext cx="447675" cy="665163"/>
            </a:xfrm>
            <a:custGeom>
              <a:avLst/>
              <a:gdLst>
                <a:gd name="T0" fmla="*/ 38 w 180"/>
                <a:gd name="T1" fmla="*/ 263 h 268"/>
                <a:gd name="T2" fmla="*/ 42 w 180"/>
                <a:gd name="T3" fmla="*/ 152 h 268"/>
                <a:gd name="T4" fmla="*/ 18 w 180"/>
                <a:gd name="T5" fmla="*/ 67 h 268"/>
                <a:gd name="T6" fmla="*/ 18 w 180"/>
                <a:gd name="T7" fmla="*/ 44 h 268"/>
                <a:gd name="T8" fmla="*/ 41 w 180"/>
                <a:gd name="T9" fmla="*/ 73 h 268"/>
                <a:gd name="T10" fmla="*/ 80 w 180"/>
                <a:gd name="T11" fmla="*/ 50 h 268"/>
                <a:gd name="T12" fmla="*/ 91 w 180"/>
                <a:gd name="T13" fmla="*/ 12 h 268"/>
                <a:gd name="T14" fmla="*/ 107 w 180"/>
                <a:gd name="T15" fmla="*/ 40 h 268"/>
                <a:gd name="T16" fmla="*/ 124 w 180"/>
                <a:gd name="T17" fmla="*/ 75 h 268"/>
                <a:gd name="T18" fmla="*/ 148 w 180"/>
                <a:gd name="T19" fmla="*/ 61 h 268"/>
                <a:gd name="T20" fmla="*/ 155 w 180"/>
                <a:gd name="T21" fmla="*/ 76 h 268"/>
                <a:gd name="T22" fmla="*/ 140 w 180"/>
                <a:gd name="T23" fmla="*/ 102 h 268"/>
                <a:gd name="T24" fmla="*/ 147 w 180"/>
                <a:gd name="T25" fmla="*/ 107 h 268"/>
                <a:gd name="T26" fmla="*/ 154 w 180"/>
                <a:gd name="T27" fmla="*/ 53 h 268"/>
                <a:gd name="T28" fmla="*/ 135 w 180"/>
                <a:gd name="T29" fmla="*/ 58 h 268"/>
                <a:gd name="T30" fmla="*/ 123 w 180"/>
                <a:gd name="T31" fmla="*/ 66 h 268"/>
                <a:gd name="T32" fmla="*/ 116 w 180"/>
                <a:gd name="T33" fmla="*/ 56 h 268"/>
                <a:gd name="T34" fmla="*/ 95 w 180"/>
                <a:gd name="T35" fmla="*/ 3 h 268"/>
                <a:gd name="T36" fmla="*/ 72 w 180"/>
                <a:gd name="T37" fmla="*/ 46 h 268"/>
                <a:gd name="T38" fmla="*/ 58 w 180"/>
                <a:gd name="T39" fmla="*/ 70 h 268"/>
                <a:gd name="T40" fmla="*/ 36 w 180"/>
                <a:gd name="T41" fmla="*/ 51 h 268"/>
                <a:gd name="T42" fmla="*/ 18 w 180"/>
                <a:gd name="T43" fmla="*/ 34 h 268"/>
                <a:gd name="T44" fmla="*/ 5 w 180"/>
                <a:gd name="T45" fmla="*/ 57 h 268"/>
                <a:gd name="T46" fmla="*/ 24 w 180"/>
                <a:gd name="T47" fmla="*/ 102 h 268"/>
                <a:gd name="T48" fmla="*/ 33 w 180"/>
                <a:gd name="T49" fmla="*/ 150 h 268"/>
                <a:gd name="T50" fmla="*/ 33 w 180"/>
                <a:gd name="T51" fmla="*/ 233 h 268"/>
                <a:gd name="T52" fmla="*/ 30 w 180"/>
                <a:gd name="T53" fmla="*/ 260 h 268"/>
                <a:gd name="T54" fmla="*/ 38 w 180"/>
                <a:gd name="T55" fmla="*/ 26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0" h="268">
                  <a:moveTo>
                    <a:pt x="38" y="263"/>
                  </a:moveTo>
                  <a:cubicBezTo>
                    <a:pt x="45" y="227"/>
                    <a:pt x="46" y="188"/>
                    <a:pt x="42" y="152"/>
                  </a:cubicBezTo>
                  <a:cubicBezTo>
                    <a:pt x="39" y="122"/>
                    <a:pt x="32" y="94"/>
                    <a:pt x="18" y="67"/>
                  </a:cubicBezTo>
                  <a:cubicBezTo>
                    <a:pt x="16" y="61"/>
                    <a:pt x="3" y="33"/>
                    <a:pt x="18" y="44"/>
                  </a:cubicBezTo>
                  <a:cubicBezTo>
                    <a:pt x="29" y="51"/>
                    <a:pt x="31" y="65"/>
                    <a:pt x="41" y="73"/>
                  </a:cubicBezTo>
                  <a:cubicBezTo>
                    <a:pt x="60" y="87"/>
                    <a:pt x="77" y="70"/>
                    <a:pt x="80" y="50"/>
                  </a:cubicBezTo>
                  <a:cubicBezTo>
                    <a:pt x="81" y="41"/>
                    <a:pt x="79" y="16"/>
                    <a:pt x="91" y="12"/>
                  </a:cubicBezTo>
                  <a:cubicBezTo>
                    <a:pt x="102" y="8"/>
                    <a:pt x="106" y="34"/>
                    <a:pt x="107" y="40"/>
                  </a:cubicBezTo>
                  <a:cubicBezTo>
                    <a:pt x="108" y="51"/>
                    <a:pt x="101" y="86"/>
                    <a:pt x="124" y="75"/>
                  </a:cubicBezTo>
                  <a:cubicBezTo>
                    <a:pt x="132" y="71"/>
                    <a:pt x="139" y="64"/>
                    <a:pt x="148" y="61"/>
                  </a:cubicBezTo>
                  <a:cubicBezTo>
                    <a:pt x="156" y="58"/>
                    <a:pt x="156" y="71"/>
                    <a:pt x="155" y="76"/>
                  </a:cubicBezTo>
                  <a:cubicBezTo>
                    <a:pt x="152" y="85"/>
                    <a:pt x="145" y="94"/>
                    <a:pt x="140" y="102"/>
                  </a:cubicBezTo>
                  <a:cubicBezTo>
                    <a:pt x="136" y="107"/>
                    <a:pt x="144" y="111"/>
                    <a:pt x="147" y="107"/>
                  </a:cubicBezTo>
                  <a:cubicBezTo>
                    <a:pt x="154" y="97"/>
                    <a:pt x="180" y="60"/>
                    <a:pt x="154" y="53"/>
                  </a:cubicBezTo>
                  <a:cubicBezTo>
                    <a:pt x="147" y="50"/>
                    <a:pt x="141" y="54"/>
                    <a:pt x="135" y="58"/>
                  </a:cubicBezTo>
                  <a:cubicBezTo>
                    <a:pt x="131" y="60"/>
                    <a:pt x="127" y="63"/>
                    <a:pt x="123" y="66"/>
                  </a:cubicBezTo>
                  <a:cubicBezTo>
                    <a:pt x="114" y="72"/>
                    <a:pt x="116" y="63"/>
                    <a:pt x="116" y="56"/>
                  </a:cubicBezTo>
                  <a:cubicBezTo>
                    <a:pt x="117" y="41"/>
                    <a:pt x="115" y="6"/>
                    <a:pt x="95" y="3"/>
                  </a:cubicBezTo>
                  <a:cubicBezTo>
                    <a:pt x="74" y="0"/>
                    <a:pt x="73" y="33"/>
                    <a:pt x="72" y="46"/>
                  </a:cubicBezTo>
                  <a:cubicBezTo>
                    <a:pt x="71" y="55"/>
                    <a:pt x="67" y="67"/>
                    <a:pt x="58" y="70"/>
                  </a:cubicBezTo>
                  <a:cubicBezTo>
                    <a:pt x="48" y="73"/>
                    <a:pt x="40" y="58"/>
                    <a:pt x="36" y="51"/>
                  </a:cubicBezTo>
                  <a:cubicBezTo>
                    <a:pt x="32" y="44"/>
                    <a:pt x="26" y="37"/>
                    <a:pt x="18" y="34"/>
                  </a:cubicBezTo>
                  <a:cubicBezTo>
                    <a:pt x="0" y="24"/>
                    <a:pt x="2" y="47"/>
                    <a:pt x="5" y="57"/>
                  </a:cubicBezTo>
                  <a:cubicBezTo>
                    <a:pt x="10" y="73"/>
                    <a:pt x="19" y="86"/>
                    <a:pt x="24" y="102"/>
                  </a:cubicBezTo>
                  <a:cubicBezTo>
                    <a:pt x="29" y="117"/>
                    <a:pt x="31" y="134"/>
                    <a:pt x="33" y="150"/>
                  </a:cubicBezTo>
                  <a:cubicBezTo>
                    <a:pt x="37" y="177"/>
                    <a:pt x="36" y="206"/>
                    <a:pt x="33" y="233"/>
                  </a:cubicBezTo>
                  <a:cubicBezTo>
                    <a:pt x="33" y="241"/>
                    <a:pt x="31" y="255"/>
                    <a:pt x="30" y="260"/>
                  </a:cubicBezTo>
                  <a:cubicBezTo>
                    <a:pt x="29" y="266"/>
                    <a:pt x="37" y="268"/>
                    <a:pt x="38" y="263"/>
                  </a:cubicBezTo>
                  <a:close/>
                </a:path>
              </a:pathLst>
            </a:cu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7938448" y="6119600"/>
            <a:ext cx="606425" cy="855663"/>
            <a:chOff x="3344791" y="3895725"/>
            <a:chExt cx="606425" cy="855663"/>
          </a:xfrm>
        </p:grpSpPr>
        <p:sp>
          <p:nvSpPr>
            <p:cNvPr id="56" name="Freeform 53"/>
            <p:cNvSpPr>
              <a:spLocks noEditPoints="1"/>
            </p:cNvSpPr>
            <p:nvPr/>
          </p:nvSpPr>
          <p:spPr bwMode="auto">
            <a:xfrm>
              <a:off x="3344791" y="3895725"/>
              <a:ext cx="606425" cy="855663"/>
            </a:xfrm>
            <a:custGeom>
              <a:avLst/>
              <a:gdLst>
                <a:gd name="T0" fmla="*/ 19 w 244"/>
                <a:gd name="T1" fmla="*/ 345 h 345"/>
                <a:gd name="T2" fmla="*/ 16 w 244"/>
                <a:gd name="T3" fmla="*/ 342 h 345"/>
                <a:gd name="T4" fmla="*/ 12 w 244"/>
                <a:gd name="T5" fmla="*/ 301 h 345"/>
                <a:gd name="T6" fmla="*/ 13 w 244"/>
                <a:gd name="T7" fmla="*/ 300 h 345"/>
                <a:gd name="T8" fmla="*/ 22 w 244"/>
                <a:gd name="T9" fmla="*/ 273 h 345"/>
                <a:gd name="T10" fmla="*/ 25 w 244"/>
                <a:gd name="T11" fmla="*/ 271 h 345"/>
                <a:gd name="T12" fmla="*/ 22 w 244"/>
                <a:gd name="T13" fmla="*/ 255 h 345"/>
                <a:gd name="T14" fmla="*/ 91 w 244"/>
                <a:gd name="T15" fmla="*/ 254 h 345"/>
                <a:gd name="T16" fmla="*/ 105 w 244"/>
                <a:gd name="T17" fmla="*/ 258 h 345"/>
                <a:gd name="T18" fmla="*/ 113 w 244"/>
                <a:gd name="T19" fmla="*/ 248 h 345"/>
                <a:gd name="T20" fmla="*/ 128 w 244"/>
                <a:gd name="T21" fmla="*/ 222 h 345"/>
                <a:gd name="T22" fmla="*/ 163 w 244"/>
                <a:gd name="T23" fmla="*/ 200 h 345"/>
                <a:gd name="T24" fmla="*/ 212 w 244"/>
                <a:gd name="T25" fmla="*/ 162 h 345"/>
                <a:gd name="T26" fmla="*/ 223 w 244"/>
                <a:gd name="T27" fmla="*/ 87 h 345"/>
                <a:gd name="T28" fmla="*/ 168 w 244"/>
                <a:gd name="T29" fmla="*/ 36 h 345"/>
                <a:gd name="T30" fmla="*/ 54 w 244"/>
                <a:gd name="T31" fmla="*/ 68 h 345"/>
                <a:gd name="T32" fmla="*/ 54 w 244"/>
                <a:gd name="T33" fmla="*/ 159 h 345"/>
                <a:gd name="T34" fmla="*/ 56 w 244"/>
                <a:gd name="T35" fmla="*/ 161 h 345"/>
                <a:gd name="T36" fmla="*/ 62 w 244"/>
                <a:gd name="T37" fmla="*/ 230 h 345"/>
                <a:gd name="T38" fmla="*/ 54 w 244"/>
                <a:gd name="T39" fmla="*/ 234 h 345"/>
                <a:gd name="T40" fmla="*/ 50 w 244"/>
                <a:gd name="T41" fmla="*/ 226 h 345"/>
                <a:gd name="T42" fmla="*/ 45 w 244"/>
                <a:gd name="T43" fmla="*/ 167 h 345"/>
                <a:gd name="T44" fmla="*/ 43 w 244"/>
                <a:gd name="T45" fmla="*/ 164 h 345"/>
                <a:gd name="T46" fmla="*/ 44 w 244"/>
                <a:gd name="T47" fmla="*/ 62 h 345"/>
                <a:gd name="T48" fmla="*/ 172 w 244"/>
                <a:gd name="T49" fmla="*/ 25 h 345"/>
                <a:gd name="T50" fmla="*/ 235 w 244"/>
                <a:gd name="T51" fmla="*/ 83 h 345"/>
                <a:gd name="T52" fmla="*/ 222 w 244"/>
                <a:gd name="T53" fmla="*/ 168 h 345"/>
                <a:gd name="T54" fmla="*/ 167 w 244"/>
                <a:gd name="T55" fmla="*/ 211 h 345"/>
                <a:gd name="T56" fmla="*/ 137 w 244"/>
                <a:gd name="T57" fmla="*/ 230 h 345"/>
                <a:gd name="T58" fmla="*/ 124 w 244"/>
                <a:gd name="T59" fmla="*/ 253 h 345"/>
                <a:gd name="T60" fmla="*/ 103 w 244"/>
                <a:gd name="T61" fmla="*/ 270 h 345"/>
                <a:gd name="T62" fmla="*/ 86 w 244"/>
                <a:gd name="T63" fmla="*/ 265 h 345"/>
                <a:gd name="T64" fmla="*/ 34 w 244"/>
                <a:gd name="T65" fmla="*/ 260 h 345"/>
                <a:gd name="T66" fmla="*/ 38 w 244"/>
                <a:gd name="T67" fmla="*/ 267 h 345"/>
                <a:gd name="T68" fmla="*/ 39 w 244"/>
                <a:gd name="T69" fmla="*/ 268 h 345"/>
                <a:gd name="T70" fmla="*/ 101 w 244"/>
                <a:gd name="T71" fmla="*/ 284 h 345"/>
                <a:gd name="T72" fmla="*/ 101 w 244"/>
                <a:gd name="T73" fmla="*/ 301 h 345"/>
                <a:gd name="T74" fmla="*/ 37 w 244"/>
                <a:gd name="T75" fmla="*/ 283 h 345"/>
                <a:gd name="T76" fmla="*/ 35 w 244"/>
                <a:gd name="T77" fmla="*/ 281 h 345"/>
                <a:gd name="T78" fmla="*/ 28 w 244"/>
                <a:gd name="T79" fmla="*/ 284 h 345"/>
                <a:gd name="T80" fmla="*/ 24 w 244"/>
                <a:gd name="T81" fmla="*/ 295 h 345"/>
                <a:gd name="T82" fmla="*/ 84 w 244"/>
                <a:gd name="T83" fmla="*/ 314 h 345"/>
                <a:gd name="T84" fmla="*/ 91 w 244"/>
                <a:gd name="T85" fmla="*/ 330 h 345"/>
                <a:gd name="T86" fmla="*/ 79 w 244"/>
                <a:gd name="T87" fmla="*/ 338 h 345"/>
                <a:gd name="T88" fmla="*/ 20 w 244"/>
                <a:gd name="T89" fmla="*/ 311 h 345"/>
                <a:gd name="T90" fmla="*/ 26 w 244"/>
                <a:gd name="T91" fmla="*/ 336 h 345"/>
                <a:gd name="T92" fmla="*/ 25 w 244"/>
                <a:gd name="T93" fmla="*/ 344 h 345"/>
                <a:gd name="T94" fmla="*/ 19 w 244"/>
                <a:gd name="T95" fmla="*/ 345 h 345"/>
                <a:gd name="T96" fmla="*/ 33 w 244"/>
                <a:gd name="T97" fmla="*/ 307 h 345"/>
                <a:gd name="T98" fmla="*/ 77 w 244"/>
                <a:gd name="T99" fmla="*/ 325 h 345"/>
                <a:gd name="T100" fmla="*/ 75 w 244"/>
                <a:gd name="T101" fmla="*/ 323 h 345"/>
                <a:gd name="T102" fmla="*/ 33 w 244"/>
                <a:gd name="T103" fmla="*/ 307 h 345"/>
                <a:gd name="T104" fmla="*/ 55 w 244"/>
                <a:gd name="T105" fmla="*/ 279 h 345"/>
                <a:gd name="T106" fmla="*/ 91 w 244"/>
                <a:gd name="T107" fmla="*/ 292 h 345"/>
                <a:gd name="T108" fmla="*/ 90 w 244"/>
                <a:gd name="T109" fmla="*/ 290 h 345"/>
                <a:gd name="T110" fmla="*/ 55 w 244"/>
                <a:gd name="T111" fmla="*/ 279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4" h="345">
                  <a:moveTo>
                    <a:pt x="19" y="345"/>
                  </a:moveTo>
                  <a:cubicBezTo>
                    <a:pt x="18" y="344"/>
                    <a:pt x="17" y="343"/>
                    <a:pt x="16" y="342"/>
                  </a:cubicBezTo>
                  <a:cubicBezTo>
                    <a:pt x="0" y="319"/>
                    <a:pt x="5" y="307"/>
                    <a:pt x="12" y="301"/>
                  </a:cubicBezTo>
                  <a:cubicBezTo>
                    <a:pt x="13" y="301"/>
                    <a:pt x="13" y="301"/>
                    <a:pt x="13" y="300"/>
                  </a:cubicBezTo>
                  <a:cubicBezTo>
                    <a:pt x="8" y="289"/>
                    <a:pt x="11" y="279"/>
                    <a:pt x="22" y="273"/>
                  </a:cubicBezTo>
                  <a:cubicBezTo>
                    <a:pt x="23" y="273"/>
                    <a:pt x="24" y="272"/>
                    <a:pt x="25" y="271"/>
                  </a:cubicBezTo>
                  <a:cubicBezTo>
                    <a:pt x="20" y="265"/>
                    <a:pt x="21" y="259"/>
                    <a:pt x="22" y="255"/>
                  </a:cubicBezTo>
                  <a:cubicBezTo>
                    <a:pt x="32" y="233"/>
                    <a:pt x="67" y="245"/>
                    <a:pt x="91" y="254"/>
                  </a:cubicBezTo>
                  <a:cubicBezTo>
                    <a:pt x="97" y="256"/>
                    <a:pt x="102" y="258"/>
                    <a:pt x="105" y="258"/>
                  </a:cubicBezTo>
                  <a:cubicBezTo>
                    <a:pt x="108" y="259"/>
                    <a:pt x="109" y="258"/>
                    <a:pt x="113" y="248"/>
                  </a:cubicBezTo>
                  <a:cubicBezTo>
                    <a:pt x="116" y="241"/>
                    <a:pt x="120" y="231"/>
                    <a:pt x="128" y="222"/>
                  </a:cubicBezTo>
                  <a:cubicBezTo>
                    <a:pt x="137" y="210"/>
                    <a:pt x="150" y="205"/>
                    <a:pt x="163" y="200"/>
                  </a:cubicBezTo>
                  <a:cubicBezTo>
                    <a:pt x="180" y="193"/>
                    <a:pt x="197" y="186"/>
                    <a:pt x="212" y="162"/>
                  </a:cubicBezTo>
                  <a:cubicBezTo>
                    <a:pt x="227" y="136"/>
                    <a:pt x="231" y="110"/>
                    <a:pt x="223" y="87"/>
                  </a:cubicBezTo>
                  <a:cubicBezTo>
                    <a:pt x="215" y="65"/>
                    <a:pt x="196" y="47"/>
                    <a:pt x="168" y="36"/>
                  </a:cubicBezTo>
                  <a:cubicBezTo>
                    <a:pt x="110" y="15"/>
                    <a:pt x="71" y="40"/>
                    <a:pt x="54" y="68"/>
                  </a:cubicBezTo>
                  <a:cubicBezTo>
                    <a:pt x="30" y="110"/>
                    <a:pt x="44" y="138"/>
                    <a:pt x="54" y="159"/>
                  </a:cubicBezTo>
                  <a:cubicBezTo>
                    <a:pt x="56" y="161"/>
                    <a:pt x="56" y="161"/>
                    <a:pt x="56" y="161"/>
                  </a:cubicBezTo>
                  <a:cubicBezTo>
                    <a:pt x="69" y="187"/>
                    <a:pt x="67" y="217"/>
                    <a:pt x="62" y="230"/>
                  </a:cubicBezTo>
                  <a:cubicBezTo>
                    <a:pt x="61" y="234"/>
                    <a:pt x="57" y="235"/>
                    <a:pt x="54" y="234"/>
                  </a:cubicBezTo>
                  <a:cubicBezTo>
                    <a:pt x="51" y="233"/>
                    <a:pt x="49" y="230"/>
                    <a:pt x="50" y="226"/>
                  </a:cubicBezTo>
                  <a:cubicBezTo>
                    <a:pt x="54" y="215"/>
                    <a:pt x="56" y="189"/>
                    <a:pt x="45" y="167"/>
                  </a:cubicBezTo>
                  <a:cubicBezTo>
                    <a:pt x="43" y="164"/>
                    <a:pt x="43" y="164"/>
                    <a:pt x="43" y="164"/>
                  </a:cubicBezTo>
                  <a:cubicBezTo>
                    <a:pt x="33" y="144"/>
                    <a:pt x="15" y="110"/>
                    <a:pt x="44" y="62"/>
                  </a:cubicBezTo>
                  <a:cubicBezTo>
                    <a:pt x="62" y="29"/>
                    <a:pt x="107" y="0"/>
                    <a:pt x="172" y="25"/>
                  </a:cubicBezTo>
                  <a:cubicBezTo>
                    <a:pt x="204" y="36"/>
                    <a:pt x="226" y="57"/>
                    <a:pt x="235" y="83"/>
                  </a:cubicBezTo>
                  <a:cubicBezTo>
                    <a:pt x="244" y="109"/>
                    <a:pt x="240" y="139"/>
                    <a:pt x="222" y="168"/>
                  </a:cubicBezTo>
                  <a:cubicBezTo>
                    <a:pt x="206" y="196"/>
                    <a:pt x="185" y="204"/>
                    <a:pt x="167" y="211"/>
                  </a:cubicBezTo>
                  <a:cubicBezTo>
                    <a:pt x="155" y="216"/>
                    <a:pt x="145" y="220"/>
                    <a:pt x="137" y="230"/>
                  </a:cubicBezTo>
                  <a:cubicBezTo>
                    <a:pt x="131" y="238"/>
                    <a:pt x="127" y="246"/>
                    <a:pt x="124" y="253"/>
                  </a:cubicBezTo>
                  <a:cubicBezTo>
                    <a:pt x="120" y="262"/>
                    <a:pt x="116" y="273"/>
                    <a:pt x="103" y="270"/>
                  </a:cubicBezTo>
                  <a:cubicBezTo>
                    <a:pt x="99" y="270"/>
                    <a:pt x="94" y="268"/>
                    <a:pt x="86" y="265"/>
                  </a:cubicBezTo>
                  <a:cubicBezTo>
                    <a:pt x="70" y="260"/>
                    <a:pt x="39" y="249"/>
                    <a:pt x="34" y="260"/>
                  </a:cubicBezTo>
                  <a:cubicBezTo>
                    <a:pt x="34" y="261"/>
                    <a:pt x="34" y="264"/>
                    <a:pt x="38" y="267"/>
                  </a:cubicBezTo>
                  <a:cubicBezTo>
                    <a:pt x="38" y="268"/>
                    <a:pt x="39" y="268"/>
                    <a:pt x="39" y="268"/>
                  </a:cubicBezTo>
                  <a:cubicBezTo>
                    <a:pt x="62" y="265"/>
                    <a:pt x="93" y="270"/>
                    <a:pt x="101" y="284"/>
                  </a:cubicBezTo>
                  <a:cubicBezTo>
                    <a:pt x="107" y="293"/>
                    <a:pt x="103" y="298"/>
                    <a:pt x="101" y="301"/>
                  </a:cubicBezTo>
                  <a:cubicBezTo>
                    <a:pt x="90" y="311"/>
                    <a:pt x="53" y="294"/>
                    <a:pt x="37" y="283"/>
                  </a:cubicBezTo>
                  <a:cubicBezTo>
                    <a:pt x="36" y="282"/>
                    <a:pt x="36" y="282"/>
                    <a:pt x="35" y="281"/>
                  </a:cubicBezTo>
                  <a:cubicBezTo>
                    <a:pt x="32" y="282"/>
                    <a:pt x="30" y="283"/>
                    <a:pt x="28" y="284"/>
                  </a:cubicBezTo>
                  <a:cubicBezTo>
                    <a:pt x="24" y="286"/>
                    <a:pt x="21" y="289"/>
                    <a:pt x="24" y="295"/>
                  </a:cubicBezTo>
                  <a:cubicBezTo>
                    <a:pt x="42" y="292"/>
                    <a:pt x="69" y="301"/>
                    <a:pt x="84" y="314"/>
                  </a:cubicBezTo>
                  <a:cubicBezTo>
                    <a:pt x="86" y="316"/>
                    <a:pt x="94" y="323"/>
                    <a:pt x="91" y="330"/>
                  </a:cubicBezTo>
                  <a:cubicBezTo>
                    <a:pt x="90" y="333"/>
                    <a:pt x="87" y="337"/>
                    <a:pt x="79" y="338"/>
                  </a:cubicBezTo>
                  <a:cubicBezTo>
                    <a:pt x="65" y="339"/>
                    <a:pt x="36" y="329"/>
                    <a:pt x="20" y="311"/>
                  </a:cubicBezTo>
                  <a:cubicBezTo>
                    <a:pt x="15" y="317"/>
                    <a:pt x="23" y="330"/>
                    <a:pt x="26" y="336"/>
                  </a:cubicBezTo>
                  <a:cubicBezTo>
                    <a:pt x="28" y="338"/>
                    <a:pt x="27" y="342"/>
                    <a:pt x="25" y="344"/>
                  </a:cubicBezTo>
                  <a:cubicBezTo>
                    <a:pt x="23" y="345"/>
                    <a:pt x="20" y="345"/>
                    <a:pt x="19" y="345"/>
                  </a:cubicBezTo>
                  <a:close/>
                  <a:moveTo>
                    <a:pt x="33" y="307"/>
                  </a:moveTo>
                  <a:cubicBezTo>
                    <a:pt x="47" y="320"/>
                    <a:pt x="69" y="326"/>
                    <a:pt x="77" y="325"/>
                  </a:cubicBezTo>
                  <a:cubicBezTo>
                    <a:pt x="77" y="325"/>
                    <a:pt x="76" y="324"/>
                    <a:pt x="75" y="323"/>
                  </a:cubicBezTo>
                  <a:cubicBezTo>
                    <a:pt x="64" y="313"/>
                    <a:pt x="46" y="307"/>
                    <a:pt x="33" y="307"/>
                  </a:cubicBezTo>
                  <a:close/>
                  <a:moveTo>
                    <a:pt x="55" y="279"/>
                  </a:moveTo>
                  <a:cubicBezTo>
                    <a:pt x="69" y="287"/>
                    <a:pt x="85" y="292"/>
                    <a:pt x="91" y="292"/>
                  </a:cubicBezTo>
                  <a:cubicBezTo>
                    <a:pt x="91" y="291"/>
                    <a:pt x="91" y="291"/>
                    <a:pt x="90" y="290"/>
                  </a:cubicBezTo>
                  <a:cubicBezTo>
                    <a:pt x="87" y="284"/>
                    <a:pt x="71" y="280"/>
                    <a:pt x="55" y="279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4"/>
            <p:cNvSpPr/>
            <p:nvPr/>
          </p:nvSpPr>
          <p:spPr bwMode="auto">
            <a:xfrm>
              <a:off x="3528941" y="4065588"/>
              <a:ext cx="314325" cy="468313"/>
            </a:xfrm>
            <a:custGeom>
              <a:avLst/>
              <a:gdLst>
                <a:gd name="T0" fmla="*/ 8 w 127"/>
                <a:gd name="T1" fmla="*/ 185 h 189"/>
                <a:gd name="T2" fmla="*/ 21 w 127"/>
                <a:gd name="T3" fmla="*/ 106 h 189"/>
                <a:gd name="T4" fmla="*/ 11 w 127"/>
                <a:gd name="T5" fmla="*/ 43 h 189"/>
                <a:gd name="T6" fmla="*/ 13 w 127"/>
                <a:gd name="T7" fmla="*/ 26 h 189"/>
                <a:gd name="T8" fmla="*/ 26 w 127"/>
                <a:gd name="T9" fmla="*/ 49 h 189"/>
                <a:gd name="T10" fmla="*/ 56 w 127"/>
                <a:gd name="T11" fmla="*/ 36 h 189"/>
                <a:gd name="T12" fmla="*/ 68 w 127"/>
                <a:gd name="T13" fmla="*/ 10 h 189"/>
                <a:gd name="T14" fmla="*/ 76 w 127"/>
                <a:gd name="T15" fmla="*/ 31 h 189"/>
                <a:gd name="T16" fmla="*/ 86 w 127"/>
                <a:gd name="T17" fmla="*/ 58 h 189"/>
                <a:gd name="T18" fmla="*/ 104 w 127"/>
                <a:gd name="T19" fmla="*/ 50 h 189"/>
                <a:gd name="T20" fmla="*/ 108 w 127"/>
                <a:gd name="T21" fmla="*/ 61 h 189"/>
                <a:gd name="T22" fmla="*/ 95 w 127"/>
                <a:gd name="T23" fmla="*/ 78 h 189"/>
                <a:gd name="T24" fmla="*/ 99 w 127"/>
                <a:gd name="T25" fmla="*/ 82 h 189"/>
                <a:gd name="T26" fmla="*/ 109 w 127"/>
                <a:gd name="T27" fmla="*/ 44 h 189"/>
                <a:gd name="T28" fmla="*/ 95 w 127"/>
                <a:gd name="T29" fmla="*/ 46 h 189"/>
                <a:gd name="T30" fmla="*/ 86 w 127"/>
                <a:gd name="T31" fmla="*/ 51 h 189"/>
                <a:gd name="T32" fmla="*/ 82 w 127"/>
                <a:gd name="T33" fmla="*/ 43 h 189"/>
                <a:gd name="T34" fmla="*/ 71 w 127"/>
                <a:gd name="T35" fmla="*/ 4 h 189"/>
                <a:gd name="T36" fmla="*/ 51 w 127"/>
                <a:gd name="T37" fmla="*/ 32 h 189"/>
                <a:gd name="T38" fmla="*/ 39 w 127"/>
                <a:gd name="T39" fmla="*/ 48 h 189"/>
                <a:gd name="T40" fmla="*/ 25 w 127"/>
                <a:gd name="T41" fmla="*/ 33 h 189"/>
                <a:gd name="T42" fmla="*/ 14 w 127"/>
                <a:gd name="T43" fmla="*/ 19 h 189"/>
                <a:gd name="T44" fmla="*/ 2 w 127"/>
                <a:gd name="T45" fmla="*/ 35 h 189"/>
                <a:gd name="T46" fmla="*/ 12 w 127"/>
                <a:gd name="T47" fmla="*/ 68 h 189"/>
                <a:gd name="T48" fmla="*/ 14 w 127"/>
                <a:gd name="T49" fmla="*/ 103 h 189"/>
                <a:gd name="T50" fmla="*/ 7 w 127"/>
                <a:gd name="T51" fmla="*/ 163 h 189"/>
                <a:gd name="T52" fmla="*/ 3 w 127"/>
                <a:gd name="T53" fmla="*/ 182 h 189"/>
                <a:gd name="T54" fmla="*/ 8 w 127"/>
                <a:gd name="T55" fmla="*/ 185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7" h="189">
                  <a:moveTo>
                    <a:pt x="8" y="185"/>
                  </a:moveTo>
                  <a:cubicBezTo>
                    <a:pt x="16" y="159"/>
                    <a:pt x="20" y="132"/>
                    <a:pt x="21" y="106"/>
                  </a:cubicBezTo>
                  <a:cubicBezTo>
                    <a:pt x="21" y="84"/>
                    <a:pt x="18" y="63"/>
                    <a:pt x="11" y="43"/>
                  </a:cubicBezTo>
                  <a:cubicBezTo>
                    <a:pt x="9" y="39"/>
                    <a:pt x="3" y="17"/>
                    <a:pt x="13" y="26"/>
                  </a:cubicBezTo>
                  <a:cubicBezTo>
                    <a:pt x="19" y="32"/>
                    <a:pt x="20" y="42"/>
                    <a:pt x="26" y="49"/>
                  </a:cubicBezTo>
                  <a:cubicBezTo>
                    <a:pt x="39" y="61"/>
                    <a:pt x="53" y="50"/>
                    <a:pt x="56" y="36"/>
                  </a:cubicBezTo>
                  <a:cubicBezTo>
                    <a:pt x="58" y="29"/>
                    <a:pt x="58" y="12"/>
                    <a:pt x="68" y="10"/>
                  </a:cubicBezTo>
                  <a:cubicBezTo>
                    <a:pt x="76" y="8"/>
                    <a:pt x="76" y="27"/>
                    <a:pt x="76" y="31"/>
                  </a:cubicBezTo>
                  <a:cubicBezTo>
                    <a:pt x="77" y="39"/>
                    <a:pt x="68" y="64"/>
                    <a:pt x="86" y="58"/>
                  </a:cubicBezTo>
                  <a:cubicBezTo>
                    <a:pt x="92" y="56"/>
                    <a:pt x="97" y="51"/>
                    <a:pt x="104" y="50"/>
                  </a:cubicBezTo>
                  <a:cubicBezTo>
                    <a:pt x="110" y="48"/>
                    <a:pt x="109" y="57"/>
                    <a:pt x="108" y="61"/>
                  </a:cubicBezTo>
                  <a:cubicBezTo>
                    <a:pt x="105" y="67"/>
                    <a:pt x="99" y="73"/>
                    <a:pt x="95" y="78"/>
                  </a:cubicBezTo>
                  <a:cubicBezTo>
                    <a:pt x="92" y="81"/>
                    <a:pt x="97" y="85"/>
                    <a:pt x="99" y="82"/>
                  </a:cubicBezTo>
                  <a:cubicBezTo>
                    <a:pt x="105" y="76"/>
                    <a:pt x="127" y="52"/>
                    <a:pt x="109" y="44"/>
                  </a:cubicBezTo>
                  <a:cubicBezTo>
                    <a:pt x="105" y="42"/>
                    <a:pt x="100" y="44"/>
                    <a:pt x="95" y="46"/>
                  </a:cubicBezTo>
                  <a:cubicBezTo>
                    <a:pt x="92" y="48"/>
                    <a:pt x="89" y="49"/>
                    <a:pt x="86" y="51"/>
                  </a:cubicBezTo>
                  <a:cubicBezTo>
                    <a:pt x="79" y="54"/>
                    <a:pt x="81" y="49"/>
                    <a:pt x="82" y="43"/>
                  </a:cubicBezTo>
                  <a:cubicBezTo>
                    <a:pt x="83" y="33"/>
                    <a:pt x="85" y="8"/>
                    <a:pt x="71" y="4"/>
                  </a:cubicBezTo>
                  <a:cubicBezTo>
                    <a:pt x="56" y="0"/>
                    <a:pt x="52" y="23"/>
                    <a:pt x="51" y="32"/>
                  </a:cubicBezTo>
                  <a:cubicBezTo>
                    <a:pt x="50" y="39"/>
                    <a:pt x="46" y="47"/>
                    <a:pt x="39" y="48"/>
                  </a:cubicBezTo>
                  <a:cubicBezTo>
                    <a:pt x="31" y="50"/>
                    <a:pt x="27" y="38"/>
                    <a:pt x="25" y="33"/>
                  </a:cubicBezTo>
                  <a:cubicBezTo>
                    <a:pt x="23" y="28"/>
                    <a:pt x="19" y="22"/>
                    <a:pt x="14" y="19"/>
                  </a:cubicBezTo>
                  <a:cubicBezTo>
                    <a:pt x="1" y="11"/>
                    <a:pt x="0" y="27"/>
                    <a:pt x="2" y="35"/>
                  </a:cubicBezTo>
                  <a:cubicBezTo>
                    <a:pt x="5" y="46"/>
                    <a:pt x="9" y="57"/>
                    <a:pt x="12" y="68"/>
                  </a:cubicBezTo>
                  <a:cubicBezTo>
                    <a:pt x="14" y="80"/>
                    <a:pt x="14" y="92"/>
                    <a:pt x="14" y="103"/>
                  </a:cubicBezTo>
                  <a:cubicBezTo>
                    <a:pt x="14" y="124"/>
                    <a:pt x="11" y="144"/>
                    <a:pt x="7" y="163"/>
                  </a:cubicBezTo>
                  <a:cubicBezTo>
                    <a:pt x="6" y="169"/>
                    <a:pt x="4" y="179"/>
                    <a:pt x="3" y="182"/>
                  </a:cubicBezTo>
                  <a:cubicBezTo>
                    <a:pt x="1" y="186"/>
                    <a:pt x="7" y="189"/>
                    <a:pt x="8" y="185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5282009" y="5987424"/>
            <a:ext cx="465138" cy="627063"/>
            <a:chOff x="3825803" y="1795463"/>
            <a:chExt cx="465138" cy="627063"/>
          </a:xfrm>
        </p:grpSpPr>
        <p:sp>
          <p:nvSpPr>
            <p:cNvPr id="62" name="Freeform 59"/>
            <p:cNvSpPr>
              <a:spLocks noEditPoints="1"/>
            </p:cNvSpPr>
            <p:nvPr/>
          </p:nvSpPr>
          <p:spPr bwMode="auto">
            <a:xfrm>
              <a:off x="3825803" y="1795463"/>
              <a:ext cx="465138" cy="627063"/>
            </a:xfrm>
            <a:custGeom>
              <a:avLst/>
              <a:gdLst>
                <a:gd name="T0" fmla="*/ 12 w 187"/>
                <a:gd name="T1" fmla="*/ 252 h 253"/>
                <a:gd name="T2" fmla="*/ 10 w 187"/>
                <a:gd name="T3" fmla="*/ 251 h 253"/>
                <a:gd name="T4" fmla="*/ 9 w 187"/>
                <a:gd name="T5" fmla="*/ 220 h 253"/>
                <a:gd name="T6" fmla="*/ 9 w 187"/>
                <a:gd name="T7" fmla="*/ 219 h 253"/>
                <a:gd name="T8" fmla="*/ 17 w 187"/>
                <a:gd name="T9" fmla="*/ 199 h 253"/>
                <a:gd name="T10" fmla="*/ 19 w 187"/>
                <a:gd name="T11" fmla="*/ 198 h 253"/>
                <a:gd name="T12" fmla="*/ 18 w 187"/>
                <a:gd name="T13" fmla="*/ 186 h 253"/>
                <a:gd name="T14" fmla="*/ 68 w 187"/>
                <a:gd name="T15" fmla="*/ 187 h 253"/>
                <a:gd name="T16" fmla="*/ 79 w 187"/>
                <a:gd name="T17" fmla="*/ 191 h 253"/>
                <a:gd name="T18" fmla="*/ 85 w 187"/>
                <a:gd name="T19" fmla="*/ 184 h 253"/>
                <a:gd name="T20" fmla="*/ 97 w 187"/>
                <a:gd name="T21" fmla="*/ 165 h 253"/>
                <a:gd name="T22" fmla="*/ 123 w 187"/>
                <a:gd name="T23" fmla="*/ 150 h 253"/>
                <a:gd name="T24" fmla="*/ 161 w 187"/>
                <a:gd name="T25" fmla="*/ 123 h 253"/>
                <a:gd name="T26" fmla="*/ 172 w 187"/>
                <a:gd name="T27" fmla="*/ 68 h 253"/>
                <a:gd name="T28" fmla="*/ 132 w 187"/>
                <a:gd name="T29" fmla="*/ 29 h 253"/>
                <a:gd name="T30" fmla="*/ 47 w 187"/>
                <a:gd name="T31" fmla="*/ 49 h 253"/>
                <a:gd name="T32" fmla="*/ 45 w 187"/>
                <a:gd name="T33" fmla="*/ 116 h 253"/>
                <a:gd name="T34" fmla="*/ 45 w 187"/>
                <a:gd name="T35" fmla="*/ 118 h 253"/>
                <a:gd name="T36" fmla="*/ 48 w 187"/>
                <a:gd name="T37" fmla="*/ 169 h 253"/>
                <a:gd name="T38" fmla="*/ 42 w 187"/>
                <a:gd name="T39" fmla="*/ 172 h 253"/>
                <a:gd name="T40" fmla="*/ 39 w 187"/>
                <a:gd name="T41" fmla="*/ 166 h 253"/>
                <a:gd name="T42" fmla="*/ 37 w 187"/>
                <a:gd name="T43" fmla="*/ 121 h 253"/>
                <a:gd name="T44" fmla="*/ 36 w 187"/>
                <a:gd name="T45" fmla="*/ 120 h 253"/>
                <a:gd name="T46" fmla="*/ 40 w 187"/>
                <a:gd name="T47" fmla="*/ 44 h 253"/>
                <a:gd name="T48" fmla="*/ 136 w 187"/>
                <a:gd name="T49" fmla="*/ 20 h 253"/>
                <a:gd name="T50" fmla="*/ 181 w 187"/>
                <a:gd name="T51" fmla="*/ 66 h 253"/>
                <a:gd name="T52" fmla="*/ 169 w 187"/>
                <a:gd name="T53" fmla="*/ 128 h 253"/>
                <a:gd name="T54" fmla="*/ 126 w 187"/>
                <a:gd name="T55" fmla="*/ 158 h 253"/>
                <a:gd name="T56" fmla="*/ 104 w 187"/>
                <a:gd name="T57" fmla="*/ 171 h 253"/>
                <a:gd name="T58" fmla="*/ 93 w 187"/>
                <a:gd name="T59" fmla="*/ 187 h 253"/>
                <a:gd name="T60" fmla="*/ 77 w 187"/>
                <a:gd name="T61" fmla="*/ 200 h 253"/>
                <a:gd name="T62" fmla="*/ 65 w 187"/>
                <a:gd name="T63" fmla="*/ 196 h 253"/>
                <a:gd name="T64" fmla="*/ 26 w 187"/>
                <a:gd name="T65" fmla="*/ 190 h 253"/>
                <a:gd name="T66" fmla="*/ 29 w 187"/>
                <a:gd name="T67" fmla="*/ 196 h 253"/>
                <a:gd name="T68" fmla="*/ 30 w 187"/>
                <a:gd name="T69" fmla="*/ 196 h 253"/>
                <a:gd name="T70" fmla="*/ 75 w 187"/>
                <a:gd name="T71" fmla="*/ 210 h 253"/>
                <a:gd name="T72" fmla="*/ 74 w 187"/>
                <a:gd name="T73" fmla="*/ 222 h 253"/>
                <a:gd name="T74" fmla="*/ 28 w 187"/>
                <a:gd name="T75" fmla="*/ 207 h 253"/>
                <a:gd name="T76" fmla="*/ 26 w 187"/>
                <a:gd name="T77" fmla="*/ 206 h 253"/>
                <a:gd name="T78" fmla="*/ 21 w 187"/>
                <a:gd name="T79" fmla="*/ 208 h 253"/>
                <a:gd name="T80" fmla="*/ 18 w 187"/>
                <a:gd name="T81" fmla="*/ 216 h 253"/>
                <a:gd name="T82" fmla="*/ 61 w 187"/>
                <a:gd name="T83" fmla="*/ 232 h 253"/>
                <a:gd name="T84" fmla="*/ 66 w 187"/>
                <a:gd name="T85" fmla="*/ 244 h 253"/>
                <a:gd name="T86" fmla="*/ 57 w 187"/>
                <a:gd name="T87" fmla="*/ 249 h 253"/>
                <a:gd name="T88" fmla="*/ 14 w 187"/>
                <a:gd name="T89" fmla="*/ 227 h 253"/>
                <a:gd name="T90" fmla="*/ 18 w 187"/>
                <a:gd name="T91" fmla="*/ 246 h 253"/>
                <a:gd name="T92" fmla="*/ 17 w 187"/>
                <a:gd name="T93" fmla="*/ 252 h 253"/>
                <a:gd name="T94" fmla="*/ 12 w 187"/>
                <a:gd name="T95" fmla="*/ 252 h 253"/>
                <a:gd name="T96" fmla="*/ 24 w 187"/>
                <a:gd name="T97" fmla="*/ 225 h 253"/>
                <a:gd name="T98" fmla="*/ 56 w 187"/>
                <a:gd name="T99" fmla="*/ 240 h 253"/>
                <a:gd name="T100" fmla="*/ 55 w 187"/>
                <a:gd name="T101" fmla="*/ 238 h 253"/>
                <a:gd name="T102" fmla="*/ 24 w 187"/>
                <a:gd name="T103" fmla="*/ 225 h 253"/>
                <a:gd name="T104" fmla="*/ 41 w 187"/>
                <a:gd name="T105" fmla="*/ 205 h 253"/>
                <a:gd name="T106" fmla="*/ 68 w 187"/>
                <a:gd name="T107" fmla="*/ 215 h 253"/>
                <a:gd name="T108" fmla="*/ 67 w 187"/>
                <a:gd name="T109" fmla="*/ 214 h 253"/>
                <a:gd name="T110" fmla="*/ 41 w 187"/>
                <a:gd name="T111" fmla="*/ 20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7" h="253">
                  <a:moveTo>
                    <a:pt x="12" y="252"/>
                  </a:moveTo>
                  <a:cubicBezTo>
                    <a:pt x="11" y="252"/>
                    <a:pt x="11" y="251"/>
                    <a:pt x="10" y="251"/>
                  </a:cubicBezTo>
                  <a:cubicBezTo>
                    <a:pt x="0" y="233"/>
                    <a:pt x="4" y="224"/>
                    <a:pt x="9" y="220"/>
                  </a:cubicBezTo>
                  <a:cubicBezTo>
                    <a:pt x="9" y="220"/>
                    <a:pt x="9" y="219"/>
                    <a:pt x="9" y="219"/>
                  </a:cubicBezTo>
                  <a:cubicBezTo>
                    <a:pt x="6" y="211"/>
                    <a:pt x="9" y="204"/>
                    <a:pt x="17" y="199"/>
                  </a:cubicBezTo>
                  <a:cubicBezTo>
                    <a:pt x="18" y="199"/>
                    <a:pt x="18" y="199"/>
                    <a:pt x="19" y="198"/>
                  </a:cubicBezTo>
                  <a:cubicBezTo>
                    <a:pt x="16" y="193"/>
                    <a:pt x="16" y="189"/>
                    <a:pt x="18" y="186"/>
                  </a:cubicBezTo>
                  <a:cubicBezTo>
                    <a:pt x="26" y="170"/>
                    <a:pt x="51" y="180"/>
                    <a:pt x="68" y="187"/>
                  </a:cubicBezTo>
                  <a:cubicBezTo>
                    <a:pt x="73" y="189"/>
                    <a:pt x="77" y="191"/>
                    <a:pt x="79" y="191"/>
                  </a:cubicBezTo>
                  <a:cubicBezTo>
                    <a:pt x="81" y="191"/>
                    <a:pt x="81" y="191"/>
                    <a:pt x="85" y="184"/>
                  </a:cubicBezTo>
                  <a:cubicBezTo>
                    <a:pt x="88" y="178"/>
                    <a:pt x="91" y="172"/>
                    <a:pt x="97" y="165"/>
                  </a:cubicBezTo>
                  <a:cubicBezTo>
                    <a:pt x="104" y="156"/>
                    <a:pt x="114" y="153"/>
                    <a:pt x="123" y="150"/>
                  </a:cubicBezTo>
                  <a:cubicBezTo>
                    <a:pt x="136" y="145"/>
                    <a:pt x="149" y="141"/>
                    <a:pt x="161" y="123"/>
                  </a:cubicBezTo>
                  <a:cubicBezTo>
                    <a:pt x="173" y="104"/>
                    <a:pt x="177" y="85"/>
                    <a:pt x="172" y="68"/>
                  </a:cubicBezTo>
                  <a:cubicBezTo>
                    <a:pt x="167" y="51"/>
                    <a:pt x="153" y="37"/>
                    <a:pt x="132" y="29"/>
                  </a:cubicBezTo>
                  <a:cubicBezTo>
                    <a:pt x="91" y="11"/>
                    <a:pt x="60" y="28"/>
                    <a:pt x="47" y="49"/>
                  </a:cubicBezTo>
                  <a:cubicBezTo>
                    <a:pt x="28" y="79"/>
                    <a:pt x="38" y="100"/>
                    <a:pt x="45" y="116"/>
                  </a:cubicBezTo>
                  <a:cubicBezTo>
                    <a:pt x="45" y="118"/>
                    <a:pt x="45" y="118"/>
                    <a:pt x="45" y="118"/>
                  </a:cubicBezTo>
                  <a:cubicBezTo>
                    <a:pt x="54" y="137"/>
                    <a:pt x="52" y="159"/>
                    <a:pt x="48" y="169"/>
                  </a:cubicBezTo>
                  <a:cubicBezTo>
                    <a:pt x="47" y="171"/>
                    <a:pt x="44" y="173"/>
                    <a:pt x="42" y="172"/>
                  </a:cubicBezTo>
                  <a:cubicBezTo>
                    <a:pt x="40" y="171"/>
                    <a:pt x="38" y="168"/>
                    <a:pt x="39" y="166"/>
                  </a:cubicBezTo>
                  <a:cubicBezTo>
                    <a:pt x="42" y="157"/>
                    <a:pt x="45" y="138"/>
                    <a:pt x="37" y="121"/>
                  </a:cubicBezTo>
                  <a:cubicBezTo>
                    <a:pt x="36" y="120"/>
                    <a:pt x="36" y="120"/>
                    <a:pt x="36" y="120"/>
                  </a:cubicBezTo>
                  <a:cubicBezTo>
                    <a:pt x="29" y="104"/>
                    <a:pt x="17" y="78"/>
                    <a:pt x="40" y="44"/>
                  </a:cubicBezTo>
                  <a:cubicBezTo>
                    <a:pt x="55" y="20"/>
                    <a:pt x="89" y="0"/>
                    <a:pt x="136" y="20"/>
                  </a:cubicBezTo>
                  <a:cubicBezTo>
                    <a:pt x="159" y="30"/>
                    <a:pt x="175" y="46"/>
                    <a:pt x="181" y="66"/>
                  </a:cubicBezTo>
                  <a:cubicBezTo>
                    <a:pt x="187" y="85"/>
                    <a:pt x="183" y="107"/>
                    <a:pt x="169" y="128"/>
                  </a:cubicBezTo>
                  <a:cubicBezTo>
                    <a:pt x="155" y="148"/>
                    <a:pt x="140" y="154"/>
                    <a:pt x="126" y="158"/>
                  </a:cubicBezTo>
                  <a:cubicBezTo>
                    <a:pt x="117" y="161"/>
                    <a:pt x="110" y="164"/>
                    <a:pt x="104" y="171"/>
                  </a:cubicBezTo>
                  <a:cubicBezTo>
                    <a:pt x="99" y="177"/>
                    <a:pt x="96" y="183"/>
                    <a:pt x="93" y="187"/>
                  </a:cubicBezTo>
                  <a:cubicBezTo>
                    <a:pt x="90" y="195"/>
                    <a:pt x="87" y="202"/>
                    <a:pt x="77" y="200"/>
                  </a:cubicBezTo>
                  <a:cubicBezTo>
                    <a:pt x="74" y="199"/>
                    <a:pt x="70" y="198"/>
                    <a:pt x="65" y="196"/>
                  </a:cubicBezTo>
                  <a:cubicBezTo>
                    <a:pt x="53" y="191"/>
                    <a:pt x="30" y="182"/>
                    <a:pt x="26" y="190"/>
                  </a:cubicBezTo>
                  <a:cubicBezTo>
                    <a:pt x="26" y="191"/>
                    <a:pt x="26" y="193"/>
                    <a:pt x="29" y="196"/>
                  </a:cubicBezTo>
                  <a:cubicBezTo>
                    <a:pt x="29" y="196"/>
                    <a:pt x="29" y="196"/>
                    <a:pt x="30" y="196"/>
                  </a:cubicBezTo>
                  <a:cubicBezTo>
                    <a:pt x="47" y="194"/>
                    <a:pt x="70" y="199"/>
                    <a:pt x="75" y="210"/>
                  </a:cubicBezTo>
                  <a:cubicBezTo>
                    <a:pt x="79" y="217"/>
                    <a:pt x="76" y="221"/>
                    <a:pt x="74" y="222"/>
                  </a:cubicBezTo>
                  <a:cubicBezTo>
                    <a:pt x="66" y="230"/>
                    <a:pt x="39" y="216"/>
                    <a:pt x="28" y="207"/>
                  </a:cubicBezTo>
                  <a:cubicBezTo>
                    <a:pt x="27" y="207"/>
                    <a:pt x="27" y="206"/>
                    <a:pt x="26" y="206"/>
                  </a:cubicBezTo>
                  <a:cubicBezTo>
                    <a:pt x="24" y="206"/>
                    <a:pt x="22" y="207"/>
                    <a:pt x="21" y="208"/>
                  </a:cubicBezTo>
                  <a:cubicBezTo>
                    <a:pt x="18" y="209"/>
                    <a:pt x="16" y="211"/>
                    <a:pt x="18" y="216"/>
                  </a:cubicBezTo>
                  <a:cubicBezTo>
                    <a:pt x="31" y="214"/>
                    <a:pt x="51" y="221"/>
                    <a:pt x="61" y="232"/>
                  </a:cubicBezTo>
                  <a:cubicBezTo>
                    <a:pt x="63" y="233"/>
                    <a:pt x="68" y="239"/>
                    <a:pt x="66" y="244"/>
                  </a:cubicBezTo>
                  <a:cubicBezTo>
                    <a:pt x="65" y="246"/>
                    <a:pt x="63" y="249"/>
                    <a:pt x="57" y="249"/>
                  </a:cubicBezTo>
                  <a:cubicBezTo>
                    <a:pt x="47" y="249"/>
                    <a:pt x="25" y="242"/>
                    <a:pt x="14" y="227"/>
                  </a:cubicBezTo>
                  <a:cubicBezTo>
                    <a:pt x="10" y="232"/>
                    <a:pt x="16" y="242"/>
                    <a:pt x="18" y="246"/>
                  </a:cubicBezTo>
                  <a:cubicBezTo>
                    <a:pt x="19" y="248"/>
                    <a:pt x="19" y="251"/>
                    <a:pt x="17" y="252"/>
                  </a:cubicBezTo>
                  <a:cubicBezTo>
                    <a:pt x="15" y="253"/>
                    <a:pt x="13" y="253"/>
                    <a:pt x="12" y="252"/>
                  </a:cubicBezTo>
                  <a:close/>
                  <a:moveTo>
                    <a:pt x="24" y="225"/>
                  </a:moveTo>
                  <a:cubicBezTo>
                    <a:pt x="34" y="235"/>
                    <a:pt x="50" y="240"/>
                    <a:pt x="56" y="240"/>
                  </a:cubicBezTo>
                  <a:cubicBezTo>
                    <a:pt x="56" y="239"/>
                    <a:pt x="55" y="239"/>
                    <a:pt x="55" y="238"/>
                  </a:cubicBezTo>
                  <a:cubicBezTo>
                    <a:pt x="47" y="230"/>
                    <a:pt x="34" y="226"/>
                    <a:pt x="24" y="225"/>
                  </a:cubicBezTo>
                  <a:close/>
                  <a:moveTo>
                    <a:pt x="41" y="205"/>
                  </a:moveTo>
                  <a:cubicBezTo>
                    <a:pt x="51" y="211"/>
                    <a:pt x="63" y="215"/>
                    <a:pt x="68" y="215"/>
                  </a:cubicBezTo>
                  <a:cubicBezTo>
                    <a:pt x="67" y="215"/>
                    <a:pt x="67" y="215"/>
                    <a:pt x="67" y="214"/>
                  </a:cubicBezTo>
                  <a:cubicBezTo>
                    <a:pt x="65" y="210"/>
                    <a:pt x="53" y="206"/>
                    <a:pt x="41" y="205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60"/>
            <p:cNvSpPr/>
            <p:nvPr/>
          </p:nvSpPr>
          <p:spPr bwMode="auto">
            <a:xfrm>
              <a:off x="3968678" y="1922463"/>
              <a:ext cx="239713" cy="341313"/>
            </a:xfrm>
            <a:custGeom>
              <a:avLst/>
              <a:gdLst>
                <a:gd name="T0" fmla="*/ 5 w 97"/>
                <a:gd name="T1" fmla="*/ 135 h 138"/>
                <a:gd name="T2" fmla="*/ 17 w 97"/>
                <a:gd name="T3" fmla="*/ 77 h 138"/>
                <a:gd name="T4" fmla="*/ 12 w 97"/>
                <a:gd name="T5" fmla="*/ 30 h 138"/>
                <a:gd name="T6" fmla="*/ 13 w 97"/>
                <a:gd name="T7" fmla="*/ 18 h 138"/>
                <a:gd name="T8" fmla="*/ 23 w 97"/>
                <a:gd name="T9" fmla="*/ 35 h 138"/>
                <a:gd name="T10" fmla="*/ 45 w 97"/>
                <a:gd name="T11" fmla="*/ 27 h 138"/>
                <a:gd name="T12" fmla="*/ 55 w 97"/>
                <a:gd name="T13" fmla="*/ 7 h 138"/>
                <a:gd name="T14" fmla="*/ 61 w 97"/>
                <a:gd name="T15" fmla="*/ 23 h 138"/>
                <a:gd name="T16" fmla="*/ 66 w 97"/>
                <a:gd name="T17" fmla="*/ 44 h 138"/>
                <a:gd name="T18" fmla="*/ 80 w 97"/>
                <a:gd name="T19" fmla="*/ 38 h 138"/>
                <a:gd name="T20" fmla="*/ 83 w 97"/>
                <a:gd name="T21" fmla="*/ 47 h 138"/>
                <a:gd name="T22" fmla="*/ 72 w 97"/>
                <a:gd name="T23" fmla="*/ 59 h 138"/>
                <a:gd name="T24" fmla="*/ 76 w 97"/>
                <a:gd name="T25" fmla="*/ 62 h 138"/>
                <a:gd name="T26" fmla="*/ 85 w 97"/>
                <a:gd name="T27" fmla="*/ 34 h 138"/>
                <a:gd name="T28" fmla="*/ 74 w 97"/>
                <a:gd name="T29" fmla="*/ 35 h 138"/>
                <a:gd name="T30" fmla="*/ 67 w 97"/>
                <a:gd name="T31" fmla="*/ 39 h 138"/>
                <a:gd name="T32" fmla="*/ 64 w 97"/>
                <a:gd name="T33" fmla="*/ 33 h 138"/>
                <a:gd name="T34" fmla="*/ 57 w 97"/>
                <a:gd name="T35" fmla="*/ 3 h 138"/>
                <a:gd name="T36" fmla="*/ 42 w 97"/>
                <a:gd name="T37" fmla="*/ 24 h 138"/>
                <a:gd name="T38" fmla="*/ 32 w 97"/>
                <a:gd name="T39" fmla="*/ 35 h 138"/>
                <a:gd name="T40" fmla="*/ 22 w 97"/>
                <a:gd name="T41" fmla="*/ 24 h 138"/>
                <a:gd name="T42" fmla="*/ 14 w 97"/>
                <a:gd name="T43" fmla="*/ 13 h 138"/>
                <a:gd name="T44" fmla="*/ 5 w 97"/>
                <a:gd name="T45" fmla="*/ 24 h 138"/>
                <a:gd name="T46" fmla="*/ 11 w 97"/>
                <a:gd name="T47" fmla="*/ 49 h 138"/>
                <a:gd name="T48" fmla="*/ 12 w 97"/>
                <a:gd name="T49" fmla="*/ 75 h 138"/>
                <a:gd name="T50" fmla="*/ 5 w 97"/>
                <a:gd name="T51" fmla="*/ 119 h 138"/>
                <a:gd name="T52" fmla="*/ 1 w 97"/>
                <a:gd name="T53" fmla="*/ 133 h 138"/>
                <a:gd name="T54" fmla="*/ 5 w 97"/>
                <a:gd name="T55" fmla="*/ 135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7" h="138">
                  <a:moveTo>
                    <a:pt x="5" y="135"/>
                  </a:moveTo>
                  <a:cubicBezTo>
                    <a:pt x="12" y="117"/>
                    <a:pt x="16" y="97"/>
                    <a:pt x="17" y="77"/>
                  </a:cubicBezTo>
                  <a:cubicBezTo>
                    <a:pt x="18" y="61"/>
                    <a:pt x="16" y="46"/>
                    <a:pt x="12" y="30"/>
                  </a:cubicBezTo>
                  <a:cubicBezTo>
                    <a:pt x="11" y="27"/>
                    <a:pt x="6" y="11"/>
                    <a:pt x="13" y="18"/>
                  </a:cubicBezTo>
                  <a:cubicBezTo>
                    <a:pt x="18" y="23"/>
                    <a:pt x="18" y="30"/>
                    <a:pt x="23" y="35"/>
                  </a:cubicBezTo>
                  <a:cubicBezTo>
                    <a:pt x="32" y="45"/>
                    <a:pt x="42" y="37"/>
                    <a:pt x="45" y="27"/>
                  </a:cubicBezTo>
                  <a:cubicBezTo>
                    <a:pt x="47" y="22"/>
                    <a:pt x="48" y="9"/>
                    <a:pt x="55" y="7"/>
                  </a:cubicBezTo>
                  <a:cubicBezTo>
                    <a:pt x="61" y="6"/>
                    <a:pt x="61" y="20"/>
                    <a:pt x="61" y="23"/>
                  </a:cubicBezTo>
                  <a:cubicBezTo>
                    <a:pt x="60" y="29"/>
                    <a:pt x="54" y="48"/>
                    <a:pt x="66" y="44"/>
                  </a:cubicBezTo>
                  <a:cubicBezTo>
                    <a:pt x="71" y="42"/>
                    <a:pt x="75" y="39"/>
                    <a:pt x="80" y="38"/>
                  </a:cubicBezTo>
                  <a:cubicBezTo>
                    <a:pt x="85" y="37"/>
                    <a:pt x="84" y="44"/>
                    <a:pt x="83" y="47"/>
                  </a:cubicBezTo>
                  <a:cubicBezTo>
                    <a:pt x="80" y="51"/>
                    <a:pt x="76" y="55"/>
                    <a:pt x="72" y="59"/>
                  </a:cubicBezTo>
                  <a:cubicBezTo>
                    <a:pt x="70" y="61"/>
                    <a:pt x="74" y="64"/>
                    <a:pt x="76" y="62"/>
                  </a:cubicBezTo>
                  <a:cubicBezTo>
                    <a:pt x="80" y="58"/>
                    <a:pt x="97" y="41"/>
                    <a:pt x="85" y="34"/>
                  </a:cubicBezTo>
                  <a:cubicBezTo>
                    <a:pt x="81" y="33"/>
                    <a:pt x="77" y="34"/>
                    <a:pt x="74" y="35"/>
                  </a:cubicBezTo>
                  <a:cubicBezTo>
                    <a:pt x="72" y="36"/>
                    <a:pt x="69" y="38"/>
                    <a:pt x="67" y="39"/>
                  </a:cubicBezTo>
                  <a:cubicBezTo>
                    <a:pt x="62" y="41"/>
                    <a:pt x="63" y="37"/>
                    <a:pt x="64" y="33"/>
                  </a:cubicBezTo>
                  <a:cubicBezTo>
                    <a:pt x="66" y="25"/>
                    <a:pt x="68" y="7"/>
                    <a:pt x="57" y="3"/>
                  </a:cubicBezTo>
                  <a:cubicBezTo>
                    <a:pt x="47" y="0"/>
                    <a:pt x="43" y="17"/>
                    <a:pt x="42" y="24"/>
                  </a:cubicBezTo>
                  <a:cubicBezTo>
                    <a:pt x="41" y="28"/>
                    <a:pt x="37" y="34"/>
                    <a:pt x="32" y="35"/>
                  </a:cubicBezTo>
                  <a:cubicBezTo>
                    <a:pt x="26" y="36"/>
                    <a:pt x="24" y="27"/>
                    <a:pt x="22" y="24"/>
                  </a:cubicBezTo>
                  <a:cubicBezTo>
                    <a:pt x="21" y="19"/>
                    <a:pt x="18" y="15"/>
                    <a:pt x="14" y="13"/>
                  </a:cubicBezTo>
                  <a:cubicBezTo>
                    <a:pt x="6" y="6"/>
                    <a:pt x="4" y="18"/>
                    <a:pt x="5" y="24"/>
                  </a:cubicBezTo>
                  <a:cubicBezTo>
                    <a:pt x="7" y="33"/>
                    <a:pt x="10" y="41"/>
                    <a:pt x="11" y="49"/>
                  </a:cubicBezTo>
                  <a:cubicBezTo>
                    <a:pt x="13" y="58"/>
                    <a:pt x="13" y="67"/>
                    <a:pt x="12" y="75"/>
                  </a:cubicBezTo>
                  <a:cubicBezTo>
                    <a:pt x="12" y="90"/>
                    <a:pt x="9" y="105"/>
                    <a:pt x="5" y="119"/>
                  </a:cubicBezTo>
                  <a:cubicBezTo>
                    <a:pt x="4" y="123"/>
                    <a:pt x="2" y="131"/>
                    <a:pt x="1" y="133"/>
                  </a:cubicBezTo>
                  <a:cubicBezTo>
                    <a:pt x="0" y="136"/>
                    <a:pt x="4" y="138"/>
                    <a:pt x="5" y="135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8722957" y="5682162"/>
            <a:ext cx="1858963" cy="1768475"/>
            <a:chOff x="1498528" y="2743200"/>
            <a:chExt cx="1858963" cy="1768475"/>
          </a:xfrm>
        </p:grpSpPr>
        <p:sp>
          <p:nvSpPr>
            <p:cNvPr id="50" name="Freeform 47"/>
            <p:cNvSpPr>
              <a:spLocks noEditPoints="1"/>
            </p:cNvSpPr>
            <p:nvPr/>
          </p:nvSpPr>
          <p:spPr bwMode="auto">
            <a:xfrm>
              <a:off x="2422453" y="2790825"/>
              <a:ext cx="935038" cy="1563688"/>
            </a:xfrm>
            <a:custGeom>
              <a:avLst/>
              <a:gdLst>
                <a:gd name="T0" fmla="*/ 188 w 377"/>
                <a:gd name="T1" fmla="*/ 631 h 631"/>
                <a:gd name="T2" fmla="*/ 182 w 377"/>
                <a:gd name="T3" fmla="*/ 629 h 631"/>
                <a:gd name="T4" fmla="*/ 144 w 377"/>
                <a:gd name="T5" fmla="*/ 567 h 631"/>
                <a:gd name="T6" fmla="*/ 145 w 377"/>
                <a:gd name="T7" fmla="*/ 566 h 631"/>
                <a:gd name="T8" fmla="*/ 138 w 377"/>
                <a:gd name="T9" fmla="*/ 516 h 631"/>
                <a:gd name="T10" fmla="*/ 142 w 377"/>
                <a:gd name="T11" fmla="*/ 510 h 631"/>
                <a:gd name="T12" fmla="*/ 125 w 377"/>
                <a:gd name="T13" fmla="*/ 487 h 631"/>
                <a:gd name="T14" fmla="*/ 231 w 377"/>
                <a:gd name="T15" fmla="*/ 431 h 631"/>
                <a:gd name="T16" fmla="*/ 258 w 377"/>
                <a:gd name="T17" fmla="*/ 427 h 631"/>
                <a:gd name="T18" fmla="*/ 262 w 377"/>
                <a:gd name="T19" fmla="*/ 404 h 631"/>
                <a:gd name="T20" fmla="*/ 265 w 377"/>
                <a:gd name="T21" fmla="*/ 352 h 631"/>
                <a:gd name="T22" fmla="*/ 303 w 377"/>
                <a:gd name="T23" fmla="*/ 290 h 631"/>
                <a:gd name="T24" fmla="*/ 351 w 377"/>
                <a:gd name="T25" fmla="*/ 191 h 631"/>
                <a:gd name="T26" fmla="*/ 311 w 377"/>
                <a:gd name="T27" fmla="*/ 65 h 631"/>
                <a:gd name="T28" fmla="*/ 184 w 377"/>
                <a:gd name="T29" fmla="*/ 27 h 631"/>
                <a:gd name="T30" fmla="*/ 29 w 377"/>
                <a:gd name="T31" fmla="*/ 166 h 631"/>
                <a:gd name="T32" fmla="*/ 100 w 377"/>
                <a:gd name="T33" fmla="*/ 309 h 631"/>
                <a:gd name="T34" fmla="*/ 104 w 377"/>
                <a:gd name="T35" fmla="*/ 312 h 631"/>
                <a:gd name="T36" fmla="*/ 168 w 377"/>
                <a:gd name="T37" fmla="*/ 417 h 631"/>
                <a:gd name="T38" fmla="*/ 158 w 377"/>
                <a:gd name="T39" fmla="*/ 429 h 631"/>
                <a:gd name="T40" fmla="*/ 146 w 377"/>
                <a:gd name="T41" fmla="*/ 419 h 631"/>
                <a:gd name="T42" fmla="*/ 91 w 377"/>
                <a:gd name="T43" fmla="*/ 330 h 631"/>
                <a:gd name="T44" fmla="*/ 87 w 377"/>
                <a:gd name="T45" fmla="*/ 327 h 631"/>
                <a:gd name="T46" fmla="*/ 7 w 377"/>
                <a:gd name="T47" fmla="*/ 165 h 631"/>
                <a:gd name="T48" fmla="*/ 182 w 377"/>
                <a:gd name="T49" fmla="*/ 5 h 631"/>
                <a:gd name="T50" fmla="*/ 327 w 377"/>
                <a:gd name="T51" fmla="*/ 49 h 631"/>
                <a:gd name="T52" fmla="*/ 373 w 377"/>
                <a:gd name="T53" fmla="*/ 193 h 631"/>
                <a:gd name="T54" fmla="*/ 319 w 377"/>
                <a:gd name="T55" fmla="*/ 304 h 631"/>
                <a:gd name="T56" fmla="*/ 286 w 377"/>
                <a:gd name="T57" fmla="*/ 356 h 631"/>
                <a:gd name="T58" fmla="*/ 284 w 377"/>
                <a:gd name="T59" fmla="*/ 403 h 631"/>
                <a:gd name="T60" fmla="*/ 264 w 377"/>
                <a:gd name="T61" fmla="*/ 448 h 631"/>
                <a:gd name="T62" fmla="*/ 234 w 377"/>
                <a:gd name="T63" fmla="*/ 453 h 631"/>
                <a:gd name="T64" fmla="*/ 147 w 377"/>
                <a:gd name="T65" fmla="*/ 486 h 631"/>
                <a:gd name="T66" fmla="*/ 159 w 377"/>
                <a:gd name="T67" fmla="*/ 494 h 631"/>
                <a:gd name="T68" fmla="*/ 160 w 377"/>
                <a:gd name="T69" fmla="*/ 494 h 631"/>
                <a:gd name="T70" fmla="*/ 271 w 377"/>
                <a:gd name="T71" fmla="*/ 470 h 631"/>
                <a:gd name="T72" fmla="*/ 284 w 377"/>
                <a:gd name="T73" fmla="*/ 497 h 631"/>
                <a:gd name="T74" fmla="*/ 169 w 377"/>
                <a:gd name="T75" fmla="*/ 519 h 631"/>
                <a:gd name="T76" fmla="*/ 165 w 377"/>
                <a:gd name="T77" fmla="*/ 518 h 631"/>
                <a:gd name="T78" fmla="*/ 156 w 377"/>
                <a:gd name="T79" fmla="*/ 528 h 631"/>
                <a:gd name="T80" fmla="*/ 159 w 377"/>
                <a:gd name="T81" fmla="*/ 549 h 631"/>
                <a:gd name="T82" fmla="*/ 267 w 377"/>
                <a:gd name="T83" fmla="*/ 532 h 631"/>
                <a:gd name="T84" fmla="*/ 292 w 377"/>
                <a:gd name="T85" fmla="*/ 552 h 631"/>
                <a:gd name="T86" fmla="*/ 279 w 377"/>
                <a:gd name="T87" fmla="*/ 573 h 631"/>
                <a:gd name="T88" fmla="*/ 164 w 377"/>
                <a:gd name="T89" fmla="*/ 577 h 631"/>
                <a:gd name="T90" fmla="*/ 194 w 377"/>
                <a:gd name="T91" fmla="*/ 611 h 631"/>
                <a:gd name="T92" fmla="*/ 197 w 377"/>
                <a:gd name="T93" fmla="*/ 626 h 631"/>
                <a:gd name="T94" fmla="*/ 188 w 377"/>
                <a:gd name="T95" fmla="*/ 631 h 631"/>
                <a:gd name="T96" fmla="*/ 183 w 377"/>
                <a:gd name="T97" fmla="*/ 560 h 631"/>
                <a:gd name="T98" fmla="*/ 266 w 377"/>
                <a:gd name="T99" fmla="*/ 555 h 631"/>
                <a:gd name="T100" fmla="*/ 261 w 377"/>
                <a:gd name="T101" fmla="*/ 553 h 631"/>
                <a:gd name="T102" fmla="*/ 183 w 377"/>
                <a:gd name="T103" fmla="*/ 560 h 631"/>
                <a:gd name="T104" fmla="*/ 196 w 377"/>
                <a:gd name="T105" fmla="*/ 499 h 631"/>
                <a:gd name="T106" fmla="*/ 262 w 377"/>
                <a:gd name="T107" fmla="*/ 490 h 631"/>
                <a:gd name="T108" fmla="*/ 259 w 377"/>
                <a:gd name="T109" fmla="*/ 489 h 631"/>
                <a:gd name="T110" fmla="*/ 196 w 377"/>
                <a:gd name="T111" fmla="*/ 499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7" h="631">
                  <a:moveTo>
                    <a:pt x="188" y="631"/>
                  </a:moveTo>
                  <a:cubicBezTo>
                    <a:pt x="186" y="631"/>
                    <a:pt x="184" y="631"/>
                    <a:pt x="182" y="629"/>
                  </a:cubicBezTo>
                  <a:cubicBezTo>
                    <a:pt x="140" y="604"/>
                    <a:pt x="138" y="581"/>
                    <a:pt x="144" y="567"/>
                  </a:cubicBezTo>
                  <a:cubicBezTo>
                    <a:pt x="145" y="566"/>
                    <a:pt x="145" y="566"/>
                    <a:pt x="145" y="566"/>
                  </a:cubicBezTo>
                  <a:cubicBezTo>
                    <a:pt x="128" y="552"/>
                    <a:pt x="125" y="533"/>
                    <a:pt x="138" y="516"/>
                  </a:cubicBezTo>
                  <a:cubicBezTo>
                    <a:pt x="139" y="514"/>
                    <a:pt x="140" y="512"/>
                    <a:pt x="142" y="510"/>
                  </a:cubicBezTo>
                  <a:cubicBezTo>
                    <a:pt x="129" y="503"/>
                    <a:pt x="125" y="494"/>
                    <a:pt x="125" y="487"/>
                  </a:cubicBezTo>
                  <a:cubicBezTo>
                    <a:pt x="123" y="444"/>
                    <a:pt x="188" y="436"/>
                    <a:pt x="231" y="431"/>
                  </a:cubicBezTo>
                  <a:cubicBezTo>
                    <a:pt x="242" y="430"/>
                    <a:pt x="253" y="428"/>
                    <a:pt x="258" y="427"/>
                  </a:cubicBezTo>
                  <a:cubicBezTo>
                    <a:pt x="262" y="425"/>
                    <a:pt x="263" y="424"/>
                    <a:pt x="262" y="404"/>
                  </a:cubicBezTo>
                  <a:cubicBezTo>
                    <a:pt x="261" y="391"/>
                    <a:pt x="260" y="373"/>
                    <a:pt x="265" y="352"/>
                  </a:cubicBezTo>
                  <a:cubicBezTo>
                    <a:pt x="271" y="325"/>
                    <a:pt x="286" y="308"/>
                    <a:pt x="303" y="290"/>
                  </a:cubicBezTo>
                  <a:cubicBezTo>
                    <a:pt x="324" y="266"/>
                    <a:pt x="347" y="241"/>
                    <a:pt x="351" y="191"/>
                  </a:cubicBezTo>
                  <a:cubicBezTo>
                    <a:pt x="355" y="138"/>
                    <a:pt x="341" y="94"/>
                    <a:pt x="311" y="65"/>
                  </a:cubicBezTo>
                  <a:cubicBezTo>
                    <a:pt x="281" y="35"/>
                    <a:pt x="236" y="22"/>
                    <a:pt x="184" y="27"/>
                  </a:cubicBezTo>
                  <a:cubicBezTo>
                    <a:pt x="76" y="38"/>
                    <a:pt x="33" y="109"/>
                    <a:pt x="29" y="166"/>
                  </a:cubicBezTo>
                  <a:cubicBezTo>
                    <a:pt x="23" y="252"/>
                    <a:pt x="68" y="285"/>
                    <a:pt x="100" y="309"/>
                  </a:cubicBezTo>
                  <a:cubicBezTo>
                    <a:pt x="104" y="312"/>
                    <a:pt x="104" y="312"/>
                    <a:pt x="104" y="312"/>
                  </a:cubicBezTo>
                  <a:cubicBezTo>
                    <a:pt x="145" y="343"/>
                    <a:pt x="164" y="391"/>
                    <a:pt x="168" y="417"/>
                  </a:cubicBezTo>
                  <a:cubicBezTo>
                    <a:pt x="169" y="423"/>
                    <a:pt x="164" y="428"/>
                    <a:pt x="158" y="429"/>
                  </a:cubicBezTo>
                  <a:cubicBezTo>
                    <a:pt x="152" y="430"/>
                    <a:pt x="147" y="425"/>
                    <a:pt x="146" y="419"/>
                  </a:cubicBezTo>
                  <a:cubicBezTo>
                    <a:pt x="143" y="399"/>
                    <a:pt x="126" y="356"/>
                    <a:pt x="91" y="330"/>
                  </a:cubicBezTo>
                  <a:cubicBezTo>
                    <a:pt x="87" y="327"/>
                    <a:pt x="87" y="327"/>
                    <a:pt x="87" y="327"/>
                  </a:cubicBezTo>
                  <a:cubicBezTo>
                    <a:pt x="55" y="303"/>
                    <a:pt x="0" y="262"/>
                    <a:pt x="7" y="165"/>
                  </a:cubicBezTo>
                  <a:cubicBezTo>
                    <a:pt x="12" y="99"/>
                    <a:pt x="60" y="18"/>
                    <a:pt x="182" y="5"/>
                  </a:cubicBezTo>
                  <a:cubicBezTo>
                    <a:pt x="241" y="0"/>
                    <a:pt x="292" y="15"/>
                    <a:pt x="327" y="49"/>
                  </a:cubicBezTo>
                  <a:cubicBezTo>
                    <a:pt x="362" y="83"/>
                    <a:pt x="377" y="133"/>
                    <a:pt x="373" y="193"/>
                  </a:cubicBezTo>
                  <a:cubicBezTo>
                    <a:pt x="368" y="251"/>
                    <a:pt x="342" y="279"/>
                    <a:pt x="319" y="304"/>
                  </a:cubicBezTo>
                  <a:cubicBezTo>
                    <a:pt x="304" y="321"/>
                    <a:pt x="291" y="336"/>
                    <a:pt x="286" y="356"/>
                  </a:cubicBezTo>
                  <a:cubicBezTo>
                    <a:pt x="282" y="375"/>
                    <a:pt x="283" y="390"/>
                    <a:pt x="284" y="403"/>
                  </a:cubicBezTo>
                  <a:cubicBezTo>
                    <a:pt x="285" y="422"/>
                    <a:pt x="286" y="441"/>
                    <a:pt x="264" y="448"/>
                  </a:cubicBezTo>
                  <a:cubicBezTo>
                    <a:pt x="257" y="450"/>
                    <a:pt x="247" y="451"/>
                    <a:pt x="234" y="453"/>
                  </a:cubicBezTo>
                  <a:cubicBezTo>
                    <a:pt x="203" y="456"/>
                    <a:pt x="146" y="463"/>
                    <a:pt x="147" y="486"/>
                  </a:cubicBezTo>
                  <a:cubicBezTo>
                    <a:pt x="147" y="487"/>
                    <a:pt x="150" y="491"/>
                    <a:pt x="159" y="494"/>
                  </a:cubicBezTo>
                  <a:cubicBezTo>
                    <a:pt x="160" y="494"/>
                    <a:pt x="160" y="494"/>
                    <a:pt x="160" y="494"/>
                  </a:cubicBezTo>
                  <a:cubicBezTo>
                    <a:pt x="194" y="471"/>
                    <a:pt x="248" y="455"/>
                    <a:pt x="271" y="470"/>
                  </a:cubicBezTo>
                  <a:cubicBezTo>
                    <a:pt x="287" y="481"/>
                    <a:pt x="286" y="492"/>
                    <a:pt x="284" y="497"/>
                  </a:cubicBezTo>
                  <a:cubicBezTo>
                    <a:pt x="274" y="522"/>
                    <a:pt x="203" y="525"/>
                    <a:pt x="169" y="519"/>
                  </a:cubicBezTo>
                  <a:cubicBezTo>
                    <a:pt x="168" y="518"/>
                    <a:pt x="167" y="518"/>
                    <a:pt x="165" y="518"/>
                  </a:cubicBezTo>
                  <a:cubicBezTo>
                    <a:pt x="161" y="521"/>
                    <a:pt x="158" y="525"/>
                    <a:pt x="156" y="528"/>
                  </a:cubicBezTo>
                  <a:cubicBezTo>
                    <a:pt x="151" y="535"/>
                    <a:pt x="150" y="541"/>
                    <a:pt x="159" y="549"/>
                  </a:cubicBezTo>
                  <a:cubicBezTo>
                    <a:pt x="185" y="529"/>
                    <a:pt x="234" y="522"/>
                    <a:pt x="267" y="532"/>
                  </a:cubicBezTo>
                  <a:cubicBezTo>
                    <a:pt x="273" y="533"/>
                    <a:pt x="290" y="538"/>
                    <a:pt x="292" y="552"/>
                  </a:cubicBezTo>
                  <a:cubicBezTo>
                    <a:pt x="292" y="557"/>
                    <a:pt x="291" y="565"/>
                    <a:pt x="279" y="573"/>
                  </a:cubicBezTo>
                  <a:cubicBezTo>
                    <a:pt x="258" y="585"/>
                    <a:pt x="204" y="594"/>
                    <a:pt x="164" y="577"/>
                  </a:cubicBezTo>
                  <a:cubicBezTo>
                    <a:pt x="161" y="590"/>
                    <a:pt x="183" y="605"/>
                    <a:pt x="194" y="611"/>
                  </a:cubicBezTo>
                  <a:cubicBezTo>
                    <a:pt x="199" y="614"/>
                    <a:pt x="201" y="620"/>
                    <a:pt x="197" y="626"/>
                  </a:cubicBezTo>
                  <a:cubicBezTo>
                    <a:pt x="195" y="629"/>
                    <a:pt x="192" y="631"/>
                    <a:pt x="188" y="631"/>
                  </a:cubicBezTo>
                  <a:close/>
                  <a:moveTo>
                    <a:pt x="183" y="560"/>
                  </a:moveTo>
                  <a:cubicBezTo>
                    <a:pt x="214" y="569"/>
                    <a:pt x="253" y="562"/>
                    <a:pt x="266" y="555"/>
                  </a:cubicBezTo>
                  <a:cubicBezTo>
                    <a:pt x="265" y="554"/>
                    <a:pt x="263" y="554"/>
                    <a:pt x="261" y="553"/>
                  </a:cubicBezTo>
                  <a:cubicBezTo>
                    <a:pt x="236" y="546"/>
                    <a:pt x="203" y="551"/>
                    <a:pt x="183" y="560"/>
                  </a:cubicBezTo>
                  <a:close/>
                  <a:moveTo>
                    <a:pt x="196" y="499"/>
                  </a:moveTo>
                  <a:cubicBezTo>
                    <a:pt x="224" y="500"/>
                    <a:pt x="253" y="496"/>
                    <a:pt x="262" y="490"/>
                  </a:cubicBezTo>
                  <a:cubicBezTo>
                    <a:pt x="261" y="490"/>
                    <a:pt x="260" y="489"/>
                    <a:pt x="259" y="489"/>
                  </a:cubicBezTo>
                  <a:cubicBezTo>
                    <a:pt x="249" y="482"/>
                    <a:pt x="221" y="488"/>
                    <a:pt x="196" y="499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8"/>
            <p:cNvSpPr/>
            <p:nvPr/>
          </p:nvSpPr>
          <p:spPr bwMode="auto">
            <a:xfrm>
              <a:off x="2598665" y="3028950"/>
              <a:ext cx="569913" cy="862013"/>
            </a:xfrm>
            <a:custGeom>
              <a:avLst/>
              <a:gdLst>
                <a:gd name="T0" fmla="*/ 147 w 230"/>
                <a:gd name="T1" fmla="*/ 340 h 348"/>
                <a:gd name="T2" fmla="*/ 104 w 230"/>
                <a:gd name="T3" fmla="*/ 205 h 348"/>
                <a:gd name="T4" fmla="*/ 40 w 230"/>
                <a:gd name="T5" fmla="*/ 114 h 348"/>
                <a:gd name="T6" fmla="*/ 30 w 230"/>
                <a:gd name="T7" fmla="*/ 86 h 348"/>
                <a:gd name="T8" fmla="*/ 69 w 230"/>
                <a:gd name="T9" fmla="*/ 111 h 348"/>
                <a:gd name="T10" fmla="*/ 106 w 230"/>
                <a:gd name="T11" fmla="*/ 68 h 348"/>
                <a:gd name="T12" fmla="*/ 103 w 230"/>
                <a:gd name="T13" fmla="*/ 17 h 348"/>
                <a:gd name="T14" fmla="*/ 134 w 230"/>
                <a:gd name="T15" fmla="*/ 44 h 348"/>
                <a:gd name="T16" fmla="*/ 170 w 230"/>
                <a:gd name="T17" fmla="*/ 79 h 348"/>
                <a:gd name="T18" fmla="*/ 192 w 230"/>
                <a:gd name="T19" fmla="*/ 52 h 348"/>
                <a:gd name="T20" fmla="*/ 207 w 230"/>
                <a:gd name="T21" fmla="*/ 66 h 348"/>
                <a:gd name="T22" fmla="*/ 200 w 230"/>
                <a:gd name="T23" fmla="*/ 105 h 348"/>
                <a:gd name="T24" fmla="*/ 210 w 230"/>
                <a:gd name="T25" fmla="*/ 107 h 348"/>
                <a:gd name="T26" fmla="*/ 197 w 230"/>
                <a:gd name="T27" fmla="*/ 39 h 348"/>
                <a:gd name="T28" fmla="*/ 176 w 230"/>
                <a:gd name="T29" fmla="*/ 54 h 348"/>
                <a:gd name="T30" fmla="*/ 165 w 230"/>
                <a:gd name="T31" fmla="*/ 68 h 348"/>
                <a:gd name="T32" fmla="*/ 152 w 230"/>
                <a:gd name="T33" fmla="*/ 59 h 348"/>
                <a:gd name="T34" fmla="*/ 104 w 230"/>
                <a:gd name="T35" fmla="*/ 5 h 348"/>
                <a:gd name="T36" fmla="*/ 95 w 230"/>
                <a:gd name="T37" fmla="*/ 66 h 348"/>
                <a:gd name="T38" fmla="*/ 88 w 230"/>
                <a:gd name="T39" fmla="*/ 101 h 348"/>
                <a:gd name="T40" fmla="*/ 54 w 230"/>
                <a:gd name="T41" fmla="*/ 88 h 348"/>
                <a:gd name="T42" fmla="*/ 25 w 230"/>
                <a:gd name="T43" fmla="*/ 74 h 348"/>
                <a:gd name="T44" fmla="*/ 20 w 230"/>
                <a:gd name="T45" fmla="*/ 108 h 348"/>
                <a:gd name="T46" fmla="*/ 61 w 230"/>
                <a:gd name="T47" fmla="*/ 154 h 348"/>
                <a:gd name="T48" fmla="*/ 93 w 230"/>
                <a:gd name="T49" fmla="*/ 207 h 348"/>
                <a:gd name="T50" fmla="*/ 128 w 230"/>
                <a:gd name="T51" fmla="*/ 307 h 348"/>
                <a:gd name="T52" fmla="*/ 136 w 230"/>
                <a:gd name="T53" fmla="*/ 341 h 348"/>
                <a:gd name="T54" fmla="*/ 147 w 230"/>
                <a:gd name="T55" fmla="*/ 34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0" h="348">
                  <a:moveTo>
                    <a:pt x="147" y="340"/>
                  </a:moveTo>
                  <a:cubicBezTo>
                    <a:pt x="139" y="294"/>
                    <a:pt x="124" y="248"/>
                    <a:pt x="104" y="205"/>
                  </a:cubicBezTo>
                  <a:cubicBezTo>
                    <a:pt x="88" y="171"/>
                    <a:pt x="67" y="140"/>
                    <a:pt x="40" y="114"/>
                  </a:cubicBezTo>
                  <a:cubicBezTo>
                    <a:pt x="34" y="108"/>
                    <a:pt x="7" y="80"/>
                    <a:pt x="30" y="86"/>
                  </a:cubicBezTo>
                  <a:cubicBezTo>
                    <a:pt x="45" y="91"/>
                    <a:pt x="54" y="106"/>
                    <a:pt x="69" y="111"/>
                  </a:cubicBezTo>
                  <a:cubicBezTo>
                    <a:pt x="98" y="121"/>
                    <a:pt x="112" y="93"/>
                    <a:pt x="106" y="68"/>
                  </a:cubicBezTo>
                  <a:cubicBezTo>
                    <a:pt x="104" y="56"/>
                    <a:pt x="91" y="28"/>
                    <a:pt x="103" y="17"/>
                  </a:cubicBezTo>
                  <a:cubicBezTo>
                    <a:pt x="115" y="8"/>
                    <a:pt x="131" y="37"/>
                    <a:pt x="134" y="44"/>
                  </a:cubicBezTo>
                  <a:cubicBezTo>
                    <a:pt x="141" y="57"/>
                    <a:pt x="147" y="102"/>
                    <a:pt x="170" y="79"/>
                  </a:cubicBezTo>
                  <a:cubicBezTo>
                    <a:pt x="178" y="71"/>
                    <a:pt x="183" y="60"/>
                    <a:pt x="192" y="52"/>
                  </a:cubicBezTo>
                  <a:cubicBezTo>
                    <a:pt x="201" y="45"/>
                    <a:pt x="207" y="60"/>
                    <a:pt x="207" y="66"/>
                  </a:cubicBezTo>
                  <a:cubicBezTo>
                    <a:pt x="207" y="79"/>
                    <a:pt x="203" y="93"/>
                    <a:pt x="200" y="105"/>
                  </a:cubicBezTo>
                  <a:cubicBezTo>
                    <a:pt x="198" y="112"/>
                    <a:pt x="209" y="114"/>
                    <a:pt x="210" y="107"/>
                  </a:cubicBezTo>
                  <a:cubicBezTo>
                    <a:pt x="214" y="92"/>
                    <a:pt x="230" y="38"/>
                    <a:pt x="197" y="39"/>
                  </a:cubicBezTo>
                  <a:cubicBezTo>
                    <a:pt x="187" y="40"/>
                    <a:pt x="181" y="47"/>
                    <a:pt x="176" y="54"/>
                  </a:cubicBezTo>
                  <a:cubicBezTo>
                    <a:pt x="172" y="58"/>
                    <a:pt x="168" y="63"/>
                    <a:pt x="165" y="68"/>
                  </a:cubicBezTo>
                  <a:cubicBezTo>
                    <a:pt x="157" y="79"/>
                    <a:pt x="155" y="68"/>
                    <a:pt x="152" y="59"/>
                  </a:cubicBezTo>
                  <a:cubicBezTo>
                    <a:pt x="146" y="41"/>
                    <a:pt x="130" y="0"/>
                    <a:pt x="104" y="5"/>
                  </a:cubicBezTo>
                  <a:cubicBezTo>
                    <a:pt x="78" y="10"/>
                    <a:pt x="90" y="50"/>
                    <a:pt x="95" y="66"/>
                  </a:cubicBezTo>
                  <a:cubicBezTo>
                    <a:pt x="98" y="77"/>
                    <a:pt x="98" y="93"/>
                    <a:pt x="88" y="101"/>
                  </a:cubicBezTo>
                  <a:cubicBezTo>
                    <a:pt x="77" y="109"/>
                    <a:pt x="62" y="94"/>
                    <a:pt x="54" y="88"/>
                  </a:cubicBezTo>
                  <a:cubicBezTo>
                    <a:pt x="47" y="81"/>
                    <a:pt x="36" y="76"/>
                    <a:pt x="25" y="74"/>
                  </a:cubicBezTo>
                  <a:cubicBezTo>
                    <a:pt x="0" y="71"/>
                    <a:pt x="11" y="97"/>
                    <a:pt x="20" y="108"/>
                  </a:cubicBezTo>
                  <a:cubicBezTo>
                    <a:pt x="33" y="124"/>
                    <a:pt x="49" y="137"/>
                    <a:pt x="61" y="154"/>
                  </a:cubicBezTo>
                  <a:cubicBezTo>
                    <a:pt x="74" y="170"/>
                    <a:pt x="84" y="188"/>
                    <a:pt x="93" y="207"/>
                  </a:cubicBezTo>
                  <a:cubicBezTo>
                    <a:pt x="108" y="239"/>
                    <a:pt x="119" y="273"/>
                    <a:pt x="128" y="307"/>
                  </a:cubicBezTo>
                  <a:cubicBezTo>
                    <a:pt x="131" y="317"/>
                    <a:pt x="135" y="335"/>
                    <a:pt x="136" y="341"/>
                  </a:cubicBezTo>
                  <a:cubicBezTo>
                    <a:pt x="137" y="348"/>
                    <a:pt x="148" y="347"/>
                    <a:pt x="147" y="340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5"/>
            <p:cNvSpPr>
              <a:spLocks noEditPoints="1"/>
            </p:cNvSpPr>
            <p:nvPr/>
          </p:nvSpPr>
          <p:spPr bwMode="auto">
            <a:xfrm>
              <a:off x="2287515" y="3867150"/>
              <a:ext cx="431800" cy="644525"/>
            </a:xfrm>
            <a:custGeom>
              <a:avLst/>
              <a:gdLst>
                <a:gd name="T0" fmla="*/ 142 w 174"/>
                <a:gd name="T1" fmla="*/ 260 h 260"/>
                <a:gd name="T2" fmla="*/ 140 w 174"/>
                <a:gd name="T3" fmla="*/ 260 h 260"/>
                <a:gd name="T4" fmla="*/ 116 w 174"/>
                <a:gd name="T5" fmla="*/ 240 h 260"/>
                <a:gd name="T6" fmla="*/ 116 w 174"/>
                <a:gd name="T7" fmla="*/ 240 h 260"/>
                <a:gd name="T8" fmla="*/ 107 w 174"/>
                <a:gd name="T9" fmla="*/ 221 h 260"/>
                <a:gd name="T10" fmla="*/ 108 w 174"/>
                <a:gd name="T11" fmla="*/ 218 h 260"/>
                <a:gd name="T12" fmla="*/ 98 w 174"/>
                <a:gd name="T13" fmla="*/ 211 h 260"/>
                <a:gd name="T14" fmla="*/ 132 w 174"/>
                <a:gd name="T15" fmla="*/ 174 h 260"/>
                <a:gd name="T16" fmla="*/ 142 w 174"/>
                <a:gd name="T17" fmla="*/ 169 h 260"/>
                <a:gd name="T18" fmla="*/ 141 w 174"/>
                <a:gd name="T19" fmla="*/ 159 h 260"/>
                <a:gd name="T20" fmla="*/ 135 w 174"/>
                <a:gd name="T21" fmla="*/ 138 h 260"/>
                <a:gd name="T22" fmla="*/ 142 w 174"/>
                <a:gd name="T23" fmla="*/ 108 h 260"/>
                <a:gd name="T24" fmla="*/ 148 w 174"/>
                <a:gd name="T25" fmla="*/ 63 h 260"/>
                <a:gd name="T26" fmla="*/ 115 w 174"/>
                <a:gd name="T27" fmla="*/ 18 h 260"/>
                <a:gd name="T28" fmla="*/ 59 w 174"/>
                <a:gd name="T29" fmla="*/ 20 h 260"/>
                <a:gd name="T30" fmla="*/ 16 w 174"/>
                <a:gd name="T31" fmla="*/ 96 h 260"/>
                <a:gd name="T32" fmla="*/ 64 w 174"/>
                <a:gd name="T33" fmla="*/ 143 h 260"/>
                <a:gd name="T34" fmla="*/ 66 w 174"/>
                <a:gd name="T35" fmla="*/ 144 h 260"/>
                <a:gd name="T36" fmla="*/ 105 w 174"/>
                <a:gd name="T37" fmla="*/ 177 h 260"/>
                <a:gd name="T38" fmla="*/ 103 w 174"/>
                <a:gd name="T39" fmla="*/ 183 h 260"/>
                <a:gd name="T40" fmla="*/ 97 w 174"/>
                <a:gd name="T41" fmla="*/ 181 h 260"/>
                <a:gd name="T42" fmla="*/ 63 w 174"/>
                <a:gd name="T43" fmla="*/ 153 h 260"/>
                <a:gd name="T44" fmla="*/ 61 w 174"/>
                <a:gd name="T45" fmla="*/ 152 h 260"/>
                <a:gd name="T46" fmla="*/ 7 w 174"/>
                <a:gd name="T47" fmla="*/ 98 h 260"/>
                <a:gd name="T48" fmla="*/ 55 w 174"/>
                <a:gd name="T49" fmla="*/ 11 h 260"/>
                <a:gd name="T50" fmla="*/ 119 w 174"/>
                <a:gd name="T51" fmla="*/ 9 h 260"/>
                <a:gd name="T52" fmla="*/ 157 w 174"/>
                <a:gd name="T53" fmla="*/ 60 h 260"/>
                <a:gd name="T54" fmla="*/ 150 w 174"/>
                <a:gd name="T55" fmla="*/ 112 h 260"/>
                <a:gd name="T56" fmla="*/ 144 w 174"/>
                <a:gd name="T57" fmla="*/ 137 h 260"/>
                <a:gd name="T58" fmla="*/ 150 w 174"/>
                <a:gd name="T59" fmla="*/ 156 h 260"/>
                <a:gd name="T60" fmla="*/ 148 w 174"/>
                <a:gd name="T61" fmla="*/ 177 h 260"/>
                <a:gd name="T62" fmla="*/ 136 w 174"/>
                <a:gd name="T63" fmla="*/ 183 h 260"/>
                <a:gd name="T64" fmla="*/ 106 w 174"/>
                <a:gd name="T65" fmla="*/ 208 h 260"/>
                <a:gd name="T66" fmla="*/ 112 w 174"/>
                <a:gd name="T67" fmla="*/ 209 h 260"/>
                <a:gd name="T68" fmla="*/ 113 w 174"/>
                <a:gd name="T69" fmla="*/ 209 h 260"/>
                <a:gd name="T70" fmla="*/ 154 w 174"/>
                <a:gd name="T71" fmla="*/ 185 h 260"/>
                <a:gd name="T72" fmla="*/ 163 w 174"/>
                <a:gd name="T73" fmla="*/ 194 h 260"/>
                <a:gd name="T74" fmla="*/ 120 w 174"/>
                <a:gd name="T75" fmla="*/ 218 h 260"/>
                <a:gd name="T76" fmla="*/ 118 w 174"/>
                <a:gd name="T77" fmla="*/ 218 h 260"/>
                <a:gd name="T78" fmla="*/ 116 w 174"/>
                <a:gd name="T79" fmla="*/ 223 h 260"/>
                <a:gd name="T80" fmla="*/ 120 w 174"/>
                <a:gd name="T81" fmla="*/ 231 h 260"/>
                <a:gd name="T82" fmla="*/ 161 w 174"/>
                <a:gd name="T83" fmla="*/ 210 h 260"/>
                <a:gd name="T84" fmla="*/ 173 w 174"/>
                <a:gd name="T85" fmla="*/ 214 h 260"/>
                <a:gd name="T86" fmla="*/ 171 w 174"/>
                <a:gd name="T87" fmla="*/ 224 h 260"/>
                <a:gd name="T88" fmla="*/ 125 w 174"/>
                <a:gd name="T89" fmla="*/ 241 h 260"/>
                <a:gd name="T90" fmla="*/ 142 w 174"/>
                <a:gd name="T91" fmla="*/ 251 h 260"/>
                <a:gd name="T92" fmla="*/ 145 w 174"/>
                <a:gd name="T93" fmla="*/ 256 h 260"/>
                <a:gd name="T94" fmla="*/ 142 w 174"/>
                <a:gd name="T95" fmla="*/ 260 h 260"/>
                <a:gd name="T96" fmla="*/ 131 w 174"/>
                <a:gd name="T97" fmla="*/ 232 h 260"/>
                <a:gd name="T98" fmla="*/ 163 w 174"/>
                <a:gd name="T99" fmla="*/ 219 h 260"/>
                <a:gd name="T100" fmla="*/ 161 w 174"/>
                <a:gd name="T101" fmla="*/ 219 h 260"/>
                <a:gd name="T102" fmla="*/ 131 w 174"/>
                <a:gd name="T103" fmla="*/ 232 h 260"/>
                <a:gd name="T104" fmla="*/ 128 w 174"/>
                <a:gd name="T105" fmla="*/ 206 h 260"/>
                <a:gd name="T106" fmla="*/ 153 w 174"/>
                <a:gd name="T107" fmla="*/ 194 h 260"/>
                <a:gd name="T108" fmla="*/ 151 w 174"/>
                <a:gd name="T109" fmla="*/ 193 h 260"/>
                <a:gd name="T110" fmla="*/ 128 w 174"/>
                <a:gd name="T111" fmla="*/ 206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4" h="260">
                  <a:moveTo>
                    <a:pt x="142" y="260"/>
                  </a:moveTo>
                  <a:cubicBezTo>
                    <a:pt x="142" y="260"/>
                    <a:pt x="141" y="260"/>
                    <a:pt x="140" y="260"/>
                  </a:cubicBezTo>
                  <a:cubicBezTo>
                    <a:pt x="119" y="256"/>
                    <a:pt x="116" y="247"/>
                    <a:pt x="116" y="240"/>
                  </a:cubicBezTo>
                  <a:cubicBezTo>
                    <a:pt x="116" y="240"/>
                    <a:pt x="116" y="240"/>
                    <a:pt x="116" y="240"/>
                  </a:cubicBezTo>
                  <a:cubicBezTo>
                    <a:pt x="108" y="236"/>
                    <a:pt x="104" y="229"/>
                    <a:pt x="107" y="221"/>
                  </a:cubicBezTo>
                  <a:cubicBezTo>
                    <a:pt x="107" y="220"/>
                    <a:pt x="107" y="219"/>
                    <a:pt x="108" y="218"/>
                  </a:cubicBezTo>
                  <a:cubicBezTo>
                    <a:pt x="101" y="217"/>
                    <a:pt x="99" y="214"/>
                    <a:pt x="98" y="211"/>
                  </a:cubicBezTo>
                  <a:cubicBezTo>
                    <a:pt x="91" y="194"/>
                    <a:pt x="116" y="182"/>
                    <a:pt x="132" y="174"/>
                  </a:cubicBezTo>
                  <a:cubicBezTo>
                    <a:pt x="137" y="172"/>
                    <a:pt x="141" y="170"/>
                    <a:pt x="142" y="169"/>
                  </a:cubicBezTo>
                  <a:cubicBezTo>
                    <a:pt x="144" y="168"/>
                    <a:pt x="144" y="167"/>
                    <a:pt x="141" y="159"/>
                  </a:cubicBezTo>
                  <a:cubicBezTo>
                    <a:pt x="139" y="154"/>
                    <a:pt x="136" y="147"/>
                    <a:pt x="135" y="138"/>
                  </a:cubicBezTo>
                  <a:cubicBezTo>
                    <a:pt x="134" y="127"/>
                    <a:pt x="138" y="118"/>
                    <a:pt x="142" y="108"/>
                  </a:cubicBezTo>
                  <a:cubicBezTo>
                    <a:pt x="147" y="96"/>
                    <a:pt x="153" y="83"/>
                    <a:pt x="148" y="63"/>
                  </a:cubicBezTo>
                  <a:cubicBezTo>
                    <a:pt x="142" y="41"/>
                    <a:pt x="131" y="25"/>
                    <a:pt x="115" y="18"/>
                  </a:cubicBezTo>
                  <a:cubicBezTo>
                    <a:pt x="99" y="10"/>
                    <a:pt x="79" y="11"/>
                    <a:pt x="59" y="20"/>
                  </a:cubicBezTo>
                  <a:cubicBezTo>
                    <a:pt x="18" y="39"/>
                    <a:pt x="10" y="73"/>
                    <a:pt x="16" y="96"/>
                  </a:cubicBezTo>
                  <a:cubicBezTo>
                    <a:pt x="25" y="131"/>
                    <a:pt x="48" y="138"/>
                    <a:pt x="64" y="143"/>
                  </a:cubicBezTo>
                  <a:cubicBezTo>
                    <a:pt x="66" y="144"/>
                    <a:pt x="66" y="144"/>
                    <a:pt x="66" y="144"/>
                  </a:cubicBezTo>
                  <a:cubicBezTo>
                    <a:pt x="86" y="151"/>
                    <a:pt x="101" y="167"/>
                    <a:pt x="105" y="177"/>
                  </a:cubicBezTo>
                  <a:cubicBezTo>
                    <a:pt x="106" y="179"/>
                    <a:pt x="105" y="182"/>
                    <a:pt x="103" y="183"/>
                  </a:cubicBezTo>
                  <a:cubicBezTo>
                    <a:pt x="101" y="184"/>
                    <a:pt x="98" y="183"/>
                    <a:pt x="97" y="181"/>
                  </a:cubicBezTo>
                  <a:cubicBezTo>
                    <a:pt x="93" y="173"/>
                    <a:pt x="80" y="159"/>
                    <a:pt x="63" y="153"/>
                  </a:cubicBezTo>
                  <a:cubicBezTo>
                    <a:pt x="61" y="152"/>
                    <a:pt x="61" y="152"/>
                    <a:pt x="61" y="152"/>
                  </a:cubicBezTo>
                  <a:cubicBezTo>
                    <a:pt x="45" y="147"/>
                    <a:pt x="18" y="138"/>
                    <a:pt x="7" y="98"/>
                  </a:cubicBezTo>
                  <a:cubicBezTo>
                    <a:pt x="0" y="72"/>
                    <a:pt x="9" y="33"/>
                    <a:pt x="55" y="11"/>
                  </a:cubicBezTo>
                  <a:cubicBezTo>
                    <a:pt x="78" y="1"/>
                    <a:pt x="101" y="0"/>
                    <a:pt x="119" y="9"/>
                  </a:cubicBezTo>
                  <a:cubicBezTo>
                    <a:pt x="137" y="18"/>
                    <a:pt x="151" y="36"/>
                    <a:pt x="157" y="60"/>
                  </a:cubicBezTo>
                  <a:cubicBezTo>
                    <a:pt x="163" y="84"/>
                    <a:pt x="156" y="99"/>
                    <a:pt x="150" y="112"/>
                  </a:cubicBezTo>
                  <a:cubicBezTo>
                    <a:pt x="147" y="121"/>
                    <a:pt x="143" y="128"/>
                    <a:pt x="144" y="137"/>
                  </a:cubicBezTo>
                  <a:cubicBezTo>
                    <a:pt x="145" y="145"/>
                    <a:pt x="148" y="151"/>
                    <a:pt x="150" y="156"/>
                  </a:cubicBezTo>
                  <a:cubicBezTo>
                    <a:pt x="153" y="163"/>
                    <a:pt x="156" y="171"/>
                    <a:pt x="148" y="177"/>
                  </a:cubicBezTo>
                  <a:cubicBezTo>
                    <a:pt x="146" y="178"/>
                    <a:pt x="142" y="180"/>
                    <a:pt x="136" y="183"/>
                  </a:cubicBezTo>
                  <a:cubicBezTo>
                    <a:pt x="125" y="188"/>
                    <a:pt x="103" y="199"/>
                    <a:pt x="106" y="208"/>
                  </a:cubicBezTo>
                  <a:cubicBezTo>
                    <a:pt x="106" y="208"/>
                    <a:pt x="108" y="209"/>
                    <a:pt x="112" y="209"/>
                  </a:cubicBezTo>
                  <a:cubicBezTo>
                    <a:pt x="112" y="209"/>
                    <a:pt x="113" y="209"/>
                    <a:pt x="113" y="209"/>
                  </a:cubicBezTo>
                  <a:cubicBezTo>
                    <a:pt x="123" y="195"/>
                    <a:pt x="142" y="182"/>
                    <a:pt x="154" y="185"/>
                  </a:cubicBezTo>
                  <a:cubicBezTo>
                    <a:pt x="162" y="187"/>
                    <a:pt x="163" y="191"/>
                    <a:pt x="163" y="194"/>
                  </a:cubicBezTo>
                  <a:cubicBezTo>
                    <a:pt x="162" y="205"/>
                    <a:pt x="134" y="215"/>
                    <a:pt x="120" y="218"/>
                  </a:cubicBezTo>
                  <a:cubicBezTo>
                    <a:pt x="119" y="218"/>
                    <a:pt x="119" y="218"/>
                    <a:pt x="118" y="218"/>
                  </a:cubicBezTo>
                  <a:cubicBezTo>
                    <a:pt x="117" y="220"/>
                    <a:pt x="116" y="221"/>
                    <a:pt x="116" y="223"/>
                  </a:cubicBezTo>
                  <a:cubicBezTo>
                    <a:pt x="115" y="227"/>
                    <a:pt x="115" y="229"/>
                    <a:pt x="120" y="231"/>
                  </a:cubicBezTo>
                  <a:cubicBezTo>
                    <a:pt x="127" y="220"/>
                    <a:pt x="146" y="210"/>
                    <a:pt x="161" y="210"/>
                  </a:cubicBezTo>
                  <a:cubicBezTo>
                    <a:pt x="163" y="209"/>
                    <a:pt x="170" y="209"/>
                    <a:pt x="173" y="214"/>
                  </a:cubicBezTo>
                  <a:cubicBezTo>
                    <a:pt x="174" y="216"/>
                    <a:pt x="174" y="220"/>
                    <a:pt x="171" y="224"/>
                  </a:cubicBezTo>
                  <a:cubicBezTo>
                    <a:pt x="164" y="232"/>
                    <a:pt x="144" y="243"/>
                    <a:pt x="125" y="241"/>
                  </a:cubicBezTo>
                  <a:cubicBezTo>
                    <a:pt x="126" y="247"/>
                    <a:pt x="137" y="250"/>
                    <a:pt x="142" y="251"/>
                  </a:cubicBezTo>
                  <a:cubicBezTo>
                    <a:pt x="144" y="251"/>
                    <a:pt x="146" y="254"/>
                    <a:pt x="145" y="256"/>
                  </a:cubicBezTo>
                  <a:cubicBezTo>
                    <a:pt x="145" y="258"/>
                    <a:pt x="144" y="259"/>
                    <a:pt x="142" y="260"/>
                  </a:cubicBezTo>
                  <a:close/>
                  <a:moveTo>
                    <a:pt x="131" y="232"/>
                  </a:moveTo>
                  <a:cubicBezTo>
                    <a:pt x="144" y="232"/>
                    <a:pt x="159" y="223"/>
                    <a:pt x="163" y="219"/>
                  </a:cubicBezTo>
                  <a:cubicBezTo>
                    <a:pt x="163" y="219"/>
                    <a:pt x="162" y="219"/>
                    <a:pt x="161" y="219"/>
                  </a:cubicBezTo>
                  <a:cubicBezTo>
                    <a:pt x="150" y="219"/>
                    <a:pt x="137" y="226"/>
                    <a:pt x="131" y="232"/>
                  </a:cubicBezTo>
                  <a:close/>
                  <a:moveTo>
                    <a:pt x="128" y="206"/>
                  </a:moveTo>
                  <a:cubicBezTo>
                    <a:pt x="139" y="203"/>
                    <a:pt x="150" y="197"/>
                    <a:pt x="153" y="194"/>
                  </a:cubicBezTo>
                  <a:cubicBezTo>
                    <a:pt x="152" y="194"/>
                    <a:pt x="152" y="194"/>
                    <a:pt x="151" y="193"/>
                  </a:cubicBezTo>
                  <a:cubicBezTo>
                    <a:pt x="147" y="192"/>
                    <a:pt x="136" y="198"/>
                    <a:pt x="128" y="206"/>
                  </a:cubicBezTo>
                  <a:close/>
                </a:path>
              </a:pathLst>
            </a:cu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56"/>
            <p:cNvSpPr/>
            <p:nvPr/>
          </p:nvSpPr>
          <p:spPr bwMode="auto">
            <a:xfrm>
              <a:off x="2370065" y="3978275"/>
              <a:ext cx="238125" cy="342900"/>
            </a:xfrm>
            <a:custGeom>
              <a:avLst/>
              <a:gdLst>
                <a:gd name="T0" fmla="*/ 95 w 96"/>
                <a:gd name="T1" fmla="*/ 133 h 138"/>
                <a:gd name="T2" fmla="*/ 60 w 96"/>
                <a:gd name="T3" fmla="*/ 85 h 138"/>
                <a:gd name="T4" fmla="*/ 22 w 96"/>
                <a:gd name="T5" fmla="*/ 57 h 138"/>
                <a:gd name="T6" fmla="*/ 14 w 96"/>
                <a:gd name="T7" fmla="*/ 48 h 138"/>
                <a:gd name="T8" fmla="*/ 33 w 96"/>
                <a:gd name="T9" fmla="*/ 52 h 138"/>
                <a:gd name="T10" fmla="*/ 42 w 96"/>
                <a:gd name="T11" fmla="*/ 30 h 138"/>
                <a:gd name="T12" fmla="*/ 34 w 96"/>
                <a:gd name="T13" fmla="*/ 10 h 138"/>
                <a:gd name="T14" fmla="*/ 50 w 96"/>
                <a:gd name="T15" fmla="*/ 17 h 138"/>
                <a:gd name="T16" fmla="*/ 69 w 96"/>
                <a:gd name="T17" fmla="*/ 26 h 138"/>
                <a:gd name="T18" fmla="*/ 74 w 96"/>
                <a:gd name="T19" fmla="*/ 12 h 138"/>
                <a:gd name="T20" fmla="*/ 82 w 96"/>
                <a:gd name="T21" fmla="*/ 16 h 138"/>
                <a:gd name="T22" fmla="*/ 84 w 96"/>
                <a:gd name="T23" fmla="*/ 32 h 138"/>
                <a:gd name="T24" fmla="*/ 89 w 96"/>
                <a:gd name="T25" fmla="*/ 32 h 138"/>
                <a:gd name="T26" fmla="*/ 74 w 96"/>
                <a:gd name="T27" fmla="*/ 7 h 138"/>
                <a:gd name="T28" fmla="*/ 68 w 96"/>
                <a:gd name="T29" fmla="*/ 15 h 138"/>
                <a:gd name="T30" fmla="*/ 65 w 96"/>
                <a:gd name="T31" fmla="*/ 22 h 138"/>
                <a:gd name="T32" fmla="*/ 59 w 96"/>
                <a:gd name="T33" fmla="*/ 21 h 138"/>
                <a:gd name="T34" fmla="*/ 33 w 96"/>
                <a:gd name="T35" fmla="*/ 6 h 138"/>
                <a:gd name="T36" fmla="*/ 37 w 96"/>
                <a:gd name="T37" fmla="*/ 31 h 138"/>
                <a:gd name="T38" fmla="*/ 39 w 96"/>
                <a:gd name="T39" fmla="*/ 46 h 138"/>
                <a:gd name="T40" fmla="*/ 24 w 96"/>
                <a:gd name="T41" fmla="*/ 45 h 138"/>
                <a:gd name="T42" fmla="*/ 11 w 96"/>
                <a:gd name="T43" fmla="*/ 44 h 138"/>
                <a:gd name="T44" fmla="*/ 13 w 96"/>
                <a:gd name="T45" fmla="*/ 58 h 138"/>
                <a:gd name="T46" fmla="*/ 36 w 96"/>
                <a:gd name="T47" fmla="*/ 70 h 138"/>
                <a:gd name="T48" fmla="*/ 55 w 96"/>
                <a:gd name="T49" fmla="*/ 87 h 138"/>
                <a:gd name="T50" fmla="*/ 83 w 96"/>
                <a:gd name="T51" fmla="*/ 122 h 138"/>
                <a:gd name="T52" fmla="*/ 91 w 96"/>
                <a:gd name="T53" fmla="*/ 135 h 138"/>
                <a:gd name="T54" fmla="*/ 95 w 96"/>
                <a:gd name="T55" fmla="*/ 13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6" h="138">
                  <a:moveTo>
                    <a:pt x="95" y="133"/>
                  </a:moveTo>
                  <a:cubicBezTo>
                    <a:pt x="85" y="116"/>
                    <a:pt x="73" y="99"/>
                    <a:pt x="60" y="85"/>
                  </a:cubicBezTo>
                  <a:cubicBezTo>
                    <a:pt x="48" y="74"/>
                    <a:pt x="36" y="64"/>
                    <a:pt x="22" y="57"/>
                  </a:cubicBezTo>
                  <a:cubicBezTo>
                    <a:pt x="19" y="56"/>
                    <a:pt x="4" y="48"/>
                    <a:pt x="14" y="48"/>
                  </a:cubicBezTo>
                  <a:cubicBezTo>
                    <a:pt x="21" y="47"/>
                    <a:pt x="26" y="52"/>
                    <a:pt x="33" y="52"/>
                  </a:cubicBezTo>
                  <a:cubicBezTo>
                    <a:pt x="46" y="52"/>
                    <a:pt x="48" y="39"/>
                    <a:pt x="42" y="30"/>
                  </a:cubicBezTo>
                  <a:cubicBezTo>
                    <a:pt x="39" y="26"/>
                    <a:pt x="30" y="16"/>
                    <a:pt x="34" y="10"/>
                  </a:cubicBezTo>
                  <a:cubicBezTo>
                    <a:pt x="37" y="5"/>
                    <a:pt x="48" y="15"/>
                    <a:pt x="50" y="17"/>
                  </a:cubicBezTo>
                  <a:cubicBezTo>
                    <a:pt x="54" y="21"/>
                    <a:pt x="63" y="38"/>
                    <a:pt x="69" y="26"/>
                  </a:cubicBezTo>
                  <a:cubicBezTo>
                    <a:pt x="71" y="22"/>
                    <a:pt x="71" y="17"/>
                    <a:pt x="74" y="12"/>
                  </a:cubicBezTo>
                  <a:cubicBezTo>
                    <a:pt x="77" y="8"/>
                    <a:pt x="81" y="13"/>
                    <a:pt x="82" y="16"/>
                  </a:cubicBezTo>
                  <a:cubicBezTo>
                    <a:pt x="84" y="21"/>
                    <a:pt x="84" y="27"/>
                    <a:pt x="84" y="32"/>
                  </a:cubicBezTo>
                  <a:cubicBezTo>
                    <a:pt x="84" y="35"/>
                    <a:pt x="89" y="35"/>
                    <a:pt x="89" y="32"/>
                  </a:cubicBezTo>
                  <a:cubicBezTo>
                    <a:pt x="88" y="25"/>
                    <a:pt x="87" y="1"/>
                    <a:pt x="74" y="7"/>
                  </a:cubicBezTo>
                  <a:cubicBezTo>
                    <a:pt x="70" y="8"/>
                    <a:pt x="69" y="12"/>
                    <a:pt x="68" y="15"/>
                  </a:cubicBezTo>
                  <a:cubicBezTo>
                    <a:pt x="67" y="17"/>
                    <a:pt x="66" y="20"/>
                    <a:pt x="65" y="22"/>
                  </a:cubicBezTo>
                  <a:cubicBezTo>
                    <a:pt x="63" y="28"/>
                    <a:pt x="61" y="24"/>
                    <a:pt x="59" y="21"/>
                  </a:cubicBezTo>
                  <a:cubicBezTo>
                    <a:pt x="54" y="14"/>
                    <a:pt x="42" y="0"/>
                    <a:pt x="33" y="6"/>
                  </a:cubicBezTo>
                  <a:cubicBezTo>
                    <a:pt x="23" y="11"/>
                    <a:pt x="33" y="25"/>
                    <a:pt x="37" y="31"/>
                  </a:cubicBezTo>
                  <a:cubicBezTo>
                    <a:pt x="40" y="35"/>
                    <a:pt x="42" y="41"/>
                    <a:pt x="39" y="46"/>
                  </a:cubicBezTo>
                  <a:cubicBezTo>
                    <a:pt x="36" y="50"/>
                    <a:pt x="28" y="47"/>
                    <a:pt x="24" y="45"/>
                  </a:cubicBezTo>
                  <a:cubicBezTo>
                    <a:pt x="20" y="43"/>
                    <a:pt x="15" y="43"/>
                    <a:pt x="11" y="44"/>
                  </a:cubicBezTo>
                  <a:cubicBezTo>
                    <a:pt x="0" y="46"/>
                    <a:pt x="8" y="55"/>
                    <a:pt x="13" y="58"/>
                  </a:cubicBezTo>
                  <a:cubicBezTo>
                    <a:pt x="20" y="63"/>
                    <a:pt x="28" y="66"/>
                    <a:pt x="36" y="70"/>
                  </a:cubicBezTo>
                  <a:cubicBezTo>
                    <a:pt x="43" y="75"/>
                    <a:pt x="49" y="81"/>
                    <a:pt x="55" y="87"/>
                  </a:cubicBezTo>
                  <a:cubicBezTo>
                    <a:pt x="66" y="98"/>
                    <a:pt x="75" y="110"/>
                    <a:pt x="83" y="122"/>
                  </a:cubicBezTo>
                  <a:cubicBezTo>
                    <a:pt x="85" y="126"/>
                    <a:pt x="89" y="133"/>
                    <a:pt x="91" y="135"/>
                  </a:cubicBezTo>
                  <a:cubicBezTo>
                    <a:pt x="92" y="138"/>
                    <a:pt x="96" y="136"/>
                    <a:pt x="95" y="133"/>
                  </a:cubicBezTo>
                  <a:close/>
                </a:path>
              </a:pathLst>
            </a:cu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1"/>
            <p:cNvSpPr>
              <a:spLocks noEditPoints="1"/>
            </p:cNvSpPr>
            <p:nvPr/>
          </p:nvSpPr>
          <p:spPr bwMode="auto">
            <a:xfrm>
              <a:off x="1498528" y="2743200"/>
              <a:ext cx="752475" cy="1120775"/>
            </a:xfrm>
            <a:custGeom>
              <a:avLst/>
              <a:gdLst>
                <a:gd name="T0" fmla="*/ 247 w 303"/>
                <a:gd name="T1" fmla="*/ 451 h 452"/>
                <a:gd name="T2" fmla="*/ 243 w 303"/>
                <a:gd name="T3" fmla="*/ 451 h 452"/>
                <a:gd name="T4" fmla="*/ 202 w 303"/>
                <a:gd name="T5" fmla="*/ 417 h 452"/>
                <a:gd name="T6" fmla="*/ 202 w 303"/>
                <a:gd name="T7" fmla="*/ 416 h 452"/>
                <a:gd name="T8" fmla="*/ 185 w 303"/>
                <a:gd name="T9" fmla="*/ 383 h 452"/>
                <a:gd name="T10" fmla="*/ 187 w 303"/>
                <a:gd name="T11" fmla="*/ 378 h 452"/>
                <a:gd name="T12" fmla="*/ 169 w 303"/>
                <a:gd name="T13" fmla="*/ 366 h 452"/>
                <a:gd name="T14" fmla="*/ 230 w 303"/>
                <a:gd name="T15" fmla="*/ 302 h 452"/>
                <a:gd name="T16" fmla="*/ 247 w 303"/>
                <a:gd name="T17" fmla="*/ 293 h 452"/>
                <a:gd name="T18" fmla="*/ 245 w 303"/>
                <a:gd name="T19" fmla="*/ 277 h 452"/>
                <a:gd name="T20" fmla="*/ 235 w 303"/>
                <a:gd name="T21" fmla="*/ 240 h 452"/>
                <a:gd name="T22" fmla="*/ 246 w 303"/>
                <a:gd name="T23" fmla="*/ 188 h 452"/>
                <a:gd name="T24" fmla="*/ 256 w 303"/>
                <a:gd name="T25" fmla="*/ 108 h 452"/>
                <a:gd name="T26" fmla="*/ 199 w 303"/>
                <a:gd name="T27" fmla="*/ 30 h 452"/>
                <a:gd name="T28" fmla="*/ 102 w 303"/>
                <a:gd name="T29" fmla="*/ 34 h 452"/>
                <a:gd name="T30" fmla="*/ 28 w 303"/>
                <a:gd name="T31" fmla="*/ 166 h 452"/>
                <a:gd name="T32" fmla="*/ 110 w 303"/>
                <a:gd name="T33" fmla="*/ 249 h 452"/>
                <a:gd name="T34" fmla="*/ 114 w 303"/>
                <a:gd name="T35" fmla="*/ 250 h 452"/>
                <a:gd name="T36" fmla="*/ 183 w 303"/>
                <a:gd name="T37" fmla="*/ 307 h 452"/>
                <a:gd name="T38" fmla="*/ 179 w 303"/>
                <a:gd name="T39" fmla="*/ 318 h 452"/>
                <a:gd name="T40" fmla="*/ 168 w 303"/>
                <a:gd name="T41" fmla="*/ 314 h 452"/>
                <a:gd name="T42" fmla="*/ 109 w 303"/>
                <a:gd name="T43" fmla="*/ 265 h 452"/>
                <a:gd name="T44" fmla="*/ 106 w 303"/>
                <a:gd name="T45" fmla="*/ 264 h 452"/>
                <a:gd name="T46" fmla="*/ 12 w 303"/>
                <a:gd name="T47" fmla="*/ 170 h 452"/>
                <a:gd name="T48" fmla="*/ 96 w 303"/>
                <a:gd name="T49" fmla="*/ 19 h 452"/>
                <a:gd name="T50" fmla="*/ 206 w 303"/>
                <a:gd name="T51" fmla="*/ 15 h 452"/>
                <a:gd name="T52" fmla="*/ 272 w 303"/>
                <a:gd name="T53" fmla="*/ 104 h 452"/>
                <a:gd name="T54" fmla="*/ 261 w 303"/>
                <a:gd name="T55" fmla="*/ 194 h 452"/>
                <a:gd name="T56" fmla="*/ 251 w 303"/>
                <a:gd name="T57" fmla="*/ 238 h 452"/>
                <a:gd name="T58" fmla="*/ 260 w 303"/>
                <a:gd name="T59" fmla="*/ 271 h 452"/>
                <a:gd name="T60" fmla="*/ 257 w 303"/>
                <a:gd name="T61" fmla="*/ 306 h 452"/>
                <a:gd name="T62" fmla="*/ 237 w 303"/>
                <a:gd name="T63" fmla="*/ 317 h 452"/>
                <a:gd name="T64" fmla="*/ 184 w 303"/>
                <a:gd name="T65" fmla="*/ 360 h 452"/>
                <a:gd name="T66" fmla="*/ 195 w 303"/>
                <a:gd name="T67" fmla="*/ 363 h 452"/>
                <a:gd name="T68" fmla="*/ 196 w 303"/>
                <a:gd name="T69" fmla="*/ 363 h 452"/>
                <a:gd name="T70" fmla="*/ 267 w 303"/>
                <a:gd name="T71" fmla="*/ 320 h 452"/>
                <a:gd name="T72" fmla="*/ 282 w 303"/>
                <a:gd name="T73" fmla="*/ 336 h 452"/>
                <a:gd name="T74" fmla="*/ 208 w 303"/>
                <a:gd name="T75" fmla="*/ 378 h 452"/>
                <a:gd name="T76" fmla="*/ 205 w 303"/>
                <a:gd name="T77" fmla="*/ 378 h 452"/>
                <a:gd name="T78" fmla="*/ 200 w 303"/>
                <a:gd name="T79" fmla="*/ 387 h 452"/>
                <a:gd name="T80" fmla="*/ 208 w 303"/>
                <a:gd name="T81" fmla="*/ 401 h 452"/>
                <a:gd name="T82" fmla="*/ 279 w 303"/>
                <a:gd name="T83" fmla="*/ 364 h 452"/>
                <a:gd name="T84" fmla="*/ 300 w 303"/>
                <a:gd name="T85" fmla="*/ 372 h 452"/>
                <a:gd name="T86" fmla="*/ 296 w 303"/>
                <a:gd name="T87" fmla="*/ 389 h 452"/>
                <a:gd name="T88" fmla="*/ 218 w 303"/>
                <a:gd name="T89" fmla="*/ 419 h 452"/>
                <a:gd name="T90" fmla="*/ 246 w 303"/>
                <a:gd name="T91" fmla="*/ 436 h 452"/>
                <a:gd name="T92" fmla="*/ 252 w 303"/>
                <a:gd name="T93" fmla="*/ 445 h 452"/>
                <a:gd name="T94" fmla="*/ 247 w 303"/>
                <a:gd name="T95" fmla="*/ 451 h 452"/>
                <a:gd name="T96" fmla="*/ 227 w 303"/>
                <a:gd name="T97" fmla="*/ 403 h 452"/>
                <a:gd name="T98" fmla="*/ 283 w 303"/>
                <a:gd name="T99" fmla="*/ 380 h 452"/>
                <a:gd name="T100" fmla="*/ 279 w 303"/>
                <a:gd name="T101" fmla="*/ 380 h 452"/>
                <a:gd name="T102" fmla="*/ 227 w 303"/>
                <a:gd name="T103" fmla="*/ 403 h 452"/>
                <a:gd name="T104" fmla="*/ 221 w 303"/>
                <a:gd name="T105" fmla="*/ 358 h 452"/>
                <a:gd name="T106" fmla="*/ 265 w 303"/>
                <a:gd name="T107" fmla="*/ 336 h 452"/>
                <a:gd name="T108" fmla="*/ 263 w 303"/>
                <a:gd name="T109" fmla="*/ 336 h 452"/>
                <a:gd name="T110" fmla="*/ 221 w 303"/>
                <a:gd name="T111" fmla="*/ 358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03" h="452">
                  <a:moveTo>
                    <a:pt x="247" y="451"/>
                  </a:moveTo>
                  <a:cubicBezTo>
                    <a:pt x="246" y="452"/>
                    <a:pt x="244" y="452"/>
                    <a:pt x="243" y="451"/>
                  </a:cubicBezTo>
                  <a:cubicBezTo>
                    <a:pt x="207" y="444"/>
                    <a:pt x="201" y="428"/>
                    <a:pt x="202" y="417"/>
                  </a:cubicBezTo>
                  <a:cubicBezTo>
                    <a:pt x="202" y="416"/>
                    <a:pt x="202" y="416"/>
                    <a:pt x="202" y="416"/>
                  </a:cubicBezTo>
                  <a:cubicBezTo>
                    <a:pt x="187" y="410"/>
                    <a:pt x="181" y="398"/>
                    <a:pt x="185" y="383"/>
                  </a:cubicBezTo>
                  <a:cubicBezTo>
                    <a:pt x="185" y="381"/>
                    <a:pt x="186" y="380"/>
                    <a:pt x="187" y="378"/>
                  </a:cubicBezTo>
                  <a:cubicBezTo>
                    <a:pt x="176" y="376"/>
                    <a:pt x="171" y="371"/>
                    <a:pt x="169" y="366"/>
                  </a:cubicBezTo>
                  <a:cubicBezTo>
                    <a:pt x="158" y="337"/>
                    <a:pt x="201" y="316"/>
                    <a:pt x="230" y="302"/>
                  </a:cubicBezTo>
                  <a:cubicBezTo>
                    <a:pt x="237" y="299"/>
                    <a:pt x="244" y="295"/>
                    <a:pt x="247" y="293"/>
                  </a:cubicBezTo>
                  <a:cubicBezTo>
                    <a:pt x="250" y="291"/>
                    <a:pt x="250" y="290"/>
                    <a:pt x="245" y="277"/>
                  </a:cubicBezTo>
                  <a:cubicBezTo>
                    <a:pt x="241" y="268"/>
                    <a:pt x="236" y="255"/>
                    <a:pt x="235" y="240"/>
                  </a:cubicBezTo>
                  <a:cubicBezTo>
                    <a:pt x="232" y="220"/>
                    <a:pt x="239" y="204"/>
                    <a:pt x="246" y="188"/>
                  </a:cubicBezTo>
                  <a:cubicBezTo>
                    <a:pt x="256" y="166"/>
                    <a:pt x="265" y="144"/>
                    <a:pt x="256" y="108"/>
                  </a:cubicBezTo>
                  <a:cubicBezTo>
                    <a:pt x="247" y="70"/>
                    <a:pt x="227" y="43"/>
                    <a:pt x="199" y="30"/>
                  </a:cubicBezTo>
                  <a:cubicBezTo>
                    <a:pt x="172" y="16"/>
                    <a:pt x="137" y="18"/>
                    <a:pt x="102" y="34"/>
                  </a:cubicBezTo>
                  <a:cubicBezTo>
                    <a:pt x="30" y="67"/>
                    <a:pt x="17" y="126"/>
                    <a:pt x="28" y="166"/>
                  </a:cubicBezTo>
                  <a:cubicBezTo>
                    <a:pt x="44" y="227"/>
                    <a:pt x="82" y="240"/>
                    <a:pt x="110" y="249"/>
                  </a:cubicBezTo>
                  <a:cubicBezTo>
                    <a:pt x="114" y="250"/>
                    <a:pt x="114" y="250"/>
                    <a:pt x="114" y="250"/>
                  </a:cubicBezTo>
                  <a:cubicBezTo>
                    <a:pt x="149" y="261"/>
                    <a:pt x="174" y="291"/>
                    <a:pt x="183" y="307"/>
                  </a:cubicBezTo>
                  <a:cubicBezTo>
                    <a:pt x="185" y="311"/>
                    <a:pt x="183" y="316"/>
                    <a:pt x="179" y="318"/>
                  </a:cubicBezTo>
                  <a:cubicBezTo>
                    <a:pt x="175" y="320"/>
                    <a:pt x="170" y="318"/>
                    <a:pt x="168" y="314"/>
                  </a:cubicBezTo>
                  <a:cubicBezTo>
                    <a:pt x="161" y="301"/>
                    <a:pt x="139" y="275"/>
                    <a:pt x="109" y="265"/>
                  </a:cubicBezTo>
                  <a:cubicBezTo>
                    <a:pt x="106" y="264"/>
                    <a:pt x="106" y="264"/>
                    <a:pt x="106" y="264"/>
                  </a:cubicBezTo>
                  <a:cubicBezTo>
                    <a:pt x="77" y="255"/>
                    <a:pt x="30" y="240"/>
                    <a:pt x="12" y="170"/>
                  </a:cubicBezTo>
                  <a:cubicBezTo>
                    <a:pt x="0" y="124"/>
                    <a:pt x="14" y="56"/>
                    <a:pt x="96" y="19"/>
                  </a:cubicBezTo>
                  <a:cubicBezTo>
                    <a:pt x="135" y="1"/>
                    <a:pt x="174" y="0"/>
                    <a:pt x="206" y="15"/>
                  </a:cubicBezTo>
                  <a:cubicBezTo>
                    <a:pt x="239" y="31"/>
                    <a:pt x="261" y="62"/>
                    <a:pt x="272" y="104"/>
                  </a:cubicBezTo>
                  <a:cubicBezTo>
                    <a:pt x="282" y="145"/>
                    <a:pt x="271" y="171"/>
                    <a:pt x="261" y="194"/>
                  </a:cubicBezTo>
                  <a:cubicBezTo>
                    <a:pt x="255" y="209"/>
                    <a:pt x="249" y="222"/>
                    <a:pt x="251" y="238"/>
                  </a:cubicBezTo>
                  <a:cubicBezTo>
                    <a:pt x="252" y="251"/>
                    <a:pt x="256" y="262"/>
                    <a:pt x="260" y="271"/>
                  </a:cubicBezTo>
                  <a:cubicBezTo>
                    <a:pt x="265" y="283"/>
                    <a:pt x="270" y="297"/>
                    <a:pt x="257" y="306"/>
                  </a:cubicBezTo>
                  <a:cubicBezTo>
                    <a:pt x="253" y="309"/>
                    <a:pt x="246" y="313"/>
                    <a:pt x="237" y="317"/>
                  </a:cubicBezTo>
                  <a:cubicBezTo>
                    <a:pt x="216" y="327"/>
                    <a:pt x="179" y="345"/>
                    <a:pt x="184" y="360"/>
                  </a:cubicBezTo>
                  <a:cubicBezTo>
                    <a:pt x="185" y="361"/>
                    <a:pt x="188" y="363"/>
                    <a:pt x="195" y="363"/>
                  </a:cubicBezTo>
                  <a:cubicBezTo>
                    <a:pt x="195" y="363"/>
                    <a:pt x="195" y="363"/>
                    <a:pt x="196" y="363"/>
                  </a:cubicBezTo>
                  <a:cubicBezTo>
                    <a:pt x="214" y="339"/>
                    <a:pt x="247" y="315"/>
                    <a:pt x="267" y="320"/>
                  </a:cubicBezTo>
                  <a:cubicBezTo>
                    <a:pt x="281" y="324"/>
                    <a:pt x="282" y="332"/>
                    <a:pt x="282" y="336"/>
                  </a:cubicBezTo>
                  <a:cubicBezTo>
                    <a:pt x="281" y="356"/>
                    <a:pt x="232" y="374"/>
                    <a:pt x="208" y="378"/>
                  </a:cubicBezTo>
                  <a:cubicBezTo>
                    <a:pt x="207" y="378"/>
                    <a:pt x="206" y="378"/>
                    <a:pt x="205" y="378"/>
                  </a:cubicBezTo>
                  <a:cubicBezTo>
                    <a:pt x="203" y="381"/>
                    <a:pt x="201" y="384"/>
                    <a:pt x="200" y="387"/>
                  </a:cubicBezTo>
                  <a:cubicBezTo>
                    <a:pt x="199" y="393"/>
                    <a:pt x="199" y="398"/>
                    <a:pt x="208" y="401"/>
                  </a:cubicBezTo>
                  <a:cubicBezTo>
                    <a:pt x="221" y="381"/>
                    <a:pt x="253" y="365"/>
                    <a:pt x="279" y="364"/>
                  </a:cubicBezTo>
                  <a:cubicBezTo>
                    <a:pt x="283" y="364"/>
                    <a:pt x="296" y="363"/>
                    <a:pt x="300" y="372"/>
                  </a:cubicBezTo>
                  <a:cubicBezTo>
                    <a:pt x="302" y="376"/>
                    <a:pt x="303" y="382"/>
                    <a:pt x="296" y="389"/>
                  </a:cubicBezTo>
                  <a:cubicBezTo>
                    <a:pt x="285" y="403"/>
                    <a:pt x="249" y="422"/>
                    <a:pt x="218" y="419"/>
                  </a:cubicBezTo>
                  <a:cubicBezTo>
                    <a:pt x="219" y="429"/>
                    <a:pt x="238" y="434"/>
                    <a:pt x="246" y="436"/>
                  </a:cubicBezTo>
                  <a:cubicBezTo>
                    <a:pt x="250" y="437"/>
                    <a:pt x="253" y="441"/>
                    <a:pt x="252" y="445"/>
                  </a:cubicBezTo>
                  <a:cubicBezTo>
                    <a:pt x="252" y="448"/>
                    <a:pt x="250" y="450"/>
                    <a:pt x="247" y="451"/>
                  </a:cubicBezTo>
                  <a:close/>
                  <a:moveTo>
                    <a:pt x="227" y="403"/>
                  </a:moveTo>
                  <a:cubicBezTo>
                    <a:pt x="251" y="402"/>
                    <a:pt x="276" y="388"/>
                    <a:pt x="283" y="380"/>
                  </a:cubicBezTo>
                  <a:cubicBezTo>
                    <a:pt x="282" y="380"/>
                    <a:pt x="281" y="380"/>
                    <a:pt x="279" y="380"/>
                  </a:cubicBezTo>
                  <a:cubicBezTo>
                    <a:pt x="260" y="381"/>
                    <a:pt x="238" y="392"/>
                    <a:pt x="227" y="403"/>
                  </a:cubicBezTo>
                  <a:close/>
                  <a:moveTo>
                    <a:pt x="221" y="358"/>
                  </a:moveTo>
                  <a:cubicBezTo>
                    <a:pt x="241" y="352"/>
                    <a:pt x="260" y="342"/>
                    <a:pt x="265" y="336"/>
                  </a:cubicBezTo>
                  <a:cubicBezTo>
                    <a:pt x="264" y="336"/>
                    <a:pt x="264" y="336"/>
                    <a:pt x="263" y="336"/>
                  </a:cubicBezTo>
                  <a:cubicBezTo>
                    <a:pt x="254" y="334"/>
                    <a:pt x="236" y="344"/>
                    <a:pt x="221" y="358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2"/>
            <p:cNvSpPr/>
            <p:nvPr/>
          </p:nvSpPr>
          <p:spPr bwMode="auto">
            <a:xfrm>
              <a:off x="1639815" y="2936875"/>
              <a:ext cx="414338" cy="592138"/>
            </a:xfrm>
            <a:custGeom>
              <a:avLst/>
              <a:gdLst>
                <a:gd name="T0" fmla="*/ 165 w 167"/>
                <a:gd name="T1" fmla="*/ 231 h 239"/>
                <a:gd name="T2" fmla="*/ 104 w 167"/>
                <a:gd name="T3" fmla="*/ 148 h 239"/>
                <a:gd name="T4" fmla="*/ 37 w 167"/>
                <a:gd name="T5" fmla="*/ 99 h 239"/>
                <a:gd name="T6" fmla="*/ 24 w 167"/>
                <a:gd name="T7" fmla="*/ 83 h 239"/>
                <a:gd name="T8" fmla="*/ 57 w 167"/>
                <a:gd name="T9" fmla="*/ 91 h 239"/>
                <a:gd name="T10" fmla="*/ 73 w 167"/>
                <a:gd name="T11" fmla="*/ 52 h 239"/>
                <a:gd name="T12" fmla="*/ 59 w 167"/>
                <a:gd name="T13" fmla="*/ 17 h 239"/>
                <a:gd name="T14" fmla="*/ 86 w 167"/>
                <a:gd name="T15" fmla="*/ 29 h 239"/>
                <a:gd name="T16" fmla="*/ 119 w 167"/>
                <a:gd name="T17" fmla="*/ 45 h 239"/>
                <a:gd name="T18" fmla="*/ 128 w 167"/>
                <a:gd name="T19" fmla="*/ 21 h 239"/>
                <a:gd name="T20" fmla="*/ 142 w 167"/>
                <a:gd name="T21" fmla="*/ 27 h 239"/>
                <a:gd name="T22" fmla="*/ 146 w 167"/>
                <a:gd name="T23" fmla="*/ 55 h 239"/>
                <a:gd name="T24" fmla="*/ 154 w 167"/>
                <a:gd name="T25" fmla="*/ 55 h 239"/>
                <a:gd name="T26" fmla="*/ 129 w 167"/>
                <a:gd name="T27" fmla="*/ 11 h 239"/>
                <a:gd name="T28" fmla="*/ 117 w 167"/>
                <a:gd name="T29" fmla="*/ 26 h 239"/>
                <a:gd name="T30" fmla="*/ 113 w 167"/>
                <a:gd name="T31" fmla="*/ 38 h 239"/>
                <a:gd name="T32" fmla="*/ 102 w 167"/>
                <a:gd name="T33" fmla="*/ 35 h 239"/>
                <a:gd name="T34" fmla="*/ 56 w 167"/>
                <a:gd name="T35" fmla="*/ 9 h 239"/>
                <a:gd name="T36" fmla="*/ 64 w 167"/>
                <a:gd name="T37" fmla="*/ 53 h 239"/>
                <a:gd name="T38" fmla="*/ 68 w 167"/>
                <a:gd name="T39" fmla="*/ 79 h 239"/>
                <a:gd name="T40" fmla="*/ 42 w 167"/>
                <a:gd name="T41" fmla="*/ 78 h 239"/>
                <a:gd name="T42" fmla="*/ 18 w 167"/>
                <a:gd name="T43" fmla="*/ 75 h 239"/>
                <a:gd name="T44" fmla="*/ 22 w 167"/>
                <a:gd name="T45" fmla="*/ 100 h 239"/>
                <a:gd name="T46" fmla="*/ 62 w 167"/>
                <a:gd name="T47" fmla="*/ 122 h 239"/>
                <a:gd name="T48" fmla="*/ 96 w 167"/>
                <a:gd name="T49" fmla="*/ 151 h 239"/>
                <a:gd name="T50" fmla="*/ 144 w 167"/>
                <a:gd name="T51" fmla="*/ 212 h 239"/>
                <a:gd name="T52" fmla="*/ 157 w 167"/>
                <a:gd name="T53" fmla="*/ 234 h 239"/>
                <a:gd name="T54" fmla="*/ 165 w 167"/>
                <a:gd name="T55" fmla="*/ 231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7" h="239">
                  <a:moveTo>
                    <a:pt x="165" y="231"/>
                  </a:moveTo>
                  <a:cubicBezTo>
                    <a:pt x="149" y="201"/>
                    <a:pt x="127" y="172"/>
                    <a:pt x="104" y="148"/>
                  </a:cubicBezTo>
                  <a:cubicBezTo>
                    <a:pt x="84" y="128"/>
                    <a:pt x="63" y="111"/>
                    <a:pt x="37" y="99"/>
                  </a:cubicBezTo>
                  <a:cubicBezTo>
                    <a:pt x="32" y="97"/>
                    <a:pt x="6" y="84"/>
                    <a:pt x="24" y="83"/>
                  </a:cubicBezTo>
                  <a:cubicBezTo>
                    <a:pt x="36" y="82"/>
                    <a:pt x="46" y="91"/>
                    <a:pt x="57" y="91"/>
                  </a:cubicBezTo>
                  <a:cubicBezTo>
                    <a:pt x="79" y="91"/>
                    <a:pt x="82" y="68"/>
                    <a:pt x="73" y="52"/>
                  </a:cubicBezTo>
                  <a:cubicBezTo>
                    <a:pt x="68" y="44"/>
                    <a:pt x="52" y="28"/>
                    <a:pt x="59" y="17"/>
                  </a:cubicBezTo>
                  <a:cubicBezTo>
                    <a:pt x="64" y="8"/>
                    <a:pt x="83" y="25"/>
                    <a:pt x="86" y="29"/>
                  </a:cubicBezTo>
                  <a:cubicBezTo>
                    <a:pt x="94" y="36"/>
                    <a:pt x="109" y="66"/>
                    <a:pt x="119" y="45"/>
                  </a:cubicBezTo>
                  <a:cubicBezTo>
                    <a:pt x="123" y="37"/>
                    <a:pt x="124" y="28"/>
                    <a:pt x="128" y="21"/>
                  </a:cubicBezTo>
                  <a:cubicBezTo>
                    <a:pt x="133" y="13"/>
                    <a:pt x="140" y="23"/>
                    <a:pt x="142" y="27"/>
                  </a:cubicBezTo>
                  <a:cubicBezTo>
                    <a:pt x="145" y="36"/>
                    <a:pt x="145" y="46"/>
                    <a:pt x="146" y="55"/>
                  </a:cubicBezTo>
                  <a:cubicBezTo>
                    <a:pt x="147" y="61"/>
                    <a:pt x="155" y="60"/>
                    <a:pt x="154" y="55"/>
                  </a:cubicBezTo>
                  <a:cubicBezTo>
                    <a:pt x="153" y="43"/>
                    <a:pt x="151" y="2"/>
                    <a:pt x="129" y="11"/>
                  </a:cubicBezTo>
                  <a:cubicBezTo>
                    <a:pt x="122" y="13"/>
                    <a:pt x="120" y="20"/>
                    <a:pt x="117" y="26"/>
                  </a:cubicBezTo>
                  <a:cubicBezTo>
                    <a:pt x="116" y="30"/>
                    <a:pt x="115" y="34"/>
                    <a:pt x="113" y="38"/>
                  </a:cubicBezTo>
                  <a:cubicBezTo>
                    <a:pt x="110" y="48"/>
                    <a:pt x="106" y="41"/>
                    <a:pt x="102" y="35"/>
                  </a:cubicBezTo>
                  <a:cubicBezTo>
                    <a:pt x="94" y="24"/>
                    <a:pt x="73" y="0"/>
                    <a:pt x="56" y="9"/>
                  </a:cubicBezTo>
                  <a:cubicBezTo>
                    <a:pt x="40" y="19"/>
                    <a:pt x="57" y="44"/>
                    <a:pt x="64" y="53"/>
                  </a:cubicBezTo>
                  <a:cubicBezTo>
                    <a:pt x="69" y="60"/>
                    <a:pt x="73" y="71"/>
                    <a:pt x="68" y="79"/>
                  </a:cubicBezTo>
                  <a:cubicBezTo>
                    <a:pt x="62" y="87"/>
                    <a:pt x="48" y="81"/>
                    <a:pt x="42" y="78"/>
                  </a:cubicBezTo>
                  <a:cubicBezTo>
                    <a:pt x="34" y="75"/>
                    <a:pt x="26" y="74"/>
                    <a:pt x="18" y="75"/>
                  </a:cubicBezTo>
                  <a:cubicBezTo>
                    <a:pt x="0" y="79"/>
                    <a:pt x="14" y="95"/>
                    <a:pt x="22" y="100"/>
                  </a:cubicBezTo>
                  <a:cubicBezTo>
                    <a:pt x="35" y="108"/>
                    <a:pt x="49" y="114"/>
                    <a:pt x="62" y="122"/>
                  </a:cubicBezTo>
                  <a:cubicBezTo>
                    <a:pt x="74" y="130"/>
                    <a:pt x="85" y="141"/>
                    <a:pt x="96" y="151"/>
                  </a:cubicBezTo>
                  <a:cubicBezTo>
                    <a:pt x="114" y="170"/>
                    <a:pt x="130" y="191"/>
                    <a:pt x="144" y="212"/>
                  </a:cubicBezTo>
                  <a:cubicBezTo>
                    <a:pt x="148" y="219"/>
                    <a:pt x="155" y="230"/>
                    <a:pt x="157" y="234"/>
                  </a:cubicBezTo>
                  <a:cubicBezTo>
                    <a:pt x="160" y="239"/>
                    <a:pt x="167" y="236"/>
                    <a:pt x="165" y="231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1789041" y="6208500"/>
            <a:ext cx="1104901" cy="869950"/>
            <a:chOff x="2322440" y="4679950"/>
            <a:chExt cx="1104901" cy="869950"/>
          </a:xfrm>
        </p:grpSpPr>
        <p:sp>
          <p:nvSpPr>
            <p:cNvPr id="66" name="Freeform 63"/>
            <p:cNvSpPr>
              <a:spLocks noEditPoints="1"/>
            </p:cNvSpPr>
            <p:nvPr/>
          </p:nvSpPr>
          <p:spPr bwMode="auto">
            <a:xfrm>
              <a:off x="2966966" y="4757738"/>
              <a:ext cx="460375" cy="733425"/>
            </a:xfrm>
            <a:custGeom>
              <a:avLst/>
              <a:gdLst>
                <a:gd name="T0" fmla="*/ 59 w 185"/>
                <a:gd name="T1" fmla="*/ 296 h 296"/>
                <a:gd name="T2" fmla="*/ 57 w 185"/>
                <a:gd name="T3" fmla="*/ 295 h 296"/>
                <a:gd name="T4" fmla="*/ 44 w 185"/>
                <a:gd name="T5" fmla="*/ 263 h 296"/>
                <a:gd name="T6" fmla="*/ 44 w 185"/>
                <a:gd name="T7" fmla="*/ 262 h 296"/>
                <a:gd name="T8" fmla="*/ 45 w 185"/>
                <a:gd name="T9" fmla="*/ 239 h 296"/>
                <a:gd name="T10" fmla="*/ 47 w 185"/>
                <a:gd name="T11" fmla="*/ 236 h 296"/>
                <a:gd name="T12" fmla="*/ 41 w 185"/>
                <a:gd name="T13" fmla="*/ 224 h 296"/>
                <a:gd name="T14" fmla="*/ 95 w 185"/>
                <a:gd name="T15" fmla="*/ 206 h 296"/>
                <a:gd name="T16" fmla="*/ 107 w 185"/>
                <a:gd name="T17" fmla="*/ 206 h 296"/>
                <a:gd name="T18" fmla="*/ 111 w 185"/>
                <a:gd name="T19" fmla="*/ 196 h 296"/>
                <a:gd name="T20" fmla="*/ 116 w 185"/>
                <a:gd name="T21" fmla="*/ 172 h 296"/>
                <a:gd name="T22" fmla="*/ 139 w 185"/>
                <a:gd name="T23" fmla="*/ 146 h 296"/>
                <a:gd name="T24" fmla="*/ 169 w 185"/>
                <a:gd name="T25" fmla="*/ 104 h 296"/>
                <a:gd name="T26" fmla="*/ 160 w 185"/>
                <a:gd name="T27" fmla="*/ 42 h 296"/>
                <a:gd name="T28" fmla="*/ 103 w 185"/>
                <a:gd name="T29" fmla="*/ 14 h 296"/>
                <a:gd name="T30" fmla="*/ 20 w 185"/>
                <a:gd name="T31" fmla="*/ 67 h 296"/>
                <a:gd name="T32" fmla="*/ 43 w 185"/>
                <a:gd name="T33" fmla="*/ 139 h 296"/>
                <a:gd name="T34" fmla="*/ 44 w 185"/>
                <a:gd name="T35" fmla="*/ 141 h 296"/>
                <a:gd name="T36" fmla="*/ 66 w 185"/>
                <a:gd name="T37" fmla="*/ 195 h 296"/>
                <a:gd name="T38" fmla="*/ 61 w 185"/>
                <a:gd name="T39" fmla="*/ 200 h 296"/>
                <a:gd name="T40" fmla="*/ 56 w 185"/>
                <a:gd name="T41" fmla="*/ 194 h 296"/>
                <a:gd name="T42" fmla="*/ 37 w 185"/>
                <a:gd name="T43" fmla="*/ 148 h 296"/>
                <a:gd name="T44" fmla="*/ 35 w 185"/>
                <a:gd name="T45" fmla="*/ 147 h 296"/>
                <a:gd name="T46" fmla="*/ 10 w 185"/>
                <a:gd name="T47" fmla="*/ 65 h 296"/>
                <a:gd name="T48" fmla="*/ 104 w 185"/>
                <a:gd name="T49" fmla="*/ 4 h 296"/>
                <a:gd name="T50" fmla="*/ 168 w 185"/>
                <a:gd name="T51" fmla="*/ 35 h 296"/>
                <a:gd name="T52" fmla="*/ 179 w 185"/>
                <a:gd name="T53" fmla="*/ 106 h 296"/>
                <a:gd name="T54" fmla="*/ 145 w 185"/>
                <a:gd name="T55" fmla="*/ 154 h 296"/>
                <a:gd name="T56" fmla="*/ 126 w 185"/>
                <a:gd name="T57" fmla="*/ 176 h 296"/>
                <a:gd name="T58" fmla="*/ 121 w 185"/>
                <a:gd name="T59" fmla="*/ 197 h 296"/>
                <a:gd name="T60" fmla="*/ 109 w 185"/>
                <a:gd name="T61" fmla="*/ 217 h 296"/>
                <a:gd name="T62" fmla="*/ 94 w 185"/>
                <a:gd name="T63" fmla="*/ 217 h 296"/>
                <a:gd name="T64" fmla="*/ 51 w 185"/>
                <a:gd name="T65" fmla="*/ 225 h 296"/>
                <a:gd name="T66" fmla="*/ 56 w 185"/>
                <a:gd name="T67" fmla="*/ 230 h 296"/>
                <a:gd name="T68" fmla="*/ 57 w 185"/>
                <a:gd name="T69" fmla="*/ 230 h 296"/>
                <a:gd name="T70" fmla="*/ 110 w 185"/>
                <a:gd name="T71" fmla="*/ 228 h 296"/>
                <a:gd name="T72" fmla="*/ 114 w 185"/>
                <a:gd name="T73" fmla="*/ 241 h 296"/>
                <a:gd name="T74" fmla="*/ 59 w 185"/>
                <a:gd name="T75" fmla="*/ 242 h 296"/>
                <a:gd name="T76" fmla="*/ 57 w 185"/>
                <a:gd name="T77" fmla="*/ 242 h 296"/>
                <a:gd name="T78" fmla="*/ 52 w 185"/>
                <a:gd name="T79" fmla="*/ 246 h 296"/>
                <a:gd name="T80" fmla="*/ 52 w 185"/>
                <a:gd name="T81" fmla="*/ 256 h 296"/>
                <a:gd name="T82" fmla="*/ 104 w 185"/>
                <a:gd name="T83" fmla="*/ 256 h 296"/>
                <a:gd name="T84" fmla="*/ 114 w 185"/>
                <a:gd name="T85" fmla="*/ 267 h 296"/>
                <a:gd name="T86" fmla="*/ 106 w 185"/>
                <a:gd name="T87" fmla="*/ 276 h 296"/>
                <a:gd name="T88" fmla="*/ 52 w 185"/>
                <a:gd name="T89" fmla="*/ 269 h 296"/>
                <a:gd name="T90" fmla="*/ 63 w 185"/>
                <a:gd name="T91" fmla="*/ 287 h 296"/>
                <a:gd name="T92" fmla="*/ 64 w 185"/>
                <a:gd name="T93" fmla="*/ 294 h 296"/>
                <a:gd name="T94" fmla="*/ 59 w 185"/>
                <a:gd name="T95" fmla="*/ 296 h 296"/>
                <a:gd name="T96" fmla="*/ 62 w 185"/>
                <a:gd name="T97" fmla="*/ 263 h 296"/>
                <a:gd name="T98" fmla="*/ 102 w 185"/>
                <a:gd name="T99" fmla="*/ 267 h 296"/>
                <a:gd name="T100" fmla="*/ 99 w 185"/>
                <a:gd name="T101" fmla="*/ 265 h 296"/>
                <a:gd name="T102" fmla="*/ 62 w 185"/>
                <a:gd name="T103" fmla="*/ 263 h 296"/>
                <a:gd name="T104" fmla="*/ 73 w 185"/>
                <a:gd name="T105" fmla="*/ 235 h 296"/>
                <a:gd name="T106" fmla="*/ 104 w 185"/>
                <a:gd name="T107" fmla="*/ 236 h 296"/>
                <a:gd name="T108" fmla="*/ 103 w 185"/>
                <a:gd name="T109" fmla="*/ 235 h 296"/>
                <a:gd name="T110" fmla="*/ 73 w 185"/>
                <a:gd name="T111" fmla="*/ 235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5" h="296">
                  <a:moveTo>
                    <a:pt x="59" y="296"/>
                  </a:moveTo>
                  <a:cubicBezTo>
                    <a:pt x="58" y="296"/>
                    <a:pt x="58" y="296"/>
                    <a:pt x="57" y="295"/>
                  </a:cubicBezTo>
                  <a:cubicBezTo>
                    <a:pt x="39" y="280"/>
                    <a:pt x="40" y="269"/>
                    <a:pt x="44" y="263"/>
                  </a:cubicBezTo>
                  <a:cubicBezTo>
                    <a:pt x="44" y="263"/>
                    <a:pt x="44" y="263"/>
                    <a:pt x="44" y="262"/>
                  </a:cubicBezTo>
                  <a:cubicBezTo>
                    <a:pt x="37" y="255"/>
                    <a:pt x="37" y="246"/>
                    <a:pt x="45" y="239"/>
                  </a:cubicBezTo>
                  <a:cubicBezTo>
                    <a:pt x="45" y="238"/>
                    <a:pt x="46" y="237"/>
                    <a:pt x="47" y="236"/>
                  </a:cubicBezTo>
                  <a:cubicBezTo>
                    <a:pt x="41" y="232"/>
                    <a:pt x="40" y="228"/>
                    <a:pt x="41" y="224"/>
                  </a:cubicBezTo>
                  <a:cubicBezTo>
                    <a:pt x="43" y="204"/>
                    <a:pt x="74" y="205"/>
                    <a:pt x="95" y="206"/>
                  </a:cubicBezTo>
                  <a:cubicBezTo>
                    <a:pt x="100" y="206"/>
                    <a:pt x="105" y="207"/>
                    <a:pt x="107" y="206"/>
                  </a:cubicBezTo>
                  <a:cubicBezTo>
                    <a:pt x="109" y="206"/>
                    <a:pt x="110" y="206"/>
                    <a:pt x="111" y="196"/>
                  </a:cubicBezTo>
                  <a:cubicBezTo>
                    <a:pt x="112" y="190"/>
                    <a:pt x="113" y="181"/>
                    <a:pt x="116" y="172"/>
                  </a:cubicBezTo>
                  <a:cubicBezTo>
                    <a:pt x="121" y="160"/>
                    <a:pt x="130" y="153"/>
                    <a:pt x="139" y="146"/>
                  </a:cubicBezTo>
                  <a:cubicBezTo>
                    <a:pt x="151" y="136"/>
                    <a:pt x="163" y="127"/>
                    <a:pt x="169" y="104"/>
                  </a:cubicBezTo>
                  <a:cubicBezTo>
                    <a:pt x="175" y="79"/>
                    <a:pt x="171" y="58"/>
                    <a:pt x="160" y="42"/>
                  </a:cubicBezTo>
                  <a:cubicBezTo>
                    <a:pt x="148" y="26"/>
                    <a:pt x="128" y="16"/>
                    <a:pt x="103" y="14"/>
                  </a:cubicBezTo>
                  <a:cubicBezTo>
                    <a:pt x="52" y="11"/>
                    <a:pt x="27" y="41"/>
                    <a:pt x="20" y="67"/>
                  </a:cubicBezTo>
                  <a:cubicBezTo>
                    <a:pt x="11" y="107"/>
                    <a:pt x="29" y="126"/>
                    <a:pt x="43" y="139"/>
                  </a:cubicBezTo>
                  <a:cubicBezTo>
                    <a:pt x="44" y="141"/>
                    <a:pt x="44" y="141"/>
                    <a:pt x="44" y="141"/>
                  </a:cubicBezTo>
                  <a:cubicBezTo>
                    <a:pt x="61" y="158"/>
                    <a:pt x="66" y="183"/>
                    <a:pt x="66" y="195"/>
                  </a:cubicBezTo>
                  <a:cubicBezTo>
                    <a:pt x="66" y="198"/>
                    <a:pt x="64" y="200"/>
                    <a:pt x="61" y="200"/>
                  </a:cubicBezTo>
                  <a:cubicBezTo>
                    <a:pt x="58" y="200"/>
                    <a:pt x="56" y="197"/>
                    <a:pt x="56" y="194"/>
                  </a:cubicBezTo>
                  <a:cubicBezTo>
                    <a:pt x="56" y="184"/>
                    <a:pt x="51" y="163"/>
                    <a:pt x="37" y="148"/>
                  </a:cubicBezTo>
                  <a:cubicBezTo>
                    <a:pt x="35" y="147"/>
                    <a:pt x="35" y="147"/>
                    <a:pt x="35" y="147"/>
                  </a:cubicBezTo>
                  <a:cubicBezTo>
                    <a:pt x="22" y="133"/>
                    <a:pt x="0" y="110"/>
                    <a:pt x="10" y="65"/>
                  </a:cubicBezTo>
                  <a:cubicBezTo>
                    <a:pt x="17" y="35"/>
                    <a:pt x="46" y="0"/>
                    <a:pt x="104" y="4"/>
                  </a:cubicBezTo>
                  <a:cubicBezTo>
                    <a:pt x="132" y="6"/>
                    <a:pt x="154" y="17"/>
                    <a:pt x="168" y="35"/>
                  </a:cubicBezTo>
                  <a:cubicBezTo>
                    <a:pt x="182" y="54"/>
                    <a:pt x="185" y="78"/>
                    <a:pt x="179" y="106"/>
                  </a:cubicBezTo>
                  <a:cubicBezTo>
                    <a:pt x="172" y="133"/>
                    <a:pt x="158" y="144"/>
                    <a:pt x="145" y="154"/>
                  </a:cubicBezTo>
                  <a:cubicBezTo>
                    <a:pt x="137" y="161"/>
                    <a:pt x="130" y="166"/>
                    <a:pt x="126" y="176"/>
                  </a:cubicBezTo>
                  <a:cubicBezTo>
                    <a:pt x="123" y="184"/>
                    <a:pt x="122" y="191"/>
                    <a:pt x="121" y="197"/>
                  </a:cubicBezTo>
                  <a:cubicBezTo>
                    <a:pt x="120" y="206"/>
                    <a:pt x="119" y="215"/>
                    <a:pt x="109" y="217"/>
                  </a:cubicBezTo>
                  <a:cubicBezTo>
                    <a:pt x="105" y="217"/>
                    <a:pt x="100" y="217"/>
                    <a:pt x="94" y="217"/>
                  </a:cubicBezTo>
                  <a:cubicBezTo>
                    <a:pt x="80" y="216"/>
                    <a:pt x="52" y="215"/>
                    <a:pt x="51" y="225"/>
                  </a:cubicBezTo>
                  <a:cubicBezTo>
                    <a:pt x="51" y="226"/>
                    <a:pt x="52" y="228"/>
                    <a:pt x="56" y="230"/>
                  </a:cubicBezTo>
                  <a:cubicBezTo>
                    <a:pt x="56" y="230"/>
                    <a:pt x="57" y="230"/>
                    <a:pt x="57" y="230"/>
                  </a:cubicBezTo>
                  <a:cubicBezTo>
                    <a:pt x="74" y="222"/>
                    <a:pt x="101" y="219"/>
                    <a:pt x="110" y="228"/>
                  </a:cubicBezTo>
                  <a:cubicBezTo>
                    <a:pt x="117" y="234"/>
                    <a:pt x="116" y="239"/>
                    <a:pt x="114" y="241"/>
                  </a:cubicBezTo>
                  <a:cubicBezTo>
                    <a:pt x="108" y="252"/>
                    <a:pt x="74" y="248"/>
                    <a:pt x="59" y="242"/>
                  </a:cubicBezTo>
                  <a:cubicBezTo>
                    <a:pt x="58" y="242"/>
                    <a:pt x="58" y="242"/>
                    <a:pt x="57" y="242"/>
                  </a:cubicBezTo>
                  <a:cubicBezTo>
                    <a:pt x="55" y="243"/>
                    <a:pt x="53" y="244"/>
                    <a:pt x="52" y="246"/>
                  </a:cubicBezTo>
                  <a:cubicBezTo>
                    <a:pt x="49" y="249"/>
                    <a:pt x="48" y="251"/>
                    <a:pt x="52" y="256"/>
                  </a:cubicBezTo>
                  <a:cubicBezTo>
                    <a:pt x="65" y="248"/>
                    <a:pt x="89" y="249"/>
                    <a:pt x="104" y="256"/>
                  </a:cubicBezTo>
                  <a:cubicBezTo>
                    <a:pt x="106" y="257"/>
                    <a:pt x="114" y="261"/>
                    <a:pt x="114" y="267"/>
                  </a:cubicBezTo>
                  <a:cubicBezTo>
                    <a:pt x="114" y="270"/>
                    <a:pt x="112" y="273"/>
                    <a:pt x="106" y="276"/>
                  </a:cubicBezTo>
                  <a:cubicBezTo>
                    <a:pt x="95" y="280"/>
                    <a:pt x="69" y="280"/>
                    <a:pt x="52" y="269"/>
                  </a:cubicBezTo>
                  <a:cubicBezTo>
                    <a:pt x="50" y="275"/>
                    <a:pt x="59" y="284"/>
                    <a:pt x="63" y="287"/>
                  </a:cubicBezTo>
                  <a:cubicBezTo>
                    <a:pt x="66" y="289"/>
                    <a:pt x="66" y="292"/>
                    <a:pt x="64" y="294"/>
                  </a:cubicBezTo>
                  <a:cubicBezTo>
                    <a:pt x="63" y="296"/>
                    <a:pt x="61" y="296"/>
                    <a:pt x="59" y="296"/>
                  </a:cubicBezTo>
                  <a:close/>
                  <a:moveTo>
                    <a:pt x="62" y="263"/>
                  </a:moveTo>
                  <a:cubicBezTo>
                    <a:pt x="76" y="269"/>
                    <a:pt x="95" y="269"/>
                    <a:pt x="102" y="267"/>
                  </a:cubicBezTo>
                  <a:cubicBezTo>
                    <a:pt x="101" y="266"/>
                    <a:pt x="100" y="266"/>
                    <a:pt x="99" y="265"/>
                  </a:cubicBezTo>
                  <a:cubicBezTo>
                    <a:pt x="88" y="260"/>
                    <a:pt x="72" y="260"/>
                    <a:pt x="62" y="263"/>
                  </a:cubicBezTo>
                  <a:close/>
                  <a:moveTo>
                    <a:pt x="73" y="235"/>
                  </a:moveTo>
                  <a:cubicBezTo>
                    <a:pt x="86" y="238"/>
                    <a:pt x="100" y="238"/>
                    <a:pt x="104" y="236"/>
                  </a:cubicBezTo>
                  <a:cubicBezTo>
                    <a:pt x="104" y="236"/>
                    <a:pt x="104" y="236"/>
                    <a:pt x="103" y="235"/>
                  </a:cubicBezTo>
                  <a:cubicBezTo>
                    <a:pt x="99" y="231"/>
                    <a:pt x="85" y="232"/>
                    <a:pt x="73" y="235"/>
                  </a:cubicBezTo>
                  <a:close/>
                </a:path>
              </a:pathLst>
            </a:custGeom>
            <a:solidFill>
              <a:srgbClr val="99DD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4"/>
            <p:cNvSpPr/>
            <p:nvPr/>
          </p:nvSpPr>
          <p:spPr bwMode="auto">
            <a:xfrm>
              <a:off x="3066978" y="4876800"/>
              <a:ext cx="273050" cy="403225"/>
            </a:xfrm>
            <a:custGeom>
              <a:avLst/>
              <a:gdLst>
                <a:gd name="T0" fmla="*/ 48 w 110"/>
                <a:gd name="T1" fmla="*/ 160 h 163"/>
                <a:gd name="T2" fmla="*/ 38 w 110"/>
                <a:gd name="T3" fmla="*/ 93 h 163"/>
                <a:gd name="T4" fmla="*/ 15 w 110"/>
                <a:gd name="T5" fmla="*/ 46 h 163"/>
                <a:gd name="T6" fmla="*/ 13 w 110"/>
                <a:gd name="T7" fmla="*/ 32 h 163"/>
                <a:gd name="T8" fmla="*/ 29 w 110"/>
                <a:gd name="T9" fmla="*/ 47 h 163"/>
                <a:gd name="T10" fmla="*/ 50 w 110"/>
                <a:gd name="T11" fmla="*/ 30 h 163"/>
                <a:gd name="T12" fmla="*/ 52 w 110"/>
                <a:gd name="T13" fmla="*/ 6 h 163"/>
                <a:gd name="T14" fmla="*/ 64 w 110"/>
                <a:gd name="T15" fmla="*/ 21 h 163"/>
                <a:gd name="T16" fmla="*/ 78 w 110"/>
                <a:gd name="T17" fmla="*/ 40 h 163"/>
                <a:gd name="T18" fmla="*/ 91 w 110"/>
                <a:gd name="T19" fmla="*/ 29 h 163"/>
                <a:gd name="T20" fmla="*/ 97 w 110"/>
                <a:gd name="T21" fmla="*/ 37 h 163"/>
                <a:gd name="T22" fmla="*/ 90 w 110"/>
                <a:gd name="T23" fmla="*/ 54 h 163"/>
                <a:gd name="T24" fmla="*/ 95 w 110"/>
                <a:gd name="T25" fmla="*/ 56 h 163"/>
                <a:gd name="T26" fmla="*/ 94 w 110"/>
                <a:gd name="T27" fmla="*/ 23 h 163"/>
                <a:gd name="T28" fmla="*/ 83 w 110"/>
                <a:gd name="T29" fmla="*/ 28 h 163"/>
                <a:gd name="T30" fmla="*/ 77 w 110"/>
                <a:gd name="T31" fmla="*/ 34 h 163"/>
                <a:gd name="T32" fmla="*/ 72 w 110"/>
                <a:gd name="T33" fmla="*/ 29 h 163"/>
                <a:gd name="T34" fmla="*/ 53 w 110"/>
                <a:gd name="T35" fmla="*/ 0 h 163"/>
                <a:gd name="T36" fmla="*/ 44 w 110"/>
                <a:gd name="T37" fmla="*/ 28 h 163"/>
                <a:gd name="T38" fmla="*/ 39 w 110"/>
                <a:gd name="T39" fmla="*/ 44 h 163"/>
                <a:gd name="T40" fmla="*/ 24 w 110"/>
                <a:gd name="T41" fmla="*/ 35 h 163"/>
                <a:gd name="T42" fmla="*/ 12 w 110"/>
                <a:gd name="T43" fmla="*/ 26 h 163"/>
                <a:gd name="T44" fmla="*/ 6 w 110"/>
                <a:gd name="T45" fmla="*/ 42 h 163"/>
                <a:gd name="T46" fmla="*/ 22 w 110"/>
                <a:gd name="T47" fmla="*/ 66 h 163"/>
                <a:gd name="T48" fmla="*/ 33 w 110"/>
                <a:gd name="T49" fmla="*/ 93 h 163"/>
                <a:gd name="T50" fmla="*/ 42 w 110"/>
                <a:gd name="T51" fmla="*/ 143 h 163"/>
                <a:gd name="T52" fmla="*/ 43 w 110"/>
                <a:gd name="T53" fmla="*/ 159 h 163"/>
                <a:gd name="T54" fmla="*/ 48 w 110"/>
                <a:gd name="T55" fmla="*/ 16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0" h="163">
                  <a:moveTo>
                    <a:pt x="48" y="160"/>
                  </a:moveTo>
                  <a:cubicBezTo>
                    <a:pt x="48" y="138"/>
                    <a:pt x="44" y="115"/>
                    <a:pt x="38" y="93"/>
                  </a:cubicBezTo>
                  <a:cubicBezTo>
                    <a:pt x="33" y="76"/>
                    <a:pt x="26" y="60"/>
                    <a:pt x="15" y="46"/>
                  </a:cubicBezTo>
                  <a:cubicBezTo>
                    <a:pt x="13" y="43"/>
                    <a:pt x="2" y="28"/>
                    <a:pt x="13" y="32"/>
                  </a:cubicBezTo>
                  <a:cubicBezTo>
                    <a:pt x="20" y="36"/>
                    <a:pt x="22" y="43"/>
                    <a:pt x="29" y="47"/>
                  </a:cubicBezTo>
                  <a:cubicBezTo>
                    <a:pt x="42" y="54"/>
                    <a:pt x="50" y="42"/>
                    <a:pt x="50" y="30"/>
                  </a:cubicBezTo>
                  <a:cubicBezTo>
                    <a:pt x="49" y="24"/>
                    <a:pt x="45" y="10"/>
                    <a:pt x="52" y="6"/>
                  </a:cubicBezTo>
                  <a:cubicBezTo>
                    <a:pt x="58" y="2"/>
                    <a:pt x="63" y="17"/>
                    <a:pt x="64" y="21"/>
                  </a:cubicBezTo>
                  <a:cubicBezTo>
                    <a:pt x="67" y="27"/>
                    <a:pt x="66" y="49"/>
                    <a:pt x="78" y="40"/>
                  </a:cubicBezTo>
                  <a:cubicBezTo>
                    <a:pt x="83" y="37"/>
                    <a:pt x="86" y="32"/>
                    <a:pt x="91" y="29"/>
                  </a:cubicBezTo>
                  <a:cubicBezTo>
                    <a:pt x="96" y="26"/>
                    <a:pt x="97" y="33"/>
                    <a:pt x="97" y="37"/>
                  </a:cubicBezTo>
                  <a:cubicBezTo>
                    <a:pt x="96" y="42"/>
                    <a:pt x="93" y="48"/>
                    <a:pt x="90" y="54"/>
                  </a:cubicBezTo>
                  <a:cubicBezTo>
                    <a:pt x="89" y="57"/>
                    <a:pt x="94" y="59"/>
                    <a:pt x="95" y="56"/>
                  </a:cubicBezTo>
                  <a:cubicBezTo>
                    <a:pt x="98" y="49"/>
                    <a:pt x="110" y="25"/>
                    <a:pt x="94" y="23"/>
                  </a:cubicBezTo>
                  <a:cubicBezTo>
                    <a:pt x="90" y="23"/>
                    <a:pt x="86" y="25"/>
                    <a:pt x="83" y="28"/>
                  </a:cubicBezTo>
                  <a:cubicBezTo>
                    <a:pt x="81" y="30"/>
                    <a:pt x="79" y="32"/>
                    <a:pt x="77" y="34"/>
                  </a:cubicBezTo>
                  <a:cubicBezTo>
                    <a:pt x="72" y="39"/>
                    <a:pt x="72" y="34"/>
                    <a:pt x="72" y="29"/>
                  </a:cubicBezTo>
                  <a:cubicBezTo>
                    <a:pt x="70" y="20"/>
                    <a:pt x="66" y="0"/>
                    <a:pt x="53" y="0"/>
                  </a:cubicBezTo>
                  <a:cubicBezTo>
                    <a:pt x="41" y="1"/>
                    <a:pt x="44" y="20"/>
                    <a:pt x="44" y="28"/>
                  </a:cubicBezTo>
                  <a:cubicBezTo>
                    <a:pt x="45" y="33"/>
                    <a:pt x="44" y="41"/>
                    <a:pt x="39" y="44"/>
                  </a:cubicBezTo>
                  <a:cubicBezTo>
                    <a:pt x="33" y="46"/>
                    <a:pt x="27" y="39"/>
                    <a:pt x="24" y="35"/>
                  </a:cubicBezTo>
                  <a:cubicBezTo>
                    <a:pt x="21" y="31"/>
                    <a:pt x="16" y="28"/>
                    <a:pt x="12" y="26"/>
                  </a:cubicBezTo>
                  <a:cubicBezTo>
                    <a:pt x="0" y="23"/>
                    <a:pt x="3" y="36"/>
                    <a:pt x="6" y="42"/>
                  </a:cubicBezTo>
                  <a:cubicBezTo>
                    <a:pt x="11" y="50"/>
                    <a:pt x="18" y="58"/>
                    <a:pt x="22" y="66"/>
                  </a:cubicBezTo>
                  <a:cubicBezTo>
                    <a:pt x="27" y="75"/>
                    <a:pt x="30" y="84"/>
                    <a:pt x="33" y="93"/>
                  </a:cubicBezTo>
                  <a:cubicBezTo>
                    <a:pt x="38" y="109"/>
                    <a:pt x="40" y="126"/>
                    <a:pt x="42" y="143"/>
                  </a:cubicBezTo>
                  <a:cubicBezTo>
                    <a:pt x="42" y="147"/>
                    <a:pt x="43" y="156"/>
                    <a:pt x="43" y="159"/>
                  </a:cubicBezTo>
                  <a:cubicBezTo>
                    <a:pt x="43" y="162"/>
                    <a:pt x="48" y="163"/>
                    <a:pt x="48" y="160"/>
                  </a:cubicBezTo>
                  <a:close/>
                </a:path>
              </a:pathLst>
            </a:custGeom>
            <a:solidFill>
              <a:srgbClr val="99DD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5"/>
            <p:cNvSpPr>
              <a:spLocks noEditPoints="1"/>
            </p:cNvSpPr>
            <p:nvPr/>
          </p:nvSpPr>
          <p:spPr bwMode="auto">
            <a:xfrm>
              <a:off x="2322440" y="4679950"/>
              <a:ext cx="582613" cy="869950"/>
            </a:xfrm>
            <a:custGeom>
              <a:avLst/>
              <a:gdLst>
                <a:gd name="T0" fmla="*/ 192 w 235"/>
                <a:gd name="T1" fmla="*/ 350 h 351"/>
                <a:gd name="T2" fmla="*/ 189 w 235"/>
                <a:gd name="T3" fmla="*/ 350 h 351"/>
                <a:gd name="T4" fmla="*/ 157 w 235"/>
                <a:gd name="T5" fmla="*/ 324 h 351"/>
                <a:gd name="T6" fmla="*/ 157 w 235"/>
                <a:gd name="T7" fmla="*/ 323 h 351"/>
                <a:gd name="T8" fmla="*/ 144 w 235"/>
                <a:gd name="T9" fmla="*/ 297 h 351"/>
                <a:gd name="T10" fmla="*/ 145 w 235"/>
                <a:gd name="T11" fmla="*/ 294 h 351"/>
                <a:gd name="T12" fmla="*/ 132 w 235"/>
                <a:gd name="T13" fmla="*/ 284 h 351"/>
                <a:gd name="T14" fmla="*/ 179 w 235"/>
                <a:gd name="T15" fmla="*/ 235 h 351"/>
                <a:gd name="T16" fmla="*/ 192 w 235"/>
                <a:gd name="T17" fmla="*/ 228 h 351"/>
                <a:gd name="T18" fmla="*/ 191 w 235"/>
                <a:gd name="T19" fmla="*/ 215 h 351"/>
                <a:gd name="T20" fmla="*/ 183 w 235"/>
                <a:gd name="T21" fmla="*/ 186 h 351"/>
                <a:gd name="T22" fmla="*/ 192 w 235"/>
                <a:gd name="T23" fmla="*/ 146 h 351"/>
                <a:gd name="T24" fmla="*/ 199 w 235"/>
                <a:gd name="T25" fmla="*/ 84 h 351"/>
                <a:gd name="T26" fmla="*/ 155 w 235"/>
                <a:gd name="T27" fmla="*/ 23 h 351"/>
                <a:gd name="T28" fmla="*/ 80 w 235"/>
                <a:gd name="T29" fmla="*/ 27 h 351"/>
                <a:gd name="T30" fmla="*/ 22 w 235"/>
                <a:gd name="T31" fmla="*/ 129 h 351"/>
                <a:gd name="T32" fmla="*/ 86 w 235"/>
                <a:gd name="T33" fmla="*/ 193 h 351"/>
                <a:gd name="T34" fmla="*/ 89 w 235"/>
                <a:gd name="T35" fmla="*/ 194 h 351"/>
                <a:gd name="T36" fmla="*/ 142 w 235"/>
                <a:gd name="T37" fmla="*/ 239 h 351"/>
                <a:gd name="T38" fmla="*/ 139 w 235"/>
                <a:gd name="T39" fmla="*/ 247 h 351"/>
                <a:gd name="T40" fmla="*/ 131 w 235"/>
                <a:gd name="T41" fmla="*/ 244 h 351"/>
                <a:gd name="T42" fmla="*/ 85 w 235"/>
                <a:gd name="T43" fmla="*/ 206 h 351"/>
                <a:gd name="T44" fmla="*/ 82 w 235"/>
                <a:gd name="T45" fmla="*/ 205 h 351"/>
                <a:gd name="T46" fmla="*/ 10 w 235"/>
                <a:gd name="T47" fmla="*/ 132 h 351"/>
                <a:gd name="T48" fmla="*/ 75 w 235"/>
                <a:gd name="T49" fmla="*/ 15 h 351"/>
                <a:gd name="T50" fmla="*/ 161 w 235"/>
                <a:gd name="T51" fmla="*/ 12 h 351"/>
                <a:gd name="T52" fmla="*/ 212 w 235"/>
                <a:gd name="T53" fmla="*/ 81 h 351"/>
                <a:gd name="T54" fmla="*/ 203 w 235"/>
                <a:gd name="T55" fmla="*/ 151 h 351"/>
                <a:gd name="T56" fmla="*/ 195 w 235"/>
                <a:gd name="T57" fmla="*/ 185 h 351"/>
                <a:gd name="T58" fmla="*/ 202 w 235"/>
                <a:gd name="T59" fmla="*/ 210 h 351"/>
                <a:gd name="T60" fmla="*/ 200 w 235"/>
                <a:gd name="T61" fmla="*/ 238 h 351"/>
                <a:gd name="T62" fmla="*/ 184 w 235"/>
                <a:gd name="T63" fmla="*/ 246 h 351"/>
                <a:gd name="T64" fmla="*/ 144 w 235"/>
                <a:gd name="T65" fmla="*/ 280 h 351"/>
                <a:gd name="T66" fmla="*/ 152 w 235"/>
                <a:gd name="T67" fmla="*/ 282 h 351"/>
                <a:gd name="T68" fmla="*/ 152 w 235"/>
                <a:gd name="T69" fmla="*/ 282 h 351"/>
                <a:gd name="T70" fmla="*/ 207 w 235"/>
                <a:gd name="T71" fmla="*/ 249 h 351"/>
                <a:gd name="T72" fmla="*/ 219 w 235"/>
                <a:gd name="T73" fmla="*/ 261 h 351"/>
                <a:gd name="T74" fmla="*/ 162 w 235"/>
                <a:gd name="T75" fmla="*/ 293 h 351"/>
                <a:gd name="T76" fmla="*/ 159 w 235"/>
                <a:gd name="T77" fmla="*/ 294 h 351"/>
                <a:gd name="T78" fmla="*/ 156 w 235"/>
                <a:gd name="T79" fmla="*/ 301 h 351"/>
                <a:gd name="T80" fmla="*/ 162 w 235"/>
                <a:gd name="T81" fmla="*/ 311 h 351"/>
                <a:gd name="T82" fmla="*/ 217 w 235"/>
                <a:gd name="T83" fmla="*/ 282 h 351"/>
                <a:gd name="T84" fmla="*/ 233 w 235"/>
                <a:gd name="T85" fmla="*/ 289 h 351"/>
                <a:gd name="T86" fmla="*/ 230 w 235"/>
                <a:gd name="T87" fmla="*/ 302 h 351"/>
                <a:gd name="T88" fmla="*/ 169 w 235"/>
                <a:gd name="T89" fmla="*/ 325 h 351"/>
                <a:gd name="T90" fmla="*/ 191 w 235"/>
                <a:gd name="T91" fmla="*/ 338 h 351"/>
                <a:gd name="T92" fmla="*/ 196 w 235"/>
                <a:gd name="T93" fmla="*/ 346 h 351"/>
                <a:gd name="T94" fmla="*/ 192 w 235"/>
                <a:gd name="T95" fmla="*/ 350 h 351"/>
                <a:gd name="T96" fmla="*/ 176 w 235"/>
                <a:gd name="T97" fmla="*/ 313 h 351"/>
                <a:gd name="T98" fmla="*/ 220 w 235"/>
                <a:gd name="T99" fmla="*/ 295 h 351"/>
                <a:gd name="T100" fmla="*/ 217 w 235"/>
                <a:gd name="T101" fmla="*/ 295 h 351"/>
                <a:gd name="T102" fmla="*/ 176 w 235"/>
                <a:gd name="T103" fmla="*/ 313 h 351"/>
                <a:gd name="T104" fmla="*/ 172 w 235"/>
                <a:gd name="T105" fmla="*/ 278 h 351"/>
                <a:gd name="T106" fmla="*/ 206 w 235"/>
                <a:gd name="T107" fmla="*/ 261 h 351"/>
                <a:gd name="T108" fmla="*/ 204 w 235"/>
                <a:gd name="T109" fmla="*/ 261 h 351"/>
                <a:gd name="T110" fmla="*/ 172 w 235"/>
                <a:gd name="T111" fmla="*/ 278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35" h="351">
                  <a:moveTo>
                    <a:pt x="192" y="350"/>
                  </a:moveTo>
                  <a:cubicBezTo>
                    <a:pt x="191" y="351"/>
                    <a:pt x="190" y="351"/>
                    <a:pt x="189" y="350"/>
                  </a:cubicBezTo>
                  <a:cubicBezTo>
                    <a:pt x="161" y="345"/>
                    <a:pt x="156" y="333"/>
                    <a:pt x="157" y="324"/>
                  </a:cubicBezTo>
                  <a:cubicBezTo>
                    <a:pt x="157" y="323"/>
                    <a:pt x="157" y="323"/>
                    <a:pt x="157" y="323"/>
                  </a:cubicBezTo>
                  <a:cubicBezTo>
                    <a:pt x="146" y="319"/>
                    <a:pt x="141" y="309"/>
                    <a:pt x="144" y="297"/>
                  </a:cubicBezTo>
                  <a:cubicBezTo>
                    <a:pt x="144" y="296"/>
                    <a:pt x="145" y="295"/>
                    <a:pt x="145" y="294"/>
                  </a:cubicBezTo>
                  <a:cubicBezTo>
                    <a:pt x="137" y="292"/>
                    <a:pt x="133" y="288"/>
                    <a:pt x="132" y="284"/>
                  </a:cubicBezTo>
                  <a:cubicBezTo>
                    <a:pt x="123" y="262"/>
                    <a:pt x="157" y="245"/>
                    <a:pt x="179" y="235"/>
                  </a:cubicBezTo>
                  <a:cubicBezTo>
                    <a:pt x="185" y="232"/>
                    <a:pt x="190" y="229"/>
                    <a:pt x="192" y="228"/>
                  </a:cubicBezTo>
                  <a:cubicBezTo>
                    <a:pt x="194" y="226"/>
                    <a:pt x="195" y="225"/>
                    <a:pt x="191" y="215"/>
                  </a:cubicBezTo>
                  <a:cubicBezTo>
                    <a:pt x="188" y="208"/>
                    <a:pt x="184" y="198"/>
                    <a:pt x="183" y="186"/>
                  </a:cubicBezTo>
                  <a:cubicBezTo>
                    <a:pt x="181" y="171"/>
                    <a:pt x="186" y="159"/>
                    <a:pt x="192" y="146"/>
                  </a:cubicBezTo>
                  <a:cubicBezTo>
                    <a:pt x="199" y="129"/>
                    <a:pt x="206" y="112"/>
                    <a:pt x="199" y="84"/>
                  </a:cubicBezTo>
                  <a:cubicBezTo>
                    <a:pt x="192" y="55"/>
                    <a:pt x="177" y="34"/>
                    <a:pt x="155" y="23"/>
                  </a:cubicBezTo>
                  <a:cubicBezTo>
                    <a:pt x="134" y="13"/>
                    <a:pt x="107" y="14"/>
                    <a:pt x="80" y="27"/>
                  </a:cubicBezTo>
                  <a:cubicBezTo>
                    <a:pt x="24" y="52"/>
                    <a:pt x="14" y="98"/>
                    <a:pt x="22" y="129"/>
                  </a:cubicBezTo>
                  <a:cubicBezTo>
                    <a:pt x="34" y="176"/>
                    <a:pt x="64" y="186"/>
                    <a:pt x="86" y="193"/>
                  </a:cubicBezTo>
                  <a:cubicBezTo>
                    <a:pt x="89" y="194"/>
                    <a:pt x="89" y="194"/>
                    <a:pt x="89" y="194"/>
                  </a:cubicBezTo>
                  <a:cubicBezTo>
                    <a:pt x="116" y="203"/>
                    <a:pt x="136" y="226"/>
                    <a:pt x="142" y="239"/>
                  </a:cubicBezTo>
                  <a:cubicBezTo>
                    <a:pt x="144" y="242"/>
                    <a:pt x="142" y="245"/>
                    <a:pt x="139" y="247"/>
                  </a:cubicBezTo>
                  <a:cubicBezTo>
                    <a:pt x="136" y="249"/>
                    <a:pt x="133" y="247"/>
                    <a:pt x="131" y="244"/>
                  </a:cubicBezTo>
                  <a:cubicBezTo>
                    <a:pt x="126" y="234"/>
                    <a:pt x="109" y="214"/>
                    <a:pt x="85" y="206"/>
                  </a:cubicBezTo>
                  <a:cubicBezTo>
                    <a:pt x="82" y="205"/>
                    <a:pt x="82" y="205"/>
                    <a:pt x="82" y="205"/>
                  </a:cubicBezTo>
                  <a:cubicBezTo>
                    <a:pt x="61" y="198"/>
                    <a:pt x="24" y="186"/>
                    <a:pt x="10" y="132"/>
                  </a:cubicBezTo>
                  <a:cubicBezTo>
                    <a:pt x="0" y="96"/>
                    <a:pt x="12" y="44"/>
                    <a:pt x="75" y="15"/>
                  </a:cubicBezTo>
                  <a:cubicBezTo>
                    <a:pt x="105" y="1"/>
                    <a:pt x="136" y="0"/>
                    <a:pt x="161" y="12"/>
                  </a:cubicBezTo>
                  <a:cubicBezTo>
                    <a:pt x="186" y="24"/>
                    <a:pt x="203" y="48"/>
                    <a:pt x="212" y="81"/>
                  </a:cubicBezTo>
                  <a:cubicBezTo>
                    <a:pt x="220" y="113"/>
                    <a:pt x="211" y="133"/>
                    <a:pt x="203" y="151"/>
                  </a:cubicBezTo>
                  <a:cubicBezTo>
                    <a:pt x="198" y="163"/>
                    <a:pt x="194" y="173"/>
                    <a:pt x="195" y="185"/>
                  </a:cubicBezTo>
                  <a:cubicBezTo>
                    <a:pt x="196" y="195"/>
                    <a:pt x="199" y="204"/>
                    <a:pt x="202" y="210"/>
                  </a:cubicBezTo>
                  <a:cubicBezTo>
                    <a:pt x="206" y="220"/>
                    <a:pt x="210" y="230"/>
                    <a:pt x="200" y="238"/>
                  </a:cubicBezTo>
                  <a:cubicBezTo>
                    <a:pt x="196" y="240"/>
                    <a:pt x="191" y="243"/>
                    <a:pt x="184" y="246"/>
                  </a:cubicBezTo>
                  <a:cubicBezTo>
                    <a:pt x="168" y="254"/>
                    <a:pt x="139" y="268"/>
                    <a:pt x="144" y="280"/>
                  </a:cubicBezTo>
                  <a:cubicBezTo>
                    <a:pt x="144" y="280"/>
                    <a:pt x="146" y="282"/>
                    <a:pt x="152" y="282"/>
                  </a:cubicBezTo>
                  <a:cubicBezTo>
                    <a:pt x="152" y="282"/>
                    <a:pt x="152" y="282"/>
                    <a:pt x="152" y="282"/>
                  </a:cubicBezTo>
                  <a:cubicBezTo>
                    <a:pt x="166" y="263"/>
                    <a:pt x="192" y="245"/>
                    <a:pt x="207" y="249"/>
                  </a:cubicBezTo>
                  <a:cubicBezTo>
                    <a:pt x="218" y="251"/>
                    <a:pt x="220" y="258"/>
                    <a:pt x="219" y="261"/>
                  </a:cubicBezTo>
                  <a:cubicBezTo>
                    <a:pt x="219" y="276"/>
                    <a:pt x="181" y="290"/>
                    <a:pt x="162" y="293"/>
                  </a:cubicBezTo>
                  <a:cubicBezTo>
                    <a:pt x="161" y="293"/>
                    <a:pt x="160" y="293"/>
                    <a:pt x="159" y="294"/>
                  </a:cubicBezTo>
                  <a:cubicBezTo>
                    <a:pt x="158" y="296"/>
                    <a:pt x="157" y="298"/>
                    <a:pt x="156" y="301"/>
                  </a:cubicBezTo>
                  <a:cubicBezTo>
                    <a:pt x="155" y="305"/>
                    <a:pt x="155" y="309"/>
                    <a:pt x="162" y="311"/>
                  </a:cubicBezTo>
                  <a:cubicBezTo>
                    <a:pt x="172" y="296"/>
                    <a:pt x="197" y="284"/>
                    <a:pt x="217" y="282"/>
                  </a:cubicBezTo>
                  <a:cubicBezTo>
                    <a:pt x="220" y="282"/>
                    <a:pt x="230" y="282"/>
                    <a:pt x="233" y="289"/>
                  </a:cubicBezTo>
                  <a:cubicBezTo>
                    <a:pt x="235" y="292"/>
                    <a:pt x="235" y="296"/>
                    <a:pt x="230" y="302"/>
                  </a:cubicBezTo>
                  <a:cubicBezTo>
                    <a:pt x="221" y="313"/>
                    <a:pt x="194" y="327"/>
                    <a:pt x="169" y="325"/>
                  </a:cubicBezTo>
                  <a:cubicBezTo>
                    <a:pt x="170" y="333"/>
                    <a:pt x="185" y="337"/>
                    <a:pt x="191" y="338"/>
                  </a:cubicBezTo>
                  <a:cubicBezTo>
                    <a:pt x="195" y="339"/>
                    <a:pt x="197" y="342"/>
                    <a:pt x="196" y="346"/>
                  </a:cubicBezTo>
                  <a:cubicBezTo>
                    <a:pt x="196" y="348"/>
                    <a:pt x="194" y="349"/>
                    <a:pt x="192" y="350"/>
                  </a:cubicBezTo>
                  <a:close/>
                  <a:moveTo>
                    <a:pt x="176" y="313"/>
                  </a:moveTo>
                  <a:cubicBezTo>
                    <a:pt x="195" y="312"/>
                    <a:pt x="214" y="301"/>
                    <a:pt x="220" y="295"/>
                  </a:cubicBezTo>
                  <a:cubicBezTo>
                    <a:pt x="219" y="295"/>
                    <a:pt x="219" y="295"/>
                    <a:pt x="217" y="295"/>
                  </a:cubicBezTo>
                  <a:cubicBezTo>
                    <a:pt x="202" y="296"/>
                    <a:pt x="186" y="304"/>
                    <a:pt x="176" y="313"/>
                  </a:cubicBezTo>
                  <a:close/>
                  <a:moveTo>
                    <a:pt x="172" y="278"/>
                  </a:moveTo>
                  <a:cubicBezTo>
                    <a:pt x="187" y="274"/>
                    <a:pt x="202" y="266"/>
                    <a:pt x="206" y="261"/>
                  </a:cubicBezTo>
                  <a:cubicBezTo>
                    <a:pt x="206" y="261"/>
                    <a:pt x="205" y="261"/>
                    <a:pt x="204" y="261"/>
                  </a:cubicBezTo>
                  <a:cubicBezTo>
                    <a:pt x="198" y="259"/>
                    <a:pt x="184" y="267"/>
                    <a:pt x="172" y="278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6"/>
            <p:cNvSpPr/>
            <p:nvPr/>
          </p:nvSpPr>
          <p:spPr bwMode="auto">
            <a:xfrm>
              <a:off x="2433565" y="4830763"/>
              <a:ext cx="320675" cy="458788"/>
            </a:xfrm>
            <a:custGeom>
              <a:avLst/>
              <a:gdLst>
                <a:gd name="T0" fmla="*/ 128 w 129"/>
                <a:gd name="T1" fmla="*/ 179 h 185"/>
                <a:gd name="T2" fmla="*/ 80 w 129"/>
                <a:gd name="T3" fmla="*/ 114 h 185"/>
                <a:gd name="T4" fmla="*/ 29 w 129"/>
                <a:gd name="T5" fmla="*/ 77 h 185"/>
                <a:gd name="T6" fmla="*/ 18 w 129"/>
                <a:gd name="T7" fmla="*/ 64 h 185"/>
                <a:gd name="T8" fmla="*/ 44 w 129"/>
                <a:gd name="T9" fmla="*/ 70 h 185"/>
                <a:gd name="T10" fmla="*/ 56 w 129"/>
                <a:gd name="T11" fmla="*/ 40 h 185"/>
                <a:gd name="T12" fmla="*/ 45 w 129"/>
                <a:gd name="T13" fmla="*/ 13 h 185"/>
                <a:gd name="T14" fmla="*/ 67 w 129"/>
                <a:gd name="T15" fmla="*/ 22 h 185"/>
                <a:gd name="T16" fmla="*/ 92 w 129"/>
                <a:gd name="T17" fmla="*/ 35 h 185"/>
                <a:gd name="T18" fmla="*/ 99 w 129"/>
                <a:gd name="T19" fmla="*/ 16 h 185"/>
                <a:gd name="T20" fmla="*/ 110 w 129"/>
                <a:gd name="T21" fmla="*/ 21 h 185"/>
                <a:gd name="T22" fmla="*/ 113 w 129"/>
                <a:gd name="T23" fmla="*/ 43 h 185"/>
                <a:gd name="T24" fmla="*/ 119 w 129"/>
                <a:gd name="T25" fmla="*/ 42 h 185"/>
                <a:gd name="T26" fmla="*/ 100 w 129"/>
                <a:gd name="T27" fmla="*/ 8 h 185"/>
                <a:gd name="T28" fmla="*/ 91 w 129"/>
                <a:gd name="T29" fmla="*/ 20 h 185"/>
                <a:gd name="T30" fmla="*/ 88 w 129"/>
                <a:gd name="T31" fmla="*/ 30 h 185"/>
                <a:gd name="T32" fmla="*/ 79 w 129"/>
                <a:gd name="T33" fmla="*/ 27 h 185"/>
                <a:gd name="T34" fmla="*/ 44 w 129"/>
                <a:gd name="T35" fmla="*/ 7 h 185"/>
                <a:gd name="T36" fmla="*/ 50 w 129"/>
                <a:gd name="T37" fmla="*/ 41 h 185"/>
                <a:gd name="T38" fmla="*/ 52 w 129"/>
                <a:gd name="T39" fmla="*/ 61 h 185"/>
                <a:gd name="T40" fmla="*/ 32 w 129"/>
                <a:gd name="T41" fmla="*/ 60 h 185"/>
                <a:gd name="T42" fmla="*/ 14 w 129"/>
                <a:gd name="T43" fmla="*/ 58 h 185"/>
                <a:gd name="T44" fmla="*/ 17 w 129"/>
                <a:gd name="T45" fmla="*/ 78 h 185"/>
                <a:gd name="T46" fmla="*/ 48 w 129"/>
                <a:gd name="T47" fmla="*/ 94 h 185"/>
                <a:gd name="T48" fmla="*/ 74 w 129"/>
                <a:gd name="T49" fmla="*/ 117 h 185"/>
                <a:gd name="T50" fmla="*/ 112 w 129"/>
                <a:gd name="T51" fmla="*/ 165 h 185"/>
                <a:gd name="T52" fmla="*/ 122 w 129"/>
                <a:gd name="T53" fmla="*/ 181 h 185"/>
                <a:gd name="T54" fmla="*/ 128 w 129"/>
                <a:gd name="T55" fmla="*/ 179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9" h="185">
                  <a:moveTo>
                    <a:pt x="128" y="179"/>
                  </a:moveTo>
                  <a:cubicBezTo>
                    <a:pt x="115" y="156"/>
                    <a:pt x="99" y="133"/>
                    <a:pt x="80" y="114"/>
                  </a:cubicBezTo>
                  <a:cubicBezTo>
                    <a:pt x="65" y="99"/>
                    <a:pt x="48" y="86"/>
                    <a:pt x="29" y="77"/>
                  </a:cubicBezTo>
                  <a:cubicBezTo>
                    <a:pt x="25" y="75"/>
                    <a:pt x="5" y="65"/>
                    <a:pt x="18" y="64"/>
                  </a:cubicBezTo>
                  <a:cubicBezTo>
                    <a:pt x="28" y="63"/>
                    <a:pt x="35" y="70"/>
                    <a:pt x="44" y="70"/>
                  </a:cubicBezTo>
                  <a:cubicBezTo>
                    <a:pt x="61" y="70"/>
                    <a:pt x="64" y="53"/>
                    <a:pt x="56" y="40"/>
                  </a:cubicBezTo>
                  <a:cubicBezTo>
                    <a:pt x="53" y="34"/>
                    <a:pt x="40" y="21"/>
                    <a:pt x="45" y="13"/>
                  </a:cubicBezTo>
                  <a:cubicBezTo>
                    <a:pt x="50" y="6"/>
                    <a:pt x="64" y="19"/>
                    <a:pt x="67" y="22"/>
                  </a:cubicBezTo>
                  <a:cubicBezTo>
                    <a:pt x="73" y="28"/>
                    <a:pt x="84" y="51"/>
                    <a:pt x="92" y="35"/>
                  </a:cubicBezTo>
                  <a:cubicBezTo>
                    <a:pt x="95" y="29"/>
                    <a:pt x="96" y="22"/>
                    <a:pt x="99" y="16"/>
                  </a:cubicBezTo>
                  <a:cubicBezTo>
                    <a:pt x="103" y="10"/>
                    <a:pt x="109" y="17"/>
                    <a:pt x="110" y="21"/>
                  </a:cubicBezTo>
                  <a:cubicBezTo>
                    <a:pt x="113" y="28"/>
                    <a:pt x="113" y="36"/>
                    <a:pt x="113" y="43"/>
                  </a:cubicBezTo>
                  <a:cubicBezTo>
                    <a:pt x="113" y="47"/>
                    <a:pt x="120" y="46"/>
                    <a:pt x="119" y="42"/>
                  </a:cubicBezTo>
                  <a:cubicBezTo>
                    <a:pt x="119" y="34"/>
                    <a:pt x="117" y="1"/>
                    <a:pt x="100" y="8"/>
                  </a:cubicBezTo>
                  <a:cubicBezTo>
                    <a:pt x="95" y="10"/>
                    <a:pt x="93" y="15"/>
                    <a:pt x="91" y="20"/>
                  </a:cubicBezTo>
                  <a:cubicBezTo>
                    <a:pt x="90" y="23"/>
                    <a:pt x="89" y="26"/>
                    <a:pt x="88" y="30"/>
                  </a:cubicBezTo>
                  <a:cubicBezTo>
                    <a:pt x="85" y="37"/>
                    <a:pt x="82" y="32"/>
                    <a:pt x="79" y="27"/>
                  </a:cubicBezTo>
                  <a:cubicBezTo>
                    <a:pt x="73" y="19"/>
                    <a:pt x="56" y="0"/>
                    <a:pt x="44" y="7"/>
                  </a:cubicBezTo>
                  <a:cubicBezTo>
                    <a:pt x="30" y="14"/>
                    <a:pt x="44" y="34"/>
                    <a:pt x="50" y="41"/>
                  </a:cubicBezTo>
                  <a:cubicBezTo>
                    <a:pt x="53" y="47"/>
                    <a:pt x="57" y="55"/>
                    <a:pt x="52" y="61"/>
                  </a:cubicBezTo>
                  <a:cubicBezTo>
                    <a:pt x="48" y="67"/>
                    <a:pt x="37" y="62"/>
                    <a:pt x="32" y="60"/>
                  </a:cubicBezTo>
                  <a:cubicBezTo>
                    <a:pt x="27" y="58"/>
                    <a:pt x="20" y="57"/>
                    <a:pt x="14" y="58"/>
                  </a:cubicBezTo>
                  <a:cubicBezTo>
                    <a:pt x="0" y="61"/>
                    <a:pt x="10" y="73"/>
                    <a:pt x="17" y="78"/>
                  </a:cubicBezTo>
                  <a:cubicBezTo>
                    <a:pt x="27" y="84"/>
                    <a:pt x="38" y="88"/>
                    <a:pt x="48" y="94"/>
                  </a:cubicBezTo>
                  <a:cubicBezTo>
                    <a:pt x="57" y="101"/>
                    <a:pt x="66" y="109"/>
                    <a:pt x="74" y="117"/>
                  </a:cubicBezTo>
                  <a:cubicBezTo>
                    <a:pt x="88" y="132"/>
                    <a:pt x="101" y="148"/>
                    <a:pt x="112" y="165"/>
                  </a:cubicBezTo>
                  <a:cubicBezTo>
                    <a:pt x="115" y="169"/>
                    <a:pt x="120" y="178"/>
                    <a:pt x="122" y="181"/>
                  </a:cubicBezTo>
                  <a:cubicBezTo>
                    <a:pt x="124" y="185"/>
                    <a:pt x="129" y="183"/>
                    <a:pt x="128" y="179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6009620" y="5763207"/>
            <a:ext cx="1666876" cy="1622425"/>
            <a:chOff x="880990" y="1222375"/>
            <a:chExt cx="1666876" cy="1622425"/>
          </a:xfrm>
        </p:grpSpPr>
        <p:sp>
          <p:nvSpPr>
            <p:cNvPr id="60" name="Freeform 57"/>
            <p:cNvSpPr>
              <a:spLocks noEditPoints="1"/>
            </p:cNvSpPr>
            <p:nvPr/>
          </p:nvSpPr>
          <p:spPr bwMode="auto">
            <a:xfrm>
              <a:off x="880990" y="1420813"/>
              <a:ext cx="660400" cy="842963"/>
            </a:xfrm>
            <a:custGeom>
              <a:avLst/>
              <a:gdLst>
                <a:gd name="T0" fmla="*/ 231 w 266"/>
                <a:gd name="T1" fmla="*/ 339 h 340"/>
                <a:gd name="T2" fmla="*/ 228 w 266"/>
                <a:gd name="T3" fmla="*/ 340 h 340"/>
                <a:gd name="T4" fmla="*/ 192 w 266"/>
                <a:gd name="T5" fmla="*/ 318 h 340"/>
                <a:gd name="T6" fmla="*/ 192 w 266"/>
                <a:gd name="T7" fmla="*/ 318 h 340"/>
                <a:gd name="T8" fmla="*/ 175 w 266"/>
                <a:gd name="T9" fmla="*/ 294 h 340"/>
                <a:gd name="T10" fmla="*/ 175 w 266"/>
                <a:gd name="T11" fmla="*/ 290 h 340"/>
                <a:gd name="T12" fmla="*/ 161 w 266"/>
                <a:gd name="T13" fmla="*/ 283 h 340"/>
                <a:gd name="T14" fmla="*/ 199 w 266"/>
                <a:gd name="T15" fmla="*/ 227 h 340"/>
                <a:gd name="T16" fmla="*/ 212 w 266"/>
                <a:gd name="T17" fmla="*/ 217 h 340"/>
                <a:gd name="T18" fmla="*/ 208 w 266"/>
                <a:gd name="T19" fmla="*/ 205 h 340"/>
                <a:gd name="T20" fmla="*/ 195 w 266"/>
                <a:gd name="T21" fmla="*/ 177 h 340"/>
                <a:gd name="T22" fmla="*/ 198 w 266"/>
                <a:gd name="T23" fmla="*/ 136 h 340"/>
                <a:gd name="T24" fmla="*/ 196 w 266"/>
                <a:gd name="T25" fmla="*/ 73 h 340"/>
                <a:gd name="T26" fmla="*/ 142 w 266"/>
                <a:gd name="T27" fmla="*/ 20 h 340"/>
                <a:gd name="T28" fmla="*/ 68 w 266"/>
                <a:gd name="T29" fmla="*/ 35 h 340"/>
                <a:gd name="T30" fmla="*/ 27 w 266"/>
                <a:gd name="T31" fmla="*/ 147 h 340"/>
                <a:gd name="T32" fmla="*/ 101 w 266"/>
                <a:gd name="T33" fmla="*/ 200 h 340"/>
                <a:gd name="T34" fmla="*/ 103 w 266"/>
                <a:gd name="T35" fmla="*/ 200 h 340"/>
                <a:gd name="T36" fmla="*/ 164 w 266"/>
                <a:gd name="T37" fmla="*/ 236 h 340"/>
                <a:gd name="T38" fmla="*/ 162 w 266"/>
                <a:gd name="T39" fmla="*/ 245 h 340"/>
                <a:gd name="T40" fmla="*/ 153 w 266"/>
                <a:gd name="T41" fmla="*/ 243 h 340"/>
                <a:gd name="T42" fmla="*/ 101 w 266"/>
                <a:gd name="T43" fmla="*/ 213 h 340"/>
                <a:gd name="T44" fmla="*/ 99 w 266"/>
                <a:gd name="T45" fmla="*/ 212 h 340"/>
                <a:gd name="T46" fmla="*/ 15 w 266"/>
                <a:gd name="T47" fmla="*/ 152 h 340"/>
                <a:gd name="T48" fmla="*/ 61 w 266"/>
                <a:gd name="T49" fmla="*/ 25 h 340"/>
                <a:gd name="T50" fmla="*/ 146 w 266"/>
                <a:gd name="T51" fmla="*/ 8 h 340"/>
                <a:gd name="T52" fmla="*/ 208 w 266"/>
                <a:gd name="T53" fmla="*/ 69 h 340"/>
                <a:gd name="T54" fmla="*/ 210 w 266"/>
                <a:gd name="T55" fmla="*/ 139 h 340"/>
                <a:gd name="T56" fmla="*/ 207 w 266"/>
                <a:gd name="T57" fmla="*/ 174 h 340"/>
                <a:gd name="T58" fmla="*/ 219 w 266"/>
                <a:gd name="T59" fmla="*/ 198 h 340"/>
                <a:gd name="T60" fmla="*/ 221 w 266"/>
                <a:gd name="T61" fmla="*/ 226 h 340"/>
                <a:gd name="T62" fmla="*/ 207 w 266"/>
                <a:gd name="T63" fmla="*/ 237 h 340"/>
                <a:gd name="T64" fmla="*/ 171 w 266"/>
                <a:gd name="T65" fmla="*/ 277 h 340"/>
                <a:gd name="T66" fmla="*/ 180 w 266"/>
                <a:gd name="T67" fmla="*/ 277 h 340"/>
                <a:gd name="T68" fmla="*/ 181 w 266"/>
                <a:gd name="T69" fmla="*/ 277 h 340"/>
                <a:gd name="T70" fmla="*/ 230 w 266"/>
                <a:gd name="T71" fmla="*/ 236 h 340"/>
                <a:gd name="T72" fmla="*/ 244 w 266"/>
                <a:gd name="T73" fmla="*/ 246 h 340"/>
                <a:gd name="T74" fmla="*/ 192 w 266"/>
                <a:gd name="T75" fmla="*/ 287 h 340"/>
                <a:gd name="T76" fmla="*/ 189 w 266"/>
                <a:gd name="T77" fmla="*/ 288 h 340"/>
                <a:gd name="T78" fmla="*/ 187 w 266"/>
                <a:gd name="T79" fmla="*/ 296 h 340"/>
                <a:gd name="T80" fmla="*/ 194 w 266"/>
                <a:gd name="T81" fmla="*/ 305 h 340"/>
                <a:gd name="T82" fmla="*/ 245 w 266"/>
                <a:gd name="T83" fmla="*/ 268 h 340"/>
                <a:gd name="T84" fmla="*/ 262 w 266"/>
                <a:gd name="T85" fmla="*/ 271 h 340"/>
                <a:gd name="T86" fmla="*/ 261 w 266"/>
                <a:gd name="T87" fmla="*/ 285 h 340"/>
                <a:gd name="T88" fmla="*/ 205 w 266"/>
                <a:gd name="T89" fmla="*/ 318 h 340"/>
                <a:gd name="T90" fmla="*/ 228 w 266"/>
                <a:gd name="T91" fmla="*/ 327 h 340"/>
                <a:gd name="T92" fmla="*/ 234 w 266"/>
                <a:gd name="T93" fmla="*/ 334 h 340"/>
                <a:gd name="T94" fmla="*/ 231 w 266"/>
                <a:gd name="T95" fmla="*/ 339 h 340"/>
                <a:gd name="T96" fmla="*/ 209 w 266"/>
                <a:gd name="T97" fmla="*/ 305 h 340"/>
                <a:gd name="T98" fmla="*/ 250 w 266"/>
                <a:gd name="T99" fmla="*/ 280 h 340"/>
                <a:gd name="T100" fmla="*/ 247 w 266"/>
                <a:gd name="T101" fmla="*/ 280 h 340"/>
                <a:gd name="T102" fmla="*/ 209 w 266"/>
                <a:gd name="T103" fmla="*/ 305 h 340"/>
                <a:gd name="T104" fmla="*/ 200 w 266"/>
                <a:gd name="T105" fmla="*/ 271 h 340"/>
                <a:gd name="T106" fmla="*/ 231 w 266"/>
                <a:gd name="T107" fmla="*/ 248 h 340"/>
                <a:gd name="T108" fmla="*/ 229 w 266"/>
                <a:gd name="T109" fmla="*/ 248 h 340"/>
                <a:gd name="T110" fmla="*/ 200 w 266"/>
                <a:gd name="T111" fmla="*/ 27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6" h="340">
                  <a:moveTo>
                    <a:pt x="231" y="339"/>
                  </a:moveTo>
                  <a:cubicBezTo>
                    <a:pt x="230" y="340"/>
                    <a:pt x="229" y="340"/>
                    <a:pt x="228" y="340"/>
                  </a:cubicBezTo>
                  <a:cubicBezTo>
                    <a:pt x="199" y="339"/>
                    <a:pt x="193" y="327"/>
                    <a:pt x="192" y="318"/>
                  </a:cubicBezTo>
                  <a:cubicBezTo>
                    <a:pt x="192" y="318"/>
                    <a:pt x="192" y="318"/>
                    <a:pt x="192" y="318"/>
                  </a:cubicBezTo>
                  <a:cubicBezTo>
                    <a:pt x="180" y="315"/>
                    <a:pt x="173" y="307"/>
                    <a:pt x="175" y="294"/>
                  </a:cubicBezTo>
                  <a:cubicBezTo>
                    <a:pt x="175" y="293"/>
                    <a:pt x="175" y="292"/>
                    <a:pt x="175" y="290"/>
                  </a:cubicBezTo>
                  <a:cubicBezTo>
                    <a:pt x="167" y="290"/>
                    <a:pt x="163" y="287"/>
                    <a:pt x="161" y="283"/>
                  </a:cubicBezTo>
                  <a:cubicBezTo>
                    <a:pt x="148" y="262"/>
                    <a:pt x="179" y="241"/>
                    <a:pt x="199" y="227"/>
                  </a:cubicBezTo>
                  <a:cubicBezTo>
                    <a:pt x="205" y="223"/>
                    <a:pt x="210" y="219"/>
                    <a:pt x="212" y="217"/>
                  </a:cubicBezTo>
                  <a:cubicBezTo>
                    <a:pt x="214" y="216"/>
                    <a:pt x="214" y="215"/>
                    <a:pt x="208" y="205"/>
                  </a:cubicBezTo>
                  <a:cubicBezTo>
                    <a:pt x="204" y="198"/>
                    <a:pt x="199" y="189"/>
                    <a:pt x="195" y="177"/>
                  </a:cubicBezTo>
                  <a:cubicBezTo>
                    <a:pt x="191" y="163"/>
                    <a:pt x="195" y="150"/>
                    <a:pt x="198" y="136"/>
                  </a:cubicBezTo>
                  <a:cubicBezTo>
                    <a:pt x="203" y="118"/>
                    <a:pt x="207" y="100"/>
                    <a:pt x="196" y="73"/>
                  </a:cubicBezTo>
                  <a:cubicBezTo>
                    <a:pt x="184" y="45"/>
                    <a:pt x="165" y="27"/>
                    <a:pt x="142" y="20"/>
                  </a:cubicBezTo>
                  <a:cubicBezTo>
                    <a:pt x="119" y="13"/>
                    <a:pt x="93" y="18"/>
                    <a:pt x="68" y="35"/>
                  </a:cubicBezTo>
                  <a:cubicBezTo>
                    <a:pt x="16" y="69"/>
                    <a:pt x="13" y="116"/>
                    <a:pt x="27" y="147"/>
                  </a:cubicBezTo>
                  <a:cubicBezTo>
                    <a:pt x="46" y="191"/>
                    <a:pt x="78" y="196"/>
                    <a:pt x="101" y="200"/>
                  </a:cubicBezTo>
                  <a:cubicBezTo>
                    <a:pt x="103" y="200"/>
                    <a:pt x="103" y="200"/>
                    <a:pt x="103" y="200"/>
                  </a:cubicBezTo>
                  <a:cubicBezTo>
                    <a:pt x="132" y="205"/>
                    <a:pt x="155" y="224"/>
                    <a:pt x="164" y="236"/>
                  </a:cubicBezTo>
                  <a:cubicBezTo>
                    <a:pt x="166" y="239"/>
                    <a:pt x="165" y="243"/>
                    <a:pt x="162" y="245"/>
                  </a:cubicBezTo>
                  <a:cubicBezTo>
                    <a:pt x="159" y="247"/>
                    <a:pt x="155" y="246"/>
                    <a:pt x="153" y="243"/>
                  </a:cubicBezTo>
                  <a:cubicBezTo>
                    <a:pt x="146" y="234"/>
                    <a:pt x="126" y="217"/>
                    <a:pt x="101" y="213"/>
                  </a:cubicBezTo>
                  <a:cubicBezTo>
                    <a:pt x="99" y="212"/>
                    <a:pt x="99" y="212"/>
                    <a:pt x="99" y="212"/>
                  </a:cubicBezTo>
                  <a:cubicBezTo>
                    <a:pt x="76" y="209"/>
                    <a:pt x="38" y="203"/>
                    <a:pt x="15" y="152"/>
                  </a:cubicBezTo>
                  <a:cubicBezTo>
                    <a:pt x="0" y="117"/>
                    <a:pt x="3" y="63"/>
                    <a:pt x="61" y="25"/>
                  </a:cubicBezTo>
                  <a:cubicBezTo>
                    <a:pt x="89" y="6"/>
                    <a:pt x="119" y="0"/>
                    <a:pt x="146" y="8"/>
                  </a:cubicBezTo>
                  <a:cubicBezTo>
                    <a:pt x="173" y="16"/>
                    <a:pt x="194" y="37"/>
                    <a:pt x="208" y="69"/>
                  </a:cubicBezTo>
                  <a:cubicBezTo>
                    <a:pt x="221" y="99"/>
                    <a:pt x="215" y="120"/>
                    <a:pt x="210" y="139"/>
                  </a:cubicBezTo>
                  <a:cubicBezTo>
                    <a:pt x="207" y="152"/>
                    <a:pt x="204" y="162"/>
                    <a:pt x="207" y="174"/>
                  </a:cubicBezTo>
                  <a:cubicBezTo>
                    <a:pt x="210" y="184"/>
                    <a:pt x="215" y="192"/>
                    <a:pt x="219" y="198"/>
                  </a:cubicBezTo>
                  <a:cubicBezTo>
                    <a:pt x="224" y="208"/>
                    <a:pt x="230" y="217"/>
                    <a:pt x="221" y="226"/>
                  </a:cubicBezTo>
                  <a:cubicBezTo>
                    <a:pt x="218" y="229"/>
                    <a:pt x="213" y="233"/>
                    <a:pt x="207" y="237"/>
                  </a:cubicBezTo>
                  <a:cubicBezTo>
                    <a:pt x="192" y="247"/>
                    <a:pt x="165" y="266"/>
                    <a:pt x="171" y="277"/>
                  </a:cubicBezTo>
                  <a:cubicBezTo>
                    <a:pt x="172" y="278"/>
                    <a:pt x="174" y="278"/>
                    <a:pt x="180" y="277"/>
                  </a:cubicBezTo>
                  <a:cubicBezTo>
                    <a:pt x="180" y="277"/>
                    <a:pt x="180" y="277"/>
                    <a:pt x="181" y="277"/>
                  </a:cubicBezTo>
                  <a:cubicBezTo>
                    <a:pt x="191" y="257"/>
                    <a:pt x="214" y="234"/>
                    <a:pt x="230" y="236"/>
                  </a:cubicBezTo>
                  <a:cubicBezTo>
                    <a:pt x="241" y="237"/>
                    <a:pt x="244" y="243"/>
                    <a:pt x="244" y="246"/>
                  </a:cubicBezTo>
                  <a:cubicBezTo>
                    <a:pt x="246" y="261"/>
                    <a:pt x="210" y="281"/>
                    <a:pt x="192" y="287"/>
                  </a:cubicBezTo>
                  <a:cubicBezTo>
                    <a:pt x="191" y="288"/>
                    <a:pt x="190" y="288"/>
                    <a:pt x="189" y="288"/>
                  </a:cubicBezTo>
                  <a:cubicBezTo>
                    <a:pt x="188" y="291"/>
                    <a:pt x="188" y="293"/>
                    <a:pt x="187" y="296"/>
                  </a:cubicBezTo>
                  <a:cubicBezTo>
                    <a:pt x="187" y="301"/>
                    <a:pt x="188" y="304"/>
                    <a:pt x="194" y="305"/>
                  </a:cubicBezTo>
                  <a:cubicBezTo>
                    <a:pt x="202" y="289"/>
                    <a:pt x="225" y="272"/>
                    <a:pt x="245" y="268"/>
                  </a:cubicBezTo>
                  <a:cubicBezTo>
                    <a:pt x="248" y="267"/>
                    <a:pt x="258" y="265"/>
                    <a:pt x="262" y="271"/>
                  </a:cubicBezTo>
                  <a:cubicBezTo>
                    <a:pt x="264" y="274"/>
                    <a:pt x="266" y="279"/>
                    <a:pt x="261" y="285"/>
                  </a:cubicBezTo>
                  <a:cubicBezTo>
                    <a:pt x="254" y="297"/>
                    <a:pt x="229" y="316"/>
                    <a:pt x="205" y="318"/>
                  </a:cubicBezTo>
                  <a:cubicBezTo>
                    <a:pt x="206" y="326"/>
                    <a:pt x="222" y="327"/>
                    <a:pt x="228" y="327"/>
                  </a:cubicBezTo>
                  <a:cubicBezTo>
                    <a:pt x="232" y="328"/>
                    <a:pt x="235" y="331"/>
                    <a:pt x="234" y="334"/>
                  </a:cubicBezTo>
                  <a:cubicBezTo>
                    <a:pt x="234" y="336"/>
                    <a:pt x="233" y="338"/>
                    <a:pt x="231" y="339"/>
                  </a:cubicBezTo>
                  <a:close/>
                  <a:moveTo>
                    <a:pt x="209" y="305"/>
                  </a:moveTo>
                  <a:cubicBezTo>
                    <a:pt x="228" y="301"/>
                    <a:pt x="245" y="287"/>
                    <a:pt x="250" y="280"/>
                  </a:cubicBezTo>
                  <a:cubicBezTo>
                    <a:pt x="249" y="280"/>
                    <a:pt x="248" y="280"/>
                    <a:pt x="247" y="280"/>
                  </a:cubicBezTo>
                  <a:cubicBezTo>
                    <a:pt x="233" y="283"/>
                    <a:pt x="217" y="295"/>
                    <a:pt x="209" y="305"/>
                  </a:cubicBezTo>
                  <a:close/>
                  <a:moveTo>
                    <a:pt x="200" y="271"/>
                  </a:moveTo>
                  <a:cubicBezTo>
                    <a:pt x="214" y="264"/>
                    <a:pt x="228" y="254"/>
                    <a:pt x="231" y="248"/>
                  </a:cubicBezTo>
                  <a:cubicBezTo>
                    <a:pt x="230" y="248"/>
                    <a:pt x="230" y="248"/>
                    <a:pt x="229" y="248"/>
                  </a:cubicBezTo>
                  <a:cubicBezTo>
                    <a:pt x="222" y="248"/>
                    <a:pt x="209" y="258"/>
                    <a:pt x="200" y="271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8"/>
            <p:cNvSpPr/>
            <p:nvPr/>
          </p:nvSpPr>
          <p:spPr bwMode="auto">
            <a:xfrm>
              <a:off x="1000053" y="1565275"/>
              <a:ext cx="369888" cy="449263"/>
            </a:xfrm>
            <a:custGeom>
              <a:avLst/>
              <a:gdLst>
                <a:gd name="T0" fmla="*/ 146 w 149"/>
                <a:gd name="T1" fmla="*/ 175 h 181"/>
                <a:gd name="T2" fmla="*/ 88 w 149"/>
                <a:gd name="T3" fmla="*/ 118 h 181"/>
                <a:gd name="T4" fmla="*/ 32 w 149"/>
                <a:gd name="T5" fmla="*/ 89 h 181"/>
                <a:gd name="T6" fmla="*/ 19 w 149"/>
                <a:gd name="T7" fmla="*/ 78 h 181"/>
                <a:gd name="T8" fmla="*/ 46 w 149"/>
                <a:gd name="T9" fmla="*/ 80 h 181"/>
                <a:gd name="T10" fmla="*/ 53 w 149"/>
                <a:gd name="T11" fmla="*/ 48 h 181"/>
                <a:gd name="T12" fmla="*/ 38 w 149"/>
                <a:gd name="T13" fmla="*/ 23 h 181"/>
                <a:gd name="T14" fmla="*/ 61 w 149"/>
                <a:gd name="T15" fmla="*/ 28 h 181"/>
                <a:gd name="T16" fmla="*/ 88 w 149"/>
                <a:gd name="T17" fmla="*/ 37 h 181"/>
                <a:gd name="T18" fmla="*/ 92 w 149"/>
                <a:gd name="T19" fmla="*/ 17 h 181"/>
                <a:gd name="T20" fmla="*/ 103 w 149"/>
                <a:gd name="T21" fmla="*/ 20 h 181"/>
                <a:gd name="T22" fmla="*/ 110 w 149"/>
                <a:gd name="T23" fmla="*/ 42 h 181"/>
                <a:gd name="T24" fmla="*/ 116 w 149"/>
                <a:gd name="T25" fmla="*/ 40 h 181"/>
                <a:gd name="T26" fmla="*/ 91 w 149"/>
                <a:gd name="T27" fmla="*/ 9 h 181"/>
                <a:gd name="T28" fmla="*/ 84 w 149"/>
                <a:gd name="T29" fmla="*/ 22 h 181"/>
                <a:gd name="T30" fmla="*/ 83 w 149"/>
                <a:gd name="T31" fmla="*/ 32 h 181"/>
                <a:gd name="T32" fmla="*/ 74 w 149"/>
                <a:gd name="T33" fmla="*/ 31 h 181"/>
                <a:gd name="T34" fmla="*/ 35 w 149"/>
                <a:gd name="T35" fmla="*/ 17 h 181"/>
                <a:gd name="T36" fmla="*/ 47 w 149"/>
                <a:gd name="T37" fmla="*/ 50 h 181"/>
                <a:gd name="T38" fmla="*/ 52 w 149"/>
                <a:gd name="T39" fmla="*/ 69 h 181"/>
                <a:gd name="T40" fmla="*/ 32 w 149"/>
                <a:gd name="T41" fmla="*/ 72 h 181"/>
                <a:gd name="T42" fmla="*/ 14 w 149"/>
                <a:gd name="T43" fmla="*/ 73 h 181"/>
                <a:gd name="T44" fmla="*/ 20 w 149"/>
                <a:gd name="T45" fmla="*/ 91 h 181"/>
                <a:gd name="T46" fmla="*/ 53 w 149"/>
                <a:gd name="T47" fmla="*/ 103 h 181"/>
                <a:gd name="T48" fmla="*/ 83 w 149"/>
                <a:gd name="T49" fmla="*/ 122 h 181"/>
                <a:gd name="T50" fmla="*/ 128 w 149"/>
                <a:gd name="T51" fmla="*/ 163 h 181"/>
                <a:gd name="T52" fmla="*/ 141 w 149"/>
                <a:gd name="T53" fmla="*/ 178 h 181"/>
                <a:gd name="T54" fmla="*/ 146 w 149"/>
                <a:gd name="T55" fmla="*/ 17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9" h="181">
                  <a:moveTo>
                    <a:pt x="146" y="175"/>
                  </a:moveTo>
                  <a:cubicBezTo>
                    <a:pt x="130" y="154"/>
                    <a:pt x="110" y="134"/>
                    <a:pt x="88" y="118"/>
                  </a:cubicBezTo>
                  <a:cubicBezTo>
                    <a:pt x="71" y="105"/>
                    <a:pt x="52" y="95"/>
                    <a:pt x="32" y="89"/>
                  </a:cubicBezTo>
                  <a:cubicBezTo>
                    <a:pt x="27" y="88"/>
                    <a:pt x="6" y="80"/>
                    <a:pt x="19" y="78"/>
                  </a:cubicBezTo>
                  <a:cubicBezTo>
                    <a:pt x="28" y="76"/>
                    <a:pt x="37" y="81"/>
                    <a:pt x="46" y="80"/>
                  </a:cubicBezTo>
                  <a:cubicBezTo>
                    <a:pt x="63" y="77"/>
                    <a:pt x="62" y="59"/>
                    <a:pt x="53" y="48"/>
                  </a:cubicBezTo>
                  <a:cubicBezTo>
                    <a:pt x="48" y="42"/>
                    <a:pt x="34" y="32"/>
                    <a:pt x="38" y="23"/>
                  </a:cubicBezTo>
                  <a:cubicBezTo>
                    <a:pt x="41" y="15"/>
                    <a:pt x="57" y="26"/>
                    <a:pt x="61" y="28"/>
                  </a:cubicBezTo>
                  <a:cubicBezTo>
                    <a:pt x="67" y="33"/>
                    <a:pt x="83" y="54"/>
                    <a:pt x="88" y="37"/>
                  </a:cubicBezTo>
                  <a:cubicBezTo>
                    <a:pt x="90" y="30"/>
                    <a:pt x="89" y="23"/>
                    <a:pt x="92" y="17"/>
                  </a:cubicBezTo>
                  <a:cubicBezTo>
                    <a:pt x="95" y="11"/>
                    <a:pt x="101" y="17"/>
                    <a:pt x="103" y="20"/>
                  </a:cubicBezTo>
                  <a:cubicBezTo>
                    <a:pt x="107" y="27"/>
                    <a:pt x="108" y="35"/>
                    <a:pt x="110" y="42"/>
                  </a:cubicBezTo>
                  <a:cubicBezTo>
                    <a:pt x="111" y="45"/>
                    <a:pt x="117" y="44"/>
                    <a:pt x="116" y="40"/>
                  </a:cubicBezTo>
                  <a:cubicBezTo>
                    <a:pt x="114" y="31"/>
                    <a:pt x="107" y="0"/>
                    <a:pt x="91" y="9"/>
                  </a:cubicBezTo>
                  <a:cubicBezTo>
                    <a:pt x="86" y="12"/>
                    <a:pt x="85" y="17"/>
                    <a:pt x="84" y="22"/>
                  </a:cubicBezTo>
                  <a:cubicBezTo>
                    <a:pt x="83" y="25"/>
                    <a:pt x="83" y="29"/>
                    <a:pt x="83" y="32"/>
                  </a:cubicBezTo>
                  <a:cubicBezTo>
                    <a:pt x="81" y="40"/>
                    <a:pt x="77" y="35"/>
                    <a:pt x="74" y="31"/>
                  </a:cubicBezTo>
                  <a:cubicBezTo>
                    <a:pt x="66" y="24"/>
                    <a:pt x="47" y="8"/>
                    <a:pt x="35" y="17"/>
                  </a:cubicBezTo>
                  <a:cubicBezTo>
                    <a:pt x="23" y="26"/>
                    <a:pt x="40" y="43"/>
                    <a:pt x="47" y="50"/>
                  </a:cubicBezTo>
                  <a:cubicBezTo>
                    <a:pt x="51" y="55"/>
                    <a:pt x="56" y="63"/>
                    <a:pt x="52" y="69"/>
                  </a:cubicBezTo>
                  <a:cubicBezTo>
                    <a:pt x="49" y="76"/>
                    <a:pt x="37" y="73"/>
                    <a:pt x="32" y="72"/>
                  </a:cubicBezTo>
                  <a:cubicBezTo>
                    <a:pt x="26" y="70"/>
                    <a:pt x="19" y="71"/>
                    <a:pt x="14" y="73"/>
                  </a:cubicBezTo>
                  <a:cubicBezTo>
                    <a:pt x="0" y="78"/>
                    <a:pt x="13" y="88"/>
                    <a:pt x="20" y="91"/>
                  </a:cubicBezTo>
                  <a:cubicBezTo>
                    <a:pt x="31" y="96"/>
                    <a:pt x="42" y="98"/>
                    <a:pt x="53" y="103"/>
                  </a:cubicBezTo>
                  <a:cubicBezTo>
                    <a:pt x="64" y="108"/>
                    <a:pt x="74" y="115"/>
                    <a:pt x="83" y="122"/>
                  </a:cubicBezTo>
                  <a:cubicBezTo>
                    <a:pt x="100" y="134"/>
                    <a:pt x="114" y="148"/>
                    <a:pt x="128" y="163"/>
                  </a:cubicBezTo>
                  <a:cubicBezTo>
                    <a:pt x="132" y="167"/>
                    <a:pt x="138" y="175"/>
                    <a:pt x="141" y="178"/>
                  </a:cubicBezTo>
                  <a:cubicBezTo>
                    <a:pt x="143" y="181"/>
                    <a:pt x="149" y="178"/>
                    <a:pt x="146" y="175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7"/>
            <p:cNvSpPr>
              <a:spLocks noEditPoints="1"/>
            </p:cNvSpPr>
            <p:nvPr/>
          </p:nvSpPr>
          <p:spPr bwMode="auto">
            <a:xfrm>
              <a:off x="1530278" y="1222375"/>
              <a:ext cx="1017588" cy="1622425"/>
            </a:xfrm>
            <a:custGeom>
              <a:avLst/>
              <a:gdLst>
                <a:gd name="T0" fmla="*/ 324 w 410"/>
                <a:gd name="T1" fmla="*/ 653 h 654"/>
                <a:gd name="T2" fmla="*/ 318 w 410"/>
                <a:gd name="T3" fmla="*/ 654 h 654"/>
                <a:gd name="T4" fmla="*/ 262 w 410"/>
                <a:gd name="T5" fmla="*/ 600 h 654"/>
                <a:gd name="T6" fmla="*/ 262 w 410"/>
                <a:gd name="T7" fmla="*/ 599 h 654"/>
                <a:gd name="T8" fmla="*/ 241 w 410"/>
                <a:gd name="T9" fmla="*/ 550 h 654"/>
                <a:gd name="T10" fmla="*/ 244 w 410"/>
                <a:gd name="T11" fmla="*/ 544 h 654"/>
                <a:gd name="T12" fmla="*/ 220 w 410"/>
                <a:gd name="T13" fmla="*/ 525 h 654"/>
                <a:gd name="T14" fmla="*/ 313 w 410"/>
                <a:gd name="T15" fmla="*/ 439 h 654"/>
                <a:gd name="T16" fmla="*/ 339 w 410"/>
                <a:gd name="T17" fmla="*/ 428 h 654"/>
                <a:gd name="T18" fmla="*/ 337 w 410"/>
                <a:gd name="T19" fmla="*/ 404 h 654"/>
                <a:gd name="T20" fmla="*/ 325 w 410"/>
                <a:gd name="T21" fmla="*/ 350 h 654"/>
                <a:gd name="T22" fmla="*/ 347 w 410"/>
                <a:gd name="T23" fmla="*/ 276 h 654"/>
                <a:gd name="T24" fmla="*/ 369 w 410"/>
                <a:gd name="T25" fmla="*/ 164 h 654"/>
                <a:gd name="T26" fmla="*/ 294 w 410"/>
                <a:gd name="T27" fmla="*/ 46 h 654"/>
                <a:gd name="T28" fmla="*/ 155 w 410"/>
                <a:gd name="T29" fmla="*/ 43 h 654"/>
                <a:gd name="T30" fmla="*/ 36 w 410"/>
                <a:gd name="T31" fmla="*/ 226 h 654"/>
                <a:gd name="T32" fmla="*/ 147 w 410"/>
                <a:gd name="T33" fmla="*/ 352 h 654"/>
                <a:gd name="T34" fmla="*/ 152 w 410"/>
                <a:gd name="T35" fmla="*/ 353 h 654"/>
                <a:gd name="T36" fmla="*/ 245 w 410"/>
                <a:gd name="T37" fmla="*/ 442 h 654"/>
                <a:gd name="T38" fmla="*/ 239 w 410"/>
                <a:gd name="T39" fmla="*/ 457 h 654"/>
                <a:gd name="T40" fmla="*/ 223 w 410"/>
                <a:gd name="T41" fmla="*/ 451 h 654"/>
                <a:gd name="T42" fmla="*/ 143 w 410"/>
                <a:gd name="T43" fmla="*/ 375 h 654"/>
                <a:gd name="T44" fmla="*/ 138 w 410"/>
                <a:gd name="T45" fmla="*/ 373 h 654"/>
                <a:gd name="T46" fmla="*/ 13 w 410"/>
                <a:gd name="T47" fmla="*/ 230 h 654"/>
                <a:gd name="T48" fmla="*/ 146 w 410"/>
                <a:gd name="T49" fmla="*/ 22 h 654"/>
                <a:gd name="T50" fmla="*/ 305 w 410"/>
                <a:gd name="T51" fmla="*/ 26 h 654"/>
                <a:gd name="T52" fmla="*/ 391 w 410"/>
                <a:gd name="T53" fmla="*/ 160 h 654"/>
                <a:gd name="T54" fmla="*/ 367 w 410"/>
                <a:gd name="T55" fmla="*/ 287 h 654"/>
                <a:gd name="T56" fmla="*/ 348 w 410"/>
                <a:gd name="T57" fmla="*/ 349 h 654"/>
                <a:gd name="T58" fmla="*/ 359 w 410"/>
                <a:gd name="T59" fmla="*/ 396 h 654"/>
                <a:gd name="T60" fmla="*/ 351 w 410"/>
                <a:gd name="T61" fmla="*/ 447 h 654"/>
                <a:gd name="T62" fmla="*/ 321 w 410"/>
                <a:gd name="T63" fmla="*/ 460 h 654"/>
                <a:gd name="T64" fmla="*/ 242 w 410"/>
                <a:gd name="T65" fmla="*/ 518 h 654"/>
                <a:gd name="T66" fmla="*/ 257 w 410"/>
                <a:gd name="T67" fmla="*/ 522 h 654"/>
                <a:gd name="T68" fmla="*/ 258 w 410"/>
                <a:gd name="T69" fmla="*/ 522 h 654"/>
                <a:gd name="T70" fmla="*/ 364 w 410"/>
                <a:gd name="T71" fmla="*/ 468 h 654"/>
                <a:gd name="T72" fmla="*/ 385 w 410"/>
                <a:gd name="T73" fmla="*/ 492 h 654"/>
                <a:gd name="T74" fmla="*/ 274 w 410"/>
                <a:gd name="T75" fmla="*/ 545 h 654"/>
                <a:gd name="T76" fmla="*/ 270 w 410"/>
                <a:gd name="T77" fmla="*/ 545 h 654"/>
                <a:gd name="T78" fmla="*/ 263 w 410"/>
                <a:gd name="T79" fmla="*/ 558 h 654"/>
                <a:gd name="T80" fmla="*/ 272 w 410"/>
                <a:gd name="T81" fmla="*/ 578 h 654"/>
                <a:gd name="T82" fmla="*/ 377 w 410"/>
                <a:gd name="T83" fmla="*/ 531 h 654"/>
                <a:gd name="T84" fmla="*/ 407 w 410"/>
                <a:gd name="T85" fmla="*/ 545 h 654"/>
                <a:gd name="T86" fmla="*/ 400 w 410"/>
                <a:gd name="T87" fmla="*/ 570 h 654"/>
                <a:gd name="T88" fmla="*/ 285 w 410"/>
                <a:gd name="T89" fmla="*/ 605 h 654"/>
                <a:gd name="T90" fmla="*/ 324 w 410"/>
                <a:gd name="T91" fmla="*/ 631 h 654"/>
                <a:gd name="T92" fmla="*/ 332 w 410"/>
                <a:gd name="T93" fmla="*/ 646 h 654"/>
                <a:gd name="T94" fmla="*/ 324 w 410"/>
                <a:gd name="T95" fmla="*/ 653 h 654"/>
                <a:gd name="T96" fmla="*/ 299 w 410"/>
                <a:gd name="T97" fmla="*/ 583 h 654"/>
                <a:gd name="T98" fmla="*/ 382 w 410"/>
                <a:gd name="T99" fmla="*/ 555 h 654"/>
                <a:gd name="T100" fmla="*/ 377 w 410"/>
                <a:gd name="T101" fmla="*/ 554 h 654"/>
                <a:gd name="T102" fmla="*/ 299 w 410"/>
                <a:gd name="T103" fmla="*/ 583 h 654"/>
                <a:gd name="T104" fmla="*/ 296 w 410"/>
                <a:gd name="T105" fmla="*/ 518 h 654"/>
                <a:gd name="T106" fmla="*/ 360 w 410"/>
                <a:gd name="T107" fmla="*/ 491 h 654"/>
                <a:gd name="T108" fmla="*/ 357 w 410"/>
                <a:gd name="T109" fmla="*/ 490 h 654"/>
                <a:gd name="T110" fmla="*/ 296 w 410"/>
                <a:gd name="T111" fmla="*/ 518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10" h="654">
                  <a:moveTo>
                    <a:pt x="324" y="653"/>
                  </a:moveTo>
                  <a:cubicBezTo>
                    <a:pt x="322" y="654"/>
                    <a:pt x="320" y="654"/>
                    <a:pt x="318" y="654"/>
                  </a:cubicBezTo>
                  <a:cubicBezTo>
                    <a:pt x="267" y="640"/>
                    <a:pt x="260" y="617"/>
                    <a:pt x="262" y="600"/>
                  </a:cubicBezTo>
                  <a:cubicBezTo>
                    <a:pt x="262" y="600"/>
                    <a:pt x="262" y="599"/>
                    <a:pt x="262" y="599"/>
                  </a:cubicBezTo>
                  <a:cubicBezTo>
                    <a:pt x="242" y="590"/>
                    <a:pt x="234" y="572"/>
                    <a:pt x="241" y="550"/>
                  </a:cubicBezTo>
                  <a:cubicBezTo>
                    <a:pt x="242" y="548"/>
                    <a:pt x="243" y="546"/>
                    <a:pt x="244" y="544"/>
                  </a:cubicBezTo>
                  <a:cubicBezTo>
                    <a:pt x="229" y="540"/>
                    <a:pt x="223" y="532"/>
                    <a:pt x="220" y="525"/>
                  </a:cubicBezTo>
                  <a:cubicBezTo>
                    <a:pt x="207" y="482"/>
                    <a:pt x="271" y="456"/>
                    <a:pt x="313" y="439"/>
                  </a:cubicBezTo>
                  <a:cubicBezTo>
                    <a:pt x="324" y="435"/>
                    <a:pt x="334" y="430"/>
                    <a:pt x="339" y="428"/>
                  </a:cubicBezTo>
                  <a:cubicBezTo>
                    <a:pt x="343" y="425"/>
                    <a:pt x="343" y="424"/>
                    <a:pt x="337" y="404"/>
                  </a:cubicBezTo>
                  <a:cubicBezTo>
                    <a:pt x="332" y="390"/>
                    <a:pt x="326" y="372"/>
                    <a:pt x="325" y="350"/>
                  </a:cubicBezTo>
                  <a:cubicBezTo>
                    <a:pt x="324" y="321"/>
                    <a:pt x="335" y="299"/>
                    <a:pt x="347" y="276"/>
                  </a:cubicBezTo>
                  <a:cubicBezTo>
                    <a:pt x="362" y="246"/>
                    <a:pt x="378" y="215"/>
                    <a:pt x="369" y="164"/>
                  </a:cubicBezTo>
                  <a:cubicBezTo>
                    <a:pt x="358" y="109"/>
                    <a:pt x="333" y="68"/>
                    <a:pt x="294" y="46"/>
                  </a:cubicBezTo>
                  <a:cubicBezTo>
                    <a:pt x="256" y="25"/>
                    <a:pt x="206" y="24"/>
                    <a:pt x="155" y="43"/>
                  </a:cubicBezTo>
                  <a:cubicBezTo>
                    <a:pt x="48" y="83"/>
                    <a:pt x="24" y="167"/>
                    <a:pt x="36" y="226"/>
                  </a:cubicBezTo>
                  <a:cubicBezTo>
                    <a:pt x="53" y="314"/>
                    <a:pt x="107" y="336"/>
                    <a:pt x="147" y="352"/>
                  </a:cubicBezTo>
                  <a:cubicBezTo>
                    <a:pt x="152" y="353"/>
                    <a:pt x="152" y="353"/>
                    <a:pt x="152" y="353"/>
                  </a:cubicBezTo>
                  <a:cubicBezTo>
                    <a:pt x="201" y="373"/>
                    <a:pt x="234" y="417"/>
                    <a:pt x="245" y="442"/>
                  </a:cubicBezTo>
                  <a:cubicBezTo>
                    <a:pt x="247" y="448"/>
                    <a:pt x="244" y="454"/>
                    <a:pt x="239" y="457"/>
                  </a:cubicBezTo>
                  <a:cubicBezTo>
                    <a:pt x="233" y="459"/>
                    <a:pt x="226" y="457"/>
                    <a:pt x="223" y="451"/>
                  </a:cubicBezTo>
                  <a:cubicBezTo>
                    <a:pt x="215" y="430"/>
                    <a:pt x="186" y="392"/>
                    <a:pt x="143" y="375"/>
                  </a:cubicBezTo>
                  <a:cubicBezTo>
                    <a:pt x="138" y="373"/>
                    <a:pt x="138" y="373"/>
                    <a:pt x="138" y="373"/>
                  </a:cubicBezTo>
                  <a:cubicBezTo>
                    <a:pt x="99" y="357"/>
                    <a:pt x="33" y="331"/>
                    <a:pt x="13" y="230"/>
                  </a:cubicBezTo>
                  <a:cubicBezTo>
                    <a:pt x="0" y="162"/>
                    <a:pt x="27" y="67"/>
                    <a:pt x="146" y="22"/>
                  </a:cubicBezTo>
                  <a:cubicBezTo>
                    <a:pt x="205" y="0"/>
                    <a:pt x="261" y="1"/>
                    <a:pt x="305" y="26"/>
                  </a:cubicBezTo>
                  <a:cubicBezTo>
                    <a:pt x="350" y="51"/>
                    <a:pt x="380" y="97"/>
                    <a:pt x="391" y="160"/>
                  </a:cubicBezTo>
                  <a:cubicBezTo>
                    <a:pt x="402" y="219"/>
                    <a:pt x="384" y="255"/>
                    <a:pt x="367" y="287"/>
                  </a:cubicBezTo>
                  <a:cubicBezTo>
                    <a:pt x="357" y="308"/>
                    <a:pt x="347" y="326"/>
                    <a:pt x="348" y="349"/>
                  </a:cubicBezTo>
                  <a:cubicBezTo>
                    <a:pt x="349" y="368"/>
                    <a:pt x="354" y="384"/>
                    <a:pt x="359" y="396"/>
                  </a:cubicBezTo>
                  <a:cubicBezTo>
                    <a:pt x="365" y="415"/>
                    <a:pt x="371" y="434"/>
                    <a:pt x="351" y="447"/>
                  </a:cubicBezTo>
                  <a:cubicBezTo>
                    <a:pt x="345" y="451"/>
                    <a:pt x="334" y="455"/>
                    <a:pt x="321" y="460"/>
                  </a:cubicBezTo>
                  <a:cubicBezTo>
                    <a:pt x="291" y="473"/>
                    <a:pt x="235" y="495"/>
                    <a:pt x="242" y="518"/>
                  </a:cubicBezTo>
                  <a:cubicBezTo>
                    <a:pt x="243" y="519"/>
                    <a:pt x="247" y="522"/>
                    <a:pt x="257" y="522"/>
                  </a:cubicBezTo>
                  <a:cubicBezTo>
                    <a:pt x="258" y="522"/>
                    <a:pt x="258" y="522"/>
                    <a:pt x="258" y="522"/>
                  </a:cubicBezTo>
                  <a:cubicBezTo>
                    <a:pt x="286" y="490"/>
                    <a:pt x="337" y="459"/>
                    <a:pt x="364" y="468"/>
                  </a:cubicBezTo>
                  <a:cubicBezTo>
                    <a:pt x="384" y="474"/>
                    <a:pt x="385" y="486"/>
                    <a:pt x="385" y="492"/>
                  </a:cubicBezTo>
                  <a:cubicBezTo>
                    <a:pt x="381" y="520"/>
                    <a:pt x="310" y="542"/>
                    <a:pt x="274" y="545"/>
                  </a:cubicBezTo>
                  <a:cubicBezTo>
                    <a:pt x="273" y="545"/>
                    <a:pt x="271" y="545"/>
                    <a:pt x="270" y="545"/>
                  </a:cubicBezTo>
                  <a:cubicBezTo>
                    <a:pt x="267" y="550"/>
                    <a:pt x="264" y="554"/>
                    <a:pt x="263" y="558"/>
                  </a:cubicBezTo>
                  <a:cubicBezTo>
                    <a:pt x="260" y="567"/>
                    <a:pt x="260" y="573"/>
                    <a:pt x="272" y="578"/>
                  </a:cubicBezTo>
                  <a:cubicBezTo>
                    <a:pt x="293" y="551"/>
                    <a:pt x="340" y="531"/>
                    <a:pt x="377" y="531"/>
                  </a:cubicBezTo>
                  <a:cubicBezTo>
                    <a:pt x="383" y="532"/>
                    <a:pt x="402" y="532"/>
                    <a:pt x="407" y="545"/>
                  </a:cubicBezTo>
                  <a:cubicBezTo>
                    <a:pt x="409" y="550"/>
                    <a:pt x="410" y="559"/>
                    <a:pt x="400" y="570"/>
                  </a:cubicBezTo>
                  <a:cubicBezTo>
                    <a:pt x="382" y="588"/>
                    <a:pt x="329" y="611"/>
                    <a:pt x="285" y="605"/>
                  </a:cubicBezTo>
                  <a:cubicBezTo>
                    <a:pt x="285" y="619"/>
                    <a:pt x="312" y="628"/>
                    <a:pt x="324" y="631"/>
                  </a:cubicBezTo>
                  <a:cubicBezTo>
                    <a:pt x="330" y="633"/>
                    <a:pt x="334" y="639"/>
                    <a:pt x="332" y="646"/>
                  </a:cubicBezTo>
                  <a:cubicBezTo>
                    <a:pt x="331" y="649"/>
                    <a:pt x="328" y="652"/>
                    <a:pt x="324" y="653"/>
                  </a:cubicBezTo>
                  <a:close/>
                  <a:moveTo>
                    <a:pt x="299" y="583"/>
                  </a:moveTo>
                  <a:cubicBezTo>
                    <a:pt x="333" y="584"/>
                    <a:pt x="371" y="565"/>
                    <a:pt x="382" y="555"/>
                  </a:cubicBezTo>
                  <a:cubicBezTo>
                    <a:pt x="381" y="555"/>
                    <a:pt x="379" y="555"/>
                    <a:pt x="377" y="554"/>
                  </a:cubicBezTo>
                  <a:cubicBezTo>
                    <a:pt x="349" y="554"/>
                    <a:pt x="317" y="568"/>
                    <a:pt x="299" y="583"/>
                  </a:cubicBezTo>
                  <a:close/>
                  <a:moveTo>
                    <a:pt x="296" y="518"/>
                  </a:moveTo>
                  <a:cubicBezTo>
                    <a:pt x="324" y="512"/>
                    <a:pt x="352" y="499"/>
                    <a:pt x="360" y="491"/>
                  </a:cubicBezTo>
                  <a:cubicBezTo>
                    <a:pt x="359" y="491"/>
                    <a:pt x="358" y="490"/>
                    <a:pt x="357" y="490"/>
                  </a:cubicBezTo>
                  <a:cubicBezTo>
                    <a:pt x="345" y="486"/>
                    <a:pt x="318" y="500"/>
                    <a:pt x="296" y="518"/>
                  </a:cubicBezTo>
                  <a:close/>
                </a:path>
              </a:pathLst>
            </a:custGeom>
            <a:solidFill>
              <a:srgbClr val="BB2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68"/>
            <p:cNvSpPr/>
            <p:nvPr/>
          </p:nvSpPr>
          <p:spPr bwMode="auto">
            <a:xfrm>
              <a:off x="1723953" y="1492250"/>
              <a:ext cx="561975" cy="866775"/>
            </a:xfrm>
            <a:custGeom>
              <a:avLst/>
              <a:gdLst>
                <a:gd name="T0" fmla="*/ 223 w 226"/>
                <a:gd name="T1" fmla="*/ 339 h 349"/>
                <a:gd name="T2" fmla="*/ 143 w 226"/>
                <a:gd name="T3" fmla="*/ 214 h 349"/>
                <a:gd name="T4" fmla="*/ 52 w 226"/>
                <a:gd name="T5" fmla="*/ 139 h 349"/>
                <a:gd name="T6" fmla="*/ 35 w 226"/>
                <a:gd name="T7" fmla="*/ 114 h 349"/>
                <a:gd name="T8" fmla="*/ 81 w 226"/>
                <a:gd name="T9" fmla="*/ 128 h 349"/>
                <a:gd name="T10" fmla="*/ 107 w 226"/>
                <a:gd name="T11" fmla="*/ 74 h 349"/>
                <a:gd name="T12" fmla="*/ 91 w 226"/>
                <a:gd name="T13" fmla="*/ 24 h 349"/>
                <a:gd name="T14" fmla="*/ 129 w 226"/>
                <a:gd name="T15" fmla="*/ 42 h 349"/>
                <a:gd name="T16" fmla="*/ 175 w 226"/>
                <a:gd name="T17" fmla="*/ 69 h 349"/>
                <a:gd name="T18" fmla="*/ 190 w 226"/>
                <a:gd name="T19" fmla="*/ 35 h 349"/>
                <a:gd name="T20" fmla="*/ 209 w 226"/>
                <a:gd name="T21" fmla="*/ 45 h 349"/>
                <a:gd name="T22" fmla="*/ 212 w 226"/>
                <a:gd name="T23" fmla="*/ 86 h 349"/>
                <a:gd name="T24" fmla="*/ 224 w 226"/>
                <a:gd name="T25" fmla="*/ 86 h 349"/>
                <a:gd name="T26" fmla="*/ 191 w 226"/>
                <a:gd name="T27" fmla="*/ 21 h 349"/>
                <a:gd name="T28" fmla="*/ 174 w 226"/>
                <a:gd name="T29" fmla="*/ 41 h 349"/>
                <a:gd name="T30" fmla="*/ 167 w 226"/>
                <a:gd name="T31" fmla="*/ 58 h 349"/>
                <a:gd name="T32" fmla="*/ 151 w 226"/>
                <a:gd name="T33" fmla="*/ 53 h 349"/>
                <a:gd name="T34" fmla="*/ 88 w 226"/>
                <a:gd name="T35" fmla="*/ 12 h 349"/>
                <a:gd name="T36" fmla="*/ 95 w 226"/>
                <a:gd name="T37" fmla="*/ 75 h 349"/>
                <a:gd name="T38" fmla="*/ 98 w 226"/>
                <a:gd name="T39" fmla="*/ 113 h 349"/>
                <a:gd name="T40" fmla="*/ 60 w 226"/>
                <a:gd name="T41" fmla="*/ 109 h 349"/>
                <a:gd name="T42" fmla="*/ 27 w 226"/>
                <a:gd name="T43" fmla="*/ 103 h 349"/>
                <a:gd name="T44" fmla="*/ 31 w 226"/>
                <a:gd name="T45" fmla="*/ 139 h 349"/>
                <a:gd name="T46" fmla="*/ 85 w 226"/>
                <a:gd name="T47" fmla="*/ 174 h 349"/>
                <a:gd name="T48" fmla="*/ 132 w 226"/>
                <a:gd name="T49" fmla="*/ 219 h 349"/>
                <a:gd name="T50" fmla="*/ 195 w 226"/>
                <a:gd name="T51" fmla="*/ 310 h 349"/>
                <a:gd name="T52" fmla="*/ 212 w 226"/>
                <a:gd name="T53" fmla="*/ 343 h 349"/>
                <a:gd name="T54" fmla="*/ 223 w 226"/>
                <a:gd name="T55" fmla="*/ 339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6" h="349">
                  <a:moveTo>
                    <a:pt x="223" y="339"/>
                  </a:moveTo>
                  <a:cubicBezTo>
                    <a:pt x="202" y="295"/>
                    <a:pt x="175" y="252"/>
                    <a:pt x="143" y="214"/>
                  </a:cubicBezTo>
                  <a:cubicBezTo>
                    <a:pt x="117" y="184"/>
                    <a:pt x="88" y="158"/>
                    <a:pt x="52" y="139"/>
                  </a:cubicBezTo>
                  <a:cubicBezTo>
                    <a:pt x="45" y="135"/>
                    <a:pt x="10" y="114"/>
                    <a:pt x="35" y="114"/>
                  </a:cubicBezTo>
                  <a:cubicBezTo>
                    <a:pt x="52" y="114"/>
                    <a:pt x="65" y="127"/>
                    <a:pt x="81" y="128"/>
                  </a:cubicBezTo>
                  <a:cubicBezTo>
                    <a:pt x="113" y="130"/>
                    <a:pt x="120" y="98"/>
                    <a:pt x="107" y="74"/>
                  </a:cubicBezTo>
                  <a:cubicBezTo>
                    <a:pt x="101" y="63"/>
                    <a:pt x="80" y="38"/>
                    <a:pt x="91" y="24"/>
                  </a:cubicBezTo>
                  <a:cubicBezTo>
                    <a:pt x="99" y="11"/>
                    <a:pt x="124" y="37"/>
                    <a:pt x="129" y="42"/>
                  </a:cubicBezTo>
                  <a:cubicBezTo>
                    <a:pt x="139" y="53"/>
                    <a:pt x="158" y="98"/>
                    <a:pt x="175" y="69"/>
                  </a:cubicBezTo>
                  <a:cubicBezTo>
                    <a:pt x="181" y="58"/>
                    <a:pt x="182" y="45"/>
                    <a:pt x="190" y="35"/>
                  </a:cubicBezTo>
                  <a:cubicBezTo>
                    <a:pt x="197" y="25"/>
                    <a:pt x="207" y="39"/>
                    <a:pt x="209" y="45"/>
                  </a:cubicBezTo>
                  <a:cubicBezTo>
                    <a:pt x="213" y="58"/>
                    <a:pt x="212" y="73"/>
                    <a:pt x="212" y="86"/>
                  </a:cubicBezTo>
                  <a:cubicBezTo>
                    <a:pt x="212" y="93"/>
                    <a:pt x="224" y="93"/>
                    <a:pt x="224" y="86"/>
                  </a:cubicBezTo>
                  <a:cubicBezTo>
                    <a:pt x="223" y="70"/>
                    <a:pt x="224" y="10"/>
                    <a:pt x="191" y="21"/>
                  </a:cubicBezTo>
                  <a:cubicBezTo>
                    <a:pt x="182" y="24"/>
                    <a:pt x="177" y="32"/>
                    <a:pt x="174" y="41"/>
                  </a:cubicBezTo>
                  <a:cubicBezTo>
                    <a:pt x="171" y="47"/>
                    <a:pt x="169" y="53"/>
                    <a:pt x="167" y="58"/>
                  </a:cubicBezTo>
                  <a:cubicBezTo>
                    <a:pt x="161" y="72"/>
                    <a:pt x="156" y="62"/>
                    <a:pt x="151" y="53"/>
                  </a:cubicBezTo>
                  <a:cubicBezTo>
                    <a:pt x="141" y="36"/>
                    <a:pt x="112" y="0"/>
                    <a:pt x="88" y="12"/>
                  </a:cubicBezTo>
                  <a:cubicBezTo>
                    <a:pt x="63" y="24"/>
                    <a:pt x="86" y="61"/>
                    <a:pt x="95" y="75"/>
                  </a:cubicBezTo>
                  <a:cubicBezTo>
                    <a:pt x="101" y="86"/>
                    <a:pt x="106" y="102"/>
                    <a:pt x="98" y="113"/>
                  </a:cubicBezTo>
                  <a:cubicBezTo>
                    <a:pt x="89" y="124"/>
                    <a:pt x="69" y="113"/>
                    <a:pt x="60" y="109"/>
                  </a:cubicBezTo>
                  <a:cubicBezTo>
                    <a:pt x="50" y="104"/>
                    <a:pt x="38" y="101"/>
                    <a:pt x="27" y="103"/>
                  </a:cubicBezTo>
                  <a:cubicBezTo>
                    <a:pt x="0" y="106"/>
                    <a:pt x="19" y="130"/>
                    <a:pt x="31" y="139"/>
                  </a:cubicBezTo>
                  <a:cubicBezTo>
                    <a:pt x="48" y="152"/>
                    <a:pt x="68" y="160"/>
                    <a:pt x="85" y="174"/>
                  </a:cubicBezTo>
                  <a:cubicBezTo>
                    <a:pt x="102" y="187"/>
                    <a:pt x="117" y="202"/>
                    <a:pt x="132" y="219"/>
                  </a:cubicBezTo>
                  <a:cubicBezTo>
                    <a:pt x="156" y="247"/>
                    <a:pt x="177" y="278"/>
                    <a:pt x="195" y="310"/>
                  </a:cubicBezTo>
                  <a:cubicBezTo>
                    <a:pt x="200" y="320"/>
                    <a:pt x="209" y="337"/>
                    <a:pt x="212" y="343"/>
                  </a:cubicBezTo>
                  <a:cubicBezTo>
                    <a:pt x="215" y="349"/>
                    <a:pt x="226" y="346"/>
                    <a:pt x="223" y="339"/>
                  </a:cubicBezTo>
                  <a:close/>
                </a:path>
              </a:pathLst>
            </a:custGeom>
            <a:solidFill>
              <a:srgbClr val="BB2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10" name="组合 109"/>
          <p:cNvGrpSpPr/>
          <p:nvPr/>
        </p:nvGrpSpPr>
        <p:grpSpPr>
          <a:xfrm flipH="1" flipV="1">
            <a:off x="1732244" y="-220573"/>
            <a:ext cx="8792879" cy="2208213"/>
            <a:chOff x="2143124" y="2690292"/>
            <a:chExt cx="8792879" cy="2208213"/>
          </a:xfrm>
        </p:grpSpPr>
        <p:grpSp>
          <p:nvGrpSpPr>
            <p:cNvPr id="81" name="组合 80"/>
            <p:cNvGrpSpPr/>
            <p:nvPr/>
          </p:nvGrpSpPr>
          <p:grpSpPr>
            <a:xfrm>
              <a:off x="3408362" y="2690292"/>
              <a:ext cx="1163638" cy="1822450"/>
              <a:chOff x="2854253" y="600075"/>
              <a:chExt cx="1163638" cy="1822450"/>
            </a:xfrm>
          </p:grpSpPr>
          <p:sp>
            <p:nvSpPr>
              <p:cNvPr id="82" name="Freeform 49"/>
              <p:cNvSpPr>
                <a:spLocks noEditPoints="1"/>
              </p:cNvSpPr>
              <p:nvPr/>
            </p:nvSpPr>
            <p:spPr bwMode="auto">
              <a:xfrm>
                <a:off x="2854253" y="600075"/>
                <a:ext cx="1163638" cy="1822450"/>
              </a:xfrm>
              <a:custGeom>
                <a:avLst/>
                <a:gdLst>
                  <a:gd name="T0" fmla="*/ 83 w 469"/>
                  <a:gd name="T1" fmla="*/ 734 h 735"/>
                  <a:gd name="T2" fmla="*/ 77 w 469"/>
                  <a:gd name="T3" fmla="*/ 731 h 735"/>
                  <a:gd name="T4" fmla="*/ 56 w 469"/>
                  <a:gd name="T5" fmla="*/ 647 h 735"/>
                  <a:gd name="T6" fmla="*/ 57 w 469"/>
                  <a:gd name="T7" fmla="*/ 646 h 735"/>
                  <a:gd name="T8" fmla="*/ 67 w 469"/>
                  <a:gd name="T9" fmla="*/ 587 h 735"/>
                  <a:gd name="T10" fmla="*/ 73 w 469"/>
                  <a:gd name="T11" fmla="*/ 582 h 735"/>
                  <a:gd name="T12" fmla="*/ 62 w 469"/>
                  <a:gd name="T13" fmla="*/ 550 h 735"/>
                  <a:gd name="T14" fmla="*/ 201 w 469"/>
                  <a:gd name="T15" fmla="*/ 524 h 735"/>
                  <a:gd name="T16" fmla="*/ 232 w 469"/>
                  <a:gd name="T17" fmla="*/ 529 h 735"/>
                  <a:gd name="T18" fmla="*/ 245 w 469"/>
                  <a:gd name="T19" fmla="*/ 505 h 735"/>
                  <a:gd name="T20" fmla="*/ 267 w 469"/>
                  <a:gd name="T21" fmla="*/ 447 h 735"/>
                  <a:gd name="T22" fmla="*/ 331 w 469"/>
                  <a:gd name="T23" fmla="*/ 390 h 735"/>
                  <a:gd name="T24" fmla="*/ 419 w 469"/>
                  <a:gd name="T25" fmla="*/ 297 h 735"/>
                  <a:gd name="T26" fmla="*/ 419 w 469"/>
                  <a:gd name="T27" fmla="*/ 140 h 735"/>
                  <a:gd name="T28" fmla="*/ 289 w 469"/>
                  <a:gd name="T29" fmla="*/ 54 h 735"/>
                  <a:gd name="T30" fmla="*/ 66 w 469"/>
                  <a:gd name="T31" fmla="*/ 156 h 735"/>
                  <a:gd name="T32" fmla="*/ 96 w 469"/>
                  <a:gd name="T33" fmla="*/ 342 h 735"/>
                  <a:gd name="T34" fmla="*/ 100 w 469"/>
                  <a:gd name="T35" fmla="*/ 346 h 735"/>
                  <a:gd name="T36" fmla="*/ 135 w 469"/>
                  <a:gd name="T37" fmla="*/ 486 h 735"/>
                  <a:gd name="T38" fmla="*/ 120 w 469"/>
                  <a:gd name="T39" fmla="*/ 497 h 735"/>
                  <a:gd name="T40" fmla="*/ 109 w 469"/>
                  <a:gd name="T41" fmla="*/ 482 h 735"/>
                  <a:gd name="T42" fmla="*/ 79 w 469"/>
                  <a:gd name="T43" fmla="*/ 362 h 735"/>
                  <a:gd name="T44" fmla="*/ 75 w 469"/>
                  <a:gd name="T45" fmla="*/ 357 h 735"/>
                  <a:gd name="T46" fmla="*/ 42 w 469"/>
                  <a:gd name="T47" fmla="*/ 147 h 735"/>
                  <a:gd name="T48" fmla="*/ 294 w 469"/>
                  <a:gd name="T49" fmla="*/ 29 h 735"/>
                  <a:gd name="T50" fmla="*/ 442 w 469"/>
                  <a:gd name="T51" fmla="*/ 128 h 735"/>
                  <a:gd name="T52" fmla="*/ 443 w 469"/>
                  <a:gd name="T53" fmla="*/ 306 h 735"/>
                  <a:gd name="T54" fmla="*/ 344 w 469"/>
                  <a:gd name="T55" fmla="*/ 413 h 735"/>
                  <a:gd name="T56" fmla="*/ 289 w 469"/>
                  <a:gd name="T57" fmla="*/ 460 h 735"/>
                  <a:gd name="T58" fmla="*/ 270 w 469"/>
                  <a:gd name="T59" fmla="*/ 511 h 735"/>
                  <a:gd name="T60" fmla="*/ 232 w 469"/>
                  <a:gd name="T61" fmla="*/ 555 h 735"/>
                  <a:gd name="T62" fmla="*/ 197 w 469"/>
                  <a:gd name="T63" fmla="*/ 550 h 735"/>
                  <a:gd name="T64" fmla="*/ 87 w 469"/>
                  <a:gd name="T65" fmla="*/ 557 h 735"/>
                  <a:gd name="T66" fmla="*/ 99 w 469"/>
                  <a:gd name="T67" fmla="*/ 570 h 735"/>
                  <a:gd name="T68" fmla="*/ 100 w 469"/>
                  <a:gd name="T69" fmla="*/ 571 h 735"/>
                  <a:gd name="T70" fmla="*/ 232 w 469"/>
                  <a:gd name="T71" fmla="*/ 582 h 735"/>
                  <a:gd name="T72" fmla="*/ 237 w 469"/>
                  <a:gd name="T73" fmla="*/ 617 h 735"/>
                  <a:gd name="T74" fmla="*/ 101 w 469"/>
                  <a:gd name="T75" fmla="*/ 601 h 735"/>
                  <a:gd name="T76" fmla="*/ 97 w 469"/>
                  <a:gd name="T77" fmla="*/ 599 h 735"/>
                  <a:gd name="T78" fmla="*/ 83 w 469"/>
                  <a:gd name="T79" fmla="*/ 607 h 735"/>
                  <a:gd name="T80" fmla="*/ 79 w 469"/>
                  <a:gd name="T81" fmla="*/ 632 h 735"/>
                  <a:gd name="T82" fmla="*/ 207 w 469"/>
                  <a:gd name="T83" fmla="*/ 650 h 735"/>
                  <a:gd name="T84" fmla="*/ 227 w 469"/>
                  <a:gd name="T85" fmla="*/ 681 h 735"/>
                  <a:gd name="T86" fmla="*/ 205 w 469"/>
                  <a:gd name="T87" fmla="*/ 700 h 735"/>
                  <a:gd name="T88" fmla="*/ 75 w 469"/>
                  <a:gd name="T89" fmla="*/ 665 h 735"/>
                  <a:gd name="T90" fmla="*/ 96 w 469"/>
                  <a:gd name="T91" fmla="*/ 713 h 735"/>
                  <a:gd name="T92" fmla="*/ 95 w 469"/>
                  <a:gd name="T93" fmla="*/ 731 h 735"/>
                  <a:gd name="T94" fmla="*/ 83 w 469"/>
                  <a:gd name="T95" fmla="*/ 734 h 735"/>
                  <a:gd name="T96" fmla="*/ 102 w 469"/>
                  <a:gd name="T97" fmla="*/ 653 h 735"/>
                  <a:gd name="T98" fmla="*/ 198 w 469"/>
                  <a:gd name="T99" fmla="*/ 676 h 735"/>
                  <a:gd name="T100" fmla="*/ 193 w 469"/>
                  <a:gd name="T101" fmla="*/ 672 h 735"/>
                  <a:gd name="T102" fmla="*/ 102 w 469"/>
                  <a:gd name="T103" fmla="*/ 653 h 735"/>
                  <a:gd name="T104" fmla="*/ 137 w 469"/>
                  <a:gd name="T105" fmla="*/ 589 h 735"/>
                  <a:gd name="T106" fmla="*/ 215 w 469"/>
                  <a:gd name="T107" fmla="*/ 602 h 735"/>
                  <a:gd name="T108" fmla="*/ 212 w 469"/>
                  <a:gd name="T109" fmla="*/ 599 h 735"/>
                  <a:gd name="T110" fmla="*/ 137 w 469"/>
                  <a:gd name="T111" fmla="*/ 589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69" h="735">
                    <a:moveTo>
                      <a:pt x="83" y="734"/>
                    </a:moveTo>
                    <a:cubicBezTo>
                      <a:pt x="81" y="734"/>
                      <a:pt x="79" y="732"/>
                      <a:pt x="77" y="731"/>
                    </a:cubicBezTo>
                    <a:cubicBezTo>
                      <a:pt x="38" y="687"/>
                      <a:pt x="44" y="661"/>
                      <a:pt x="56" y="647"/>
                    </a:cubicBezTo>
                    <a:cubicBezTo>
                      <a:pt x="57" y="646"/>
                      <a:pt x="57" y="646"/>
                      <a:pt x="57" y="646"/>
                    </a:cubicBezTo>
                    <a:cubicBezTo>
                      <a:pt x="43" y="624"/>
                      <a:pt x="46" y="603"/>
                      <a:pt x="67" y="587"/>
                    </a:cubicBezTo>
                    <a:cubicBezTo>
                      <a:pt x="69" y="585"/>
                      <a:pt x="71" y="584"/>
                      <a:pt x="73" y="582"/>
                    </a:cubicBezTo>
                    <a:cubicBezTo>
                      <a:pt x="61" y="570"/>
                      <a:pt x="60" y="558"/>
                      <a:pt x="62" y="550"/>
                    </a:cubicBezTo>
                    <a:cubicBezTo>
                      <a:pt x="75" y="502"/>
                      <a:pt x="151" y="515"/>
                      <a:pt x="201" y="524"/>
                    </a:cubicBezTo>
                    <a:cubicBezTo>
                      <a:pt x="214" y="527"/>
                      <a:pt x="227" y="529"/>
                      <a:pt x="232" y="529"/>
                    </a:cubicBezTo>
                    <a:cubicBezTo>
                      <a:pt x="238" y="529"/>
                      <a:pt x="239" y="528"/>
                      <a:pt x="245" y="505"/>
                    </a:cubicBezTo>
                    <a:cubicBezTo>
                      <a:pt x="249" y="490"/>
                      <a:pt x="254" y="469"/>
                      <a:pt x="267" y="447"/>
                    </a:cubicBezTo>
                    <a:cubicBezTo>
                      <a:pt x="282" y="419"/>
                      <a:pt x="306" y="405"/>
                      <a:pt x="331" y="390"/>
                    </a:cubicBezTo>
                    <a:cubicBezTo>
                      <a:pt x="364" y="371"/>
                      <a:pt x="397" y="351"/>
                      <a:pt x="419" y="297"/>
                    </a:cubicBezTo>
                    <a:cubicBezTo>
                      <a:pt x="442" y="238"/>
                      <a:pt x="442" y="184"/>
                      <a:pt x="419" y="140"/>
                    </a:cubicBezTo>
                    <a:cubicBezTo>
                      <a:pt x="395" y="97"/>
                      <a:pt x="349" y="66"/>
                      <a:pt x="289" y="54"/>
                    </a:cubicBezTo>
                    <a:cubicBezTo>
                      <a:pt x="164" y="28"/>
                      <a:pt x="91" y="93"/>
                      <a:pt x="66" y="156"/>
                    </a:cubicBezTo>
                    <a:cubicBezTo>
                      <a:pt x="30" y="250"/>
                      <a:pt x="68" y="303"/>
                      <a:pt x="96" y="342"/>
                    </a:cubicBezTo>
                    <a:cubicBezTo>
                      <a:pt x="100" y="346"/>
                      <a:pt x="100" y="346"/>
                      <a:pt x="100" y="346"/>
                    </a:cubicBezTo>
                    <a:cubicBezTo>
                      <a:pt x="135" y="395"/>
                      <a:pt x="140" y="456"/>
                      <a:pt x="135" y="486"/>
                    </a:cubicBezTo>
                    <a:cubicBezTo>
                      <a:pt x="134" y="493"/>
                      <a:pt x="127" y="498"/>
                      <a:pt x="120" y="497"/>
                    </a:cubicBezTo>
                    <a:cubicBezTo>
                      <a:pt x="113" y="495"/>
                      <a:pt x="108" y="489"/>
                      <a:pt x="109" y="482"/>
                    </a:cubicBezTo>
                    <a:cubicBezTo>
                      <a:pt x="114" y="457"/>
                      <a:pt x="109" y="403"/>
                      <a:pt x="79" y="362"/>
                    </a:cubicBezTo>
                    <a:cubicBezTo>
                      <a:pt x="75" y="357"/>
                      <a:pt x="75" y="357"/>
                      <a:pt x="75" y="357"/>
                    </a:cubicBezTo>
                    <a:cubicBezTo>
                      <a:pt x="47" y="319"/>
                      <a:pt x="0" y="254"/>
                      <a:pt x="42" y="147"/>
                    </a:cubicBezTo>
                    <a:cubicBezTo>
                      <a:pt x="70" y="74"/>
                      <a:pt x="153" y="0"/>
                      <a:pt x="294" y="29"/>
                    </a:cubicBezTo>
                    <a:cubicBezTo>
                      <a:pt x="362" y="43"/>
                      <a:pt x="414" y="78"/>
                      <a:pt x="442" y="128"/>
                    </a:cubicBezTo>
                    <a:cubicBezTo>
                      <a:pt x="469" y="179"/>
                      <a:pt x="469" y="240"/>
                      <a:pt x="443" y="306"/>
                    </a:cubicBezTo>
                    <a:cubicBezTo>
                      <a:pt x="418" y="369"/>
                      <a:pt x="379" y="392"/>
                      <a:pt x="344" y="413"/>
                    </a:cubicBezTo>
                    <a:cubicBezTo>
                      <a:pt x="321" y="426"/>
                      <a:pt x="302" y="438"/>
                      <a:pt x="289" y="460"/>
                    </a:cubicBezTo>
                    <a:cubicBezTo>
                      <a:pt x="278" y="479"/>
                      <a:pt x="274" y="497"/>
                      <a:pt x="270" y="511"/>
                    </a:cubicBezTo>
                    <a:cubicBezTo>
                      <a:pt x="265" y="533"/>
                      <a:pt x="259" y="555"/>
                      <a:pt x="232" y="555"/>
                    </a:cubicBezTo>
                    <a:cubicBezTo>
                      <a:pt x="224" y="555"/>
                      <a:pt x="212" y="553"/>
                      <a:pt x="197" y="550"/>
                    </a:cubicBezTo>
                    <a:cubicBezTo>
                      <a:pt x="161" y="543"/>
                      <a:pt x="94" y="531"/>
                      <a:pt x="87" y="557"/>
                    </a:cubicBezTo>
                    <a:cubicBezTo>
                      <a:pt x="87" y="558"/>
                      <a:pt x="89" y="563"/>
                      <a:pt x="99" y="570"/>
                    </a:cubicBezTo>
                    <a:cubicBezTo>
                      <a:pt x="99" y="570"/>
                      <a:pt x="99" y="570"/>
                      <a:pt x="100" y="571"/>
                    </a:cubicBezTo>
                    <a:cubicBezTo>
                      <a:pt x="146" y="556"/>
                      <a:pt x="212" y="557"/>
                      <a:pt x="232" y="582"/>
                    </a:cubicBezTo>
                    <a:cubicBezTo>
                      <a:pt x="247" y="600"/>
                      <a:pt x="242" y="612"/>
                      <a:pt x="237" y="617"/>
                    </a:cubicBezTo>
                    <a:cubicBezTo>
                      <a:pt x="218" y="642"/>
                      <a:pt x="137" y="620"/>
                      <a:pt x="101" y="601"/>
                    </a:cubicBezTo>
                    <a:cubicBezTo>
                      <a:pt x="100" y="601"/>
                      <a:pt x="98" y="600"/>
                      <a:pt x="97" y="599"/>
                    </a:cubicBezTo>
                    <a:cubicBezTo>
                      <a:pt x="91" y="601"/>
                      <a:pt x="86" y="604"/>
                      <a:pt x="83" y="607"/>
                    </a:cubicBezTo>
                    <a:cubicBezTo>
                      <a:pt x="75" y="613"/>
                      <a:pt x="71" y="620"/>
                      <a:pt x="79" y="632"/>
                    </a:cubicBezTo>
                    <a:cubicBezTo>
                      <a:pt x="115" y="619"/>
                      <a:pt x="172" y="628"/>
                      <a:pt x="207" y="650"/>
                    </a:cubicBezTo>
                    <a:cubicBezTo>
                      <a:pt x="212" y="654"/>
                      <a:pt x="230" y="665"/>
                      <a:pt x="227" y="681"/>
                    </a:cubicBezTo>
                    <a:cubicBezTo>
                      <a:pt x="226" y="688"/>
                      <a:pt x="221" y="696"/>
                      <a:pt x="205" y="700"/>
                    </a:cubicBezTo>
                    <a:cubicBezTo>
                      <a:pt x="178" y="707"/>
                      <a:pt x="114" y="698"/>
                      <a:pt x="75" y="665"/>
                    </a:cubicBezTo>
                    <a:cubicBezTo>
                      <a:pt x="67" y="678"/>
                      <a:pt x="87" y="703"/>
                      <a:pt x="96" y="713"/>
                    </a:cubicBezTo>
                    <a:cubicBezTo>
                      <a:pt x="101" y="718"/>
                      <a:pt x="101" y="727"/>
                      <a:pt x="95" y="731"/>
                    </a:cubicBezTo>
                    <a:cubicBezTo>
                      <a:pt x="92" y="735"/>
                      <a:pt x="87" y="735"/>
                      <a:pt x="83" y="734"/>
                    </a:cubicBezTo>
                    <a:close/>
                    <a:moveTo>
                      <a:pt x="102" y="653"/>
                    </a:moveTo>
                    <a:cubicBezTo>
                      <a:pt x="134" y="674"/>
                      <a:pt x="180" y="679"/>
                      <a:pt x="198" y="676"/>
                    </a:cubicBezTo>
                    <a:cubicBezTo>
                      <a:pt x="196" y="675"/>
                      <a:pt x="195" y="673"/>
                      <a:pt x="193" y="672"/>
                    </a:cubicBezTo>
                    <a:cubicBezTo>
                      <a:pt x="166" y="655"/>
                      <a:pt x="128" y="649"/>
                      <a:pt x="102" y="653"/>
                    </a:cubicBezTo>
                    <a:close/>
                    <a:moveTo>
                      <a:pt x="137" y="589"/>
                    </a:moveTo>
                    <a:cubicBezTo>
                      <a:pt x="168" y="600"/>
                      <a:pt x="203" y="605"/>
                      <a:pt x="215" y="602"/>
                    </a:cubicBezTo>
                    <a:cubicBezTo>
                      <a:pt x="214" y="601"/>
                      <a:pt x="213" y="600"/>
                      <a:pt x="212" y="599"/>
                    </a:cubicBezTo>
                    <a:cubicBezTo>
                      <a:pt x="204" y="588"/>
                      <a:pt x="170" y="585"/>
                      <a:pt x="137" y="589"/>
                    </a:cubicBezTo>
                    <a:close/>
                  </a:path>
                </a:pathLst>
              </a:custGeom>
              <a:solidFill>
                <a:srgbClr val="83C3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" name="Freeform 50"/>
              <p:cNvSpPr/>
              <p:nvPr/>
            </p:nvSpPr>
            <p:spPr bwMode="auto">
              <a:xfrm>
                <a:off x="3133653" y="925513"/>
                <a:ext cx="669925" cy="998538"/>
              </a:xfrm>
              <a:custGeom>
                <a:avLst/>
                <a:gdLst>
                  <a:gd name="T0" fmla="*/ 71 w 270"/>
                  <a:gd name="T1" fmla="*/ 395 h 403"/>
                  <a:gd name="T2" fmla="*/ 70 w 270"/>
                  <a:gd name="T3" fmla="*/ 228 h 403"/>
                  <a:gd name="T4" fmla="*/ 30 w 270"/>
                  <a:gd name="T5" fmla="*/ 103 h 403"/>
                  <a:gd name="T6" fmla="*/ 28 w 270"/>
                  <a:gd name="T7" fmla="*/ 68 h 403"/>
                  <a:gd name="T8" fmla="*/ 64 w 270"/>
                  <a:gd name="T9" fmla="*/ 110 h 403"/>
                  <a:gd name="T10" fmla="*/ 121 w 270"/>
                  <a:gd name="T11" fmla="*/ 74 h 403"/>
                  <a:gd name="T12" fmla="*/ 135 w 270"/>
                  <a:gd name="T13" fmla="*/ 16 h 403"/>
                  <a:gd name="T14" fmla="*/ 160 w 270"/>
                  <a:gd name="T15" fmla="*/ 57 h 403"/>
                  <a:gd name="T16" fmla="*/ 188 w 270"/>
                  <a:gd name="T17" fmla="*/ 109 h 403"/>
                  <a:gd name="T18" fmla="*/ 222 w 270"/>
                  <a:gd name="T19" fmla="*/ 86 h 403"/>
                  <a:gd name="T20" fmla="*/ 234 w 270"/>
                  <a:gd name="T21" fmla="*/ 108 h 403"/>
                  <a:gd name="T22" fmla="*/ 213 w 270"/>
                  <a:gd name="T23" fmla="*/ 148 h 403"/>
                  <a:gd name="T24" fmla="*/ 224 w 270"/>
                  <a:gd name="T25" fmla="*/ 155 h 403"/>
                  <a:gd name="T26" fmla="*/ 232 w 270"/>
                  <a:gd name="T27" fmla="*/ 73 h 403"/>
                  <a:gd name="T28" fmla="*/ 203 w 270"/>
                  <a:gd name="T29" fmla="*/ 82 h 403"/>
                  <a:gd name="T30" fmla="*/ 187 w 270"/>
                  <a:gd name="T31" fmla="*/ 95 h 403"/>
                  <a:gd name="T32" fmla="*/ 175 w 270"/>
                  <a:gd name="T33" fmla="*/ 80 h 403"/>
                  <a:gd name="T34" fmla="*/ 140 w 270"/>
                  <a:gd name="T35" fmla="*/ 3 h 403"/>
                  <a:gd name="T36" fmla="*/ 108 w 270"/>
                  <a:gd name="T37" fmla="*/ 68 h 403"/>
                  <a:gd name="T38" fmla="*/ 89 w 270"/>
                  <a:gd name="T39" fmla="*/ 105 h 403"/>
                  <a:gd name="T40" fmla="*/ 55 w 270"/>
                  <a:gd name="T41" fmla="*/ 79 h 403"/>
                  <a:gd name="T42" fmla="*/ 28 w 270"/>
                  <a:gd name="T43" fmla="*/ 53 h 403"/>
                  <a:gd name="T44" fmla="*/ 9 w 270"/>
                  <a:gd name="T45" fmla="*/ 90 h 403"/>
                  <a:gd name="T46" fmla="*/ 40 w 270"/>
                  <a:gd name="T47" fmla="*/ 155 h 403"/>
                  <a:gd name="T48" fmla="*/ 57 w 270"/>
                  <a:gd name="T49" fmla="*/ 226 h 403"/>
                  <a:gd name="T50" fmla="*/ 62 w 270"/>
                  <a:gd name="T51" fmla="*/ 351 h 403"/>
                  <a:gd name="T52" fmla="*/ 59 w 270"/>
                  <a:gd name="T53" fmla="*/ 391 h 403"/>
                  <a:gd name="T54" fmla="*/ 71 w 270"/>
                  <a:gd name="T55" fmla="*/ 395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70" h="403">
                    <a:moveTo>
                      <a:pt x="71" y="395"/>
                    </a:moveTo>
                    <a:cubicBezTo>
                      <a:pt x="79" y="340"/>
                      <a:pt x="78" y="283"/>
                      <a:pt x="70" y="228"/>
                    </a:cubicBezTo>
                    <a:cubicBezTo>
                      <a:pt x="64" y="184"/>
                      <a:pt x="51" y="142"/>
                      <a:pt x="30" y="103"/>
                    </a:cubicBezTo>
                    <a:cubicBezTo>
                      <a:pt x="25" y="95"/>
                      <a:pt x="4" y="53"/>
                      <a:pt x="28" y="68"/>
                    </a:cubicBezTo>
                    <a:cubicBezTo>
                      <a:pt x="44" y="78"/>
                      <a:pt x="49" y="99"/>
                      <a:pt x="64" y="110"/>
                    </a:cubicBezTo>
                    <a:cubicBezTo>
                      <a:pt x="93" y="131"/>
                      <a:pt x="118" y="105"/>
                      <a:pt x="121" y="74"/>
                    </a:cubicBezTo>
                    <a:cubicBezTo>
                      <a:pt x="122" y="60"/>
                      <a:pt x="117" y="23"/>
                      <a:pt x="135" y="16"/>
                    </a:cubicBezTo>
                    <a:cubicBezTo>
                      <a:pt x="151" y="10"/>
                      <a:pt x="159" y="48"/>
                      <a:pt x="160" y="57"/>
                    </a:cubicBezTo>
                    <a:cubicBezTo>
                      <a:pt x="163" y="73"/>
                      <a:pt x="155" y="127"/>
                      <a:pt x="188" y="109"/>
                    </a:cubicBezTo>
                    <a:cubicBezTo>
                      <a:pt x="200" y="103"/>
                      <a:pt x="209" y="91"/>
                      <a:pt x="222" y="86"/>
                    </a:cubicBezTo>
                    <a:cubicBezTo>
                      <a:pt x="236" y="81"/>
                      <a:pt x="236" y="100"/>
                      <a:pt x="234" y="108"/>
                    </a:cubicBezTo>
                    <a:cubicBezTo>
                      <a:pt x="230" y="122"/>
                      <a:pt x="221" y="136"/>
                      <a:pt x="213" y="148"/>
                    </a:cubicBezTo>
                    <a:cubicBezTo>
                      <a:pt x="209" y="155"/>
                      <a:pt x="220" y="162"/>
                      <a:pt x="224" y="155"/>
                    </a:cubicBezTo>
                    <a:cubicBezTo>
                      <a:pt x="234" y="139"/>
                      <a:pt x="270" y="83"/>
                      <a:pt x="232" y="73"/>
                    </a:cubicBezTo>
                    <a:cubicBezTo>
                      <a:pt x="221" y="71"/>
                      <a:pt x="212" y="76"/>
                      <a:pt x="203" y="82"/>
                    </a:cubicBezTo>
                    <a:cubicBezTo>
                      <a:pt x="198" y="86"/>
                      <a:pt x="192" y="91"/>
                      <a:pt x="187" y="95"/>
                    </a:cubicBezTo>
                    <a:cubicBezTo>
                      <a:pt x="173" y="104"/>
                      <a:pt x="175" y="92"/>
                      <a:pt x="175" y="80"/>
                    </a:cubicBezTo>
                    <a:cubicBezTo>
                      <a:pt x="175" y="58"/>
                      <a:pt x="170" y="6"/>
                      <a:pt x="140" y="3"/>
                    </a:cubicBezTo>
                    <a:cubicBezTo>
                      <a:pt x="109" y="0"/>
                      <a:pt x="109" y="49"/>
                      <a:pt x="108" y="68"/>
                    </a:cubicBezTo>
                    <a:cubicBezTo>
                      <a:pt x="108" y="82"/>
                      <a:pt x="103" y="100"/>
                      <a:pt x="89" y="105"/>
                    </a:cubicBezTo>
                    <a:cubicBezTo>
                      <a:pt x="74" y="110"/>
                      <a:pt x="61" y="88"/>
                      <a:pt x="55" y="79"/>
                    </a:cubicBezTo>
                    <a:cubicBezTo>
                      <a:pt x="49" y="68"/>
                      <a:pt x="39" y="58"/>
                      <a:pt x="28" y="53"/>
                    </a:cubicBezTo>
                    <a:cubicBezTo>
                      <a:pt x="0" y="40"/>
                      <a:pt x="3" y="74"/>
                      <a:pt x="9" y="90"/>
                    </a:cubicBezTo>
                    <a:cubicBezTo>
                      <a:pt x="18" y="112"/>
                      <a:pt x="32" y="132"/>
                      <a:pt x="40" y="155"/>
                    </a:cubicBezTo>
                    <a:cubicBezTo>
                      <a:pt x="48" y="178"/>
                      <a:pt x="53" y="202"/>
                      <a:pt x="57" y="226"/>
                    </a:cubicBezTo>
                    <a:cubicBezTo>
                      <a:pt x="63" y="267"/>
                      <a:pt x="64" y="309"/>
                      <a:pt x="62" y="351"/>
                    </a:cubicBezTo>
                    <a:cubicBezTo>
                      <a:pt x="61" y="362"/>
                      <a:pt x="60" y="384"/>
                      <a:pt x="59" y="391"/>
                    </a:cubicBezTo>
                    <a:cubicBezTo>
                      <a:pt x="57" y="400"/>
                      <a:pt x="70" y="403"/>
                      <a:pt x="71" y="395"/>
                    </a:cubicBezTo>
                    <a:close/>
                  </a:path>
                </a:pathLst>
              </a:custGeom>
              <a:solidFill>
                <a:srgbClr val="83C3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84" name="组合 83"/>
            <p:cNvGrpSpPr/>
            <p:nvPr/>
          </p:nvGrpSpPr>
          <p:grpSpPr>
            <a:xfrm>
              <a:off x="4527242" y="3430150"/>
              <a:ext cx="781050" cy="1212850"/>
              <a:chOff x="3608316" y="2601913"/>
              <a:chExt cx="781050" cy="1212850"/>
            </a:xfrm>
          </p:grpSpPr>
          <p:sp>
            <p:nvSpPr>
              <p:cNvPr id="85" name="Freeform 51"/>
              <p:cNvSpPr>
                <a:spLocks noEditPoints="1"/>
              </p:cNvSpPr>
              <p:nvPr/>
            </p:nvSpPr>
            <p:spPr bwMode="auto">
              <a:xfrm>
                <a:off x="3608316" y="2601913"/>
                <a:ext cx="781050" cy="1212850"/>
              </a:xfrm>
              <a:custGeom>
                <a:avLst/>
                <a:gdLst>
                  <a:gd name="T0" fmla="*/ 42 w 315"/>
                  <a:gd name="T1" fmla="*/ 488 h 489"/>
                  <a:gd name="T2" fmla="*/ 38 w 315"/>
                  <a:gd name="T3" fmla="*/ 486 h 489"/>
                  <a:gd name="T4" fmla="*/ 27 w 315"/>
                  <a:gd name="T5" fmla="*/ 429 h 489"/>
                  <a:gd name="T6" fmla="*/ 27 w 315"/>
                  <a:gd name="T7" fmla="*/ 429 h 489"/>
                  <a:gd name="T8" fmla="*/ 35 w 315"/>
                  <a:gd name="T9" fmla="*/ 390 h 489"/>
                  <a:gd name="T10" fmla="*/ 40 w 315"/>
                  <a:gd name="T11" fmla="*/ 387 h 489"/>
                  <a:gd name="T12" fmla="*/ 33 w 315"/>
                  <a:gd name="T13" fmla="*/ 365 h 489"/>
                  <a:gd name="T14" fmla="*/ 127 w 315"/>
                  <a:gd name="T15" fmla="*/ 351 h 489"/>
                  <a:gd name="T16" fmla="*/ 147 w 315"/>
                  <a:gd name="T17" fmla="*/ 355 h 489"/>
                  <a:gd name="T18" fmla="*/ 157 w 315"/>
                  <a:gd name="T19" fmla="*/ 340 h 489"/>
                  <a:gd name="T20" fmla="*/ 172 w 315"/>
                  <a:gd name="T21" fmla="*/ 301 h 489"/>
                  <a:gd name="T22" fmla="*/ 217 w 315"/>
                  <a:gd name="T23" fmla="*/ 266 h 489"/>
                  <a:gd name="T24" fmla="*/ 278 w 315"/>
                  <a:gd name="T25" fmla="*/ 205 h 489"/>
                  <a:gd name="T26" fmla="*/ 282 w 315"/>
                  <a:gd name="T27" fmla="*/ 101 h 489"/>
                  <a:gd name="T28" fmla="*/ 198 w 315"/>
                  <a:gd name="T29" fmla="*/ 40 h 489"/>
                  <a:gd name="T30" fmla="*/ 46 w 315"/>
                  <a:gd name="T31" fmla="*/ 102 h 489"/>
                  <a:gd name="T32" fmla="*/ 62 w 315"/>
                  <a:gd name="T33" fmla="*/ 227 h 489"/>
                  <a:gd name="T34" fmla="*/ 64 w 315"/>
                  <a:gd name="T35" fmla="*/ 230 h 489"/>
                  <a:gd name="T36" fmla="*/ 83 w 315"/>
                  <a:gd name="T37" fmla="*/ 324 h 489"/>
                  <a:gd name="T38" fmla="*/ 73 w 315"/>
                  <a:gd name="T39" fmla="*/ 331 h 489"/>
                  <a:gd name="T40" fmla="*/ 67 w 315"/>
                  <a:gd name="T41" fmla="*/ 320 h 489"/>
                  <a:gd name="T42" fmla="*/ 49 w 315"/>
                  <a:gd name="T43" fmla="*/ 239 h 489"/>
                  <a:gd name="T44" fmla="*/ 47 w 315"/>
                  <a:gd name="T45" fmla="*/ 236 h 489"/>
                  <a:gd name="T46" fmla="*/ 31 w 315"/>
                  <a:gd name="T47" fmla="*/ 95 h 489"/>
                  <a:gd name="T48" fmla="*/ 202 w 315"/>
                  <a:gd name="T49" fmla="*/ 23 h 489"/>
                  <a:gd name="T50" fmla="*/ 298 w 315"/>
                  <a:gd name="T51" fmla="*/ 93 h 489"/>
                  <a:gd name="T52" fmla="*/ 294 w 315"/>
                  <a:gd name="T53" fmla="*/ 212 h 489"/>
                  <a:gd name="T54" fmla="*/ 225 w 315"/>
                  <a:gd name="T55" fmla="*/ 281 h 489"/>
                  <a:gd name="T56" fmla="*/ 187 w 315"/>
                  <a:gd name="T57" fmla="*/ 311 h 489"/>
                  <a:gd name="T58" fmla="*/ 173 w 315"/>
                  <a:gd name="T59" fmla="*/ 345 h 489"/>
                  <a:gd name="T60" fmla="*/ 147 w 315"/>
                  <a:gd name="T61" fmla="*/ 373 h 489"/>
                  <a:gd name="T62" fmla="*/ 123 w 315"/>
                  <a:gd name="T63" fmla="*/ 368 h 489"/>
                  <a:gd name="T64" fmla="*/ 50 w 315"/>
                  <a:gd name="T65" fmla="*/ 370 h 489"/>
                  <a:gd name="T66" fmla="*/ 57 w 315"/>
                  <a:gd name="T67" fmla="*/ 379 h 489"/>
                  <a:gd name="T68" fmla="*/ 58 w 315"/>
                  <a:gd name="T69" fmla="*/ 380 h 489"/>
                  <a:gd name="T70" fmla="*/ 146 w 315"/>
                  <a:gd name="T71" fmla="*/ 391 h 489"/>
                  <a:gd name="T72" fmla="*/ 148 w 315"/>
                  <a:gd name="T73" fmla="*/ 415 h 489"/>
                  <a:gd name="T74" fmla="*/ 58 w 315"/>
                  <a:gd name="T75" fmla="*/ 400 h 489"/>
                  <a:gd name="T76" fmla="*/ 55 w 315"/>
                  <a:gd name="T77" fmla="*/ 399 h 489"/>
                  <a:gd name="T78" fmla="*/ 45 w 315"/>
                  <a:gd name="T79" fmla="*/ 404 h 489"/>
                  <a:gd name="T80" fmla="*/ 42 w 315"/>
                  <a:gd name="T81" fmla="*/ 420 h 489"/>
                  <a:gd name="T82" fmla="*/ 127 w 315"/>
                  <a:gd name="T83" fmla="*/ 436 h 489"/>
                  <a:gd name="T84" fmla="*/ 140 w 315"/>
                  <a:gd name="T85" fmla="*/ 457 h 489"/>
                  <a:gd name="T86" fmla="*/ 125 w 315"/>
                  <a:gd name="T87" fmla="*/ 469 h 489"/>
                  <a:gd name="T88" fmla="*/ 39 w 315"/>
                  <a:gd name="T89" fmla="*/ 442 h 489"/>
                  <a:gd name="T90" fmla="*/ 52 w 315"/>
                  <a:gd name="T91" fmla="*/ 475 h 489"/>
                  <a:gd name="T92" fmla="*/ 51 w 315"/>
                  <a:gd name="T93" fmla="*/ 487 h 489"/>
                  <a:gd name="T94" fmla="*/ 42 w 315"/>
                  <a:gd name="T95" fmla="*/ 488 h 489"/>
                  <a:gd name="T96" fmla="*/ 57 w 315"/>
                  <a:gd name="T97" fmla="*/ 435 h 489"/>
                  <a:gd name="T98" fmla="*/ 120 w 315"/>
                  <a:gd name="T99" fmla="*/ 452 h 489"/>
                  <a:gd name="T100" fmla="*/ 117 w 315"/>
                  <a:gd name="T101" fmla="*/ 450 h 489"/>
                  <a:gd name="T102" fmla="*/ 57 w 315"/>
                  <a:gd name="T103" fmla="*/ 435 h 489"/>
                  <a:gd name="T104" fmla="*/ 82 w 315"/>
                  <a:gd name="T105" fmla="*/ 393 h 489"/>
                  <a:gd name="T106" fmla="*/ 134 w 315"/>
                  <a:gd name="T107" fmla="*/ 404 h 489"/>
                  <a:gd name="T108" fmla="*/ 132 w 315"/>
                  <a:gd name="T109" fmla="*/ 401 h 489"/>
                  <a:gd name="T110" fmla="*/ 82 w 315"/>
                  <a:gd name="T111" fmla="*/ 393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15" h="489">
                    <a:moveTo>
                      <a:pt x="42" y="488"/>
                    </a:moveTo>
                    <a:cubicBezTo>
                      <a:pt x="41" y="488"/>
                      <a:pt x="39" y="487"/>
                      <a:pt x="38" y="486"/>
                    </a:cubicBezTo>
                    <a:cubicBezTo>
                      <a:pt x="13" y="456"/>
                      <a:pt x="18" y="438"/>
                      <a:pt x="27" y="429"/>
                    </a:cubicBezTo>
                    <a:cubicBezTo>
                      <a:pt x="27" y="429"/>
                      <a:pt x="27" y="429"/>
                      <a:pt x="27" y="429"/>
                    </a:cubicBezTo>
                    <a:cubicBezTo>
                      <a:pt x="18" y="414"/>
                      <a:pt x="21" y="400"/>
                      <a:pt x="35" y="390"/>
                    </a:cubicBezTo>
                    <a:cubicBezTo>
                      <a:pt x="36" y="389"/>
                      <a:pt x="38" y="388"/>
                      <a:pt x="40" y="387"/>
                    </a:cubicBezTo>
                    <a:cubicBezTo>
                      <a:pt x="32" y="378"/>
                      <a:pt x="31" y="370"/>
                      <a:pt x="33" y="365"/>
                    </a:cubicBezTo>
                    <a:cubicBezTo>
                      <a:pt x="43" y="333"/>
                      <a:pt x="93" y="344"/>
                      <a:pt x="127" y="351"/>
                    </a:cubicBezTo>
                    <a:cubicBezTo>
                      <a:pt x="135" y="353"/>
                      <a:pt x="143" y="355"/>
                      <a:pt x="147" y="355"/>
                    </a:cubicBezTo>
                    <a:cubicBezTo>
                      <a:pt x="151" y="355"/>
                      <a:pt x="152" y="355"/>
                      <a:pt x="157" y="340"/>
                    </a:cubicBezTo>
                    <a:cubicBezTo>
                      <a:pt x="159" y="330"/>
                      <a:pt x="163" y="316"/>
                      <a:pt x="172" y="301"/>
                    </a:cubicBezTo>
                    <a:cubicBezTo>
                      <a:pt x="184" y="283"/>
                      <a:pt x="200" y="275"/>
                      <a:pt x="217" y="266"/>
                    </a:cubicBezTo>
                    <a:cubicBezTo>
                      <a:pt x="239" y="254"/>
                      <a:pt x="262" y="241"/>
                      <a:pt x="278" y="205"/>
                    </a:cubicBezTo>
                    <a:cubicBezTo>
                      <a:pt x="295" y="167"/>
                      <a:pt x="297" y="131"/>
                      <a:pt x="282" y="101"/>
                    </a:cubicBezTo>
                    <a:cubicBezTo>
                      <a:pt x="268" y="71"/>
                      <a:pt x="238" y="50"/>
                      <a:pt x="198" y="40"/>
                    </a:cubicBezTo>
                    <a:cubicBezTo>
                      <a:pt x="115" y="19"/>
                      <a:pt x="64" y="60"/>
                      <a:pt x="46" y="102"/>
                    </a:cubicBezTo>
                    <a:cubicBezTo>
                      <a:pt x="19" y="164"/>
                      <a:pt x="44" y="200"/>
                      <a:pt x="62" y="227"/>
                    </a:cubicBezTo>
                    <a:cubicBezTo>
                      <a:pt x="64" y="230"/>
                      <a:pt x="64" y="230"/>
                      <a:pt x="64" y="230"/>
                    </a:cubicBezTo>
                    <a:cubicBezTo>
                      <a:pt x="86" y="263"/>
                      <a:pt x="88" y="304"/>
                      <a:pt x="83" y="324"/>
                    </a:cubicBezTo>
                    <a:cubicBezTo>
                      <a:pt x="82" y="329"/>
                      <a:pt x="78" y="332"/>
                      <a:pt x="73" y="331"/>
                    </a:cubicBezTo>
                    <a:cubicBezTo>
                      <a:pt x="69" y="330"/>
                      <a:pt x="66" y="325"/>
                      <a:pt x="67" y="320"/>
                    </a:cubicBezTo>
                    <a:cubicBezTo>
                      <a:pt x="70" y="304"/>
                      <a:pt x="68" y="268"/>
                      <a:pt x="49" y="239"/>
                    </a:cubicBezTo>
                    <a:cubicBezTo>
                      <a:pt x="47" y="236"/>
                      <a:pt x="47" y="236"/>
                      <a:pt x="47" y="236"/>
                    </a:cubicBezTo>
                    <a:cubicBezTo>
                      <a:pt x="29" y="210"/>
                      <a:pt x="0" y="166"/>
                      <a:pt x="31" y="95"/>
                    </a:cubicBezTo>
                    <a:cubicBezTo>
                      <a:pt x="51" y="47"/>
                      <a:pt x="109" y="0"/>
                      <a:pt x="202" y="23"/>
                    </a:cubicBezTo>
                    <a:cubicBezTo>
                      <a:pt x="247" y="34"/>
                      <a:pt x="281" y="59"/>
                      <a:pt x="298" y="93"/>
                    </a:cubicBezTo>
                    <a:cubicBezTo>
                      <a:pt x="315" y="128"/>
                      <a:pt x="313" y="169"/>
                      <a:pt x="294" y="212"/>
                    </a:cubicBezTo>
                    <a:cubicBezTo>
                      <a:pt x="276" y="254"/>
                      <a:pt x="249" y="268"/>
                      <a:pt x="225" y="281"/>
                    </a:cubicBezTo>
                    <a:cubicBezTo>
                      <a:pt x="210" y="289"/>
                      <a:pt x="196" y="296"/>
                      <a:pt x="187" y="311"/>
                    </a:cubicBezTo>
                    <a:cubicBezTo>
                      <a:pt x="179" y="323"/>
                      <a:pt x="176" y="335"/>
                      <a:pt x="173" y="345"/>
                    </a:cubicBezTo>
                    <a:cubicBezTo>
                      <a:pt x="169" y="359"/>
                      <a:pt x="165" y="373"/>
                      <a:pt x="147" y="373"/>
                    </a:cubicBezTo>
                    <a:cubicBezTo>
                      <a:pt x="141" y="372"/>
                      <a:pt x="133" y="371"/>
                      <a:pt x="123" y="368"/>
                    </a:cubicBezTo>
                    <a:cubicBezTo>
                      <a:pt x="99" y="363"/>
                      <a:pt x="55" y="353"/>
                      <a:pt x="50" y="370"/>
                    </a:cubicBezTo>
                    <a:cubicBezTo>
                      <a:pt x="49" y="371"/>
                      <a:pt x="51" y="374"/>
                      <a:pt x="57" y="379"/>
                    </a:cubicBezTo>
                    <a:cubicBezTo>
                      <a:pt x="57" y="379"/>
                      <a:pt x="57" y="379"/>
                      <a:pt x="58" y="380"/>
                    </a:cubicBezTo>
                    <a:cubicBezTo>
                      <a:pt x="89" y="371"/>
                      <a:pt x="133" y="374"/>
                      <a:pt x="146" y="391"/>
                    </a:cubicBezTo>
                    <a:cubicBezTo>
                      <a:pt x="155" y="403"/>
                      <a:pt x="151" y="411"/>
                      <a:pt x="148" y="415"/>
                    </a:cubicBezTo>
                    <a:cubicBezTo>
                      <a:pt x="135" y="430"/>
                      <a:pt x="81" y="413"/>
                      <a:pt x="58" y="400"/>
                    </a:cubicBezTo>
                    <a:cubicBezTo>
                      <a:pt x="57" y="400"/>
                      <a:pt x="56" y="399"/>
                      <a:pt x="55" y="399"/>
                    </a:cubicBezTo>
                    <a:cubicBezTo>
                      <a:pt x="51" y="400"/>
                      <a:pt x="48" y="402"/>
                      <a:pt x="45" y="404"/>
                    </a:cubicBezTo>
                    <a:cubicBezTo>
                      <a:pt x="40" y="408"/>
                      <a:pt x="37" y="412"/>
                      <a:pt x="42" y="420"/>
                    </a:cubicBezTo>
                    <a:cubicBezTo>
                      <a:pt x="66" y="412"/>
                      <a:pt x="104" y="420"/>
                      <a:pt x="127" y="436"/>
                    </a:cubicBezTo>
                    <a:cubicBezTo>
                      <a:pt x="131" y="438"/>
                      <a:pt x="142" y="446"/>
                      <a:pt x="140" y="457"/>
                    </a:cubicBezTo>
                    <a:cubicBezTo>
                      <a:pt x="139" y="461"/>
                      <a:pt x="136" y="467"/>
                      <a:pt x="125" y="469"/>
                    </a:cubicBezTo>
                    <a:cubicBezTo>
                      <a:pt x="106" y="473"/>
                      <a:pt x="64" y="465"/>
                      <a:pt x="39" y="442"/>
                    </a:cubicBezTo>
                    <a:cubicBezTo>
                      <a:pt x="33" y="451"/>
                      <a:pt x="46" y="468"/>
                      <a:pt x="52" y="475"/>
                    </a:cubicBezTo>
                    <a:cubicBezTo>
                      <a:pt x="55" y="478"/>
                      <a:pt x="54" y="484"/>
                      <a:pt x="51" y="487"/>
                    </a:cubicBezTo>
                    <a:cubicBezTo>
                      <a:pt x="48" y="489"/>
                      <a:pt x="45" y="489"/>
                      <a:pt x="42" y="488"/>
                    </a:cubicBezTo>
                    <a:close/>
                    <a:moveTo>
                      <a:pt x="57" y="435"/>
                    </a:moveTo>
                    <a:cubicBezTo>
                      <a:pt x="78" y="449"/>
                      <a:pt x="109" y="454"/>
                      <a:pt x="120" y="452"/>
                    </a:cubicBezTo>
                    <a:cubicBezTo>
                      <a:pt x="119" y="452"/>
                      <a:pt x="118" y="451"/>
                      <a:pt x="117" y="450"/>
                    </a:cubicBezTo>
                    <a:cubicBezTo>
                      <a:pt x="100" y="438"/>
                      <a:pt x="74" y="433"/>
                      <a:pt x="57" y="435"/>
                    </a:cubicBezTo>
                    <a:close/>
                    <a:moveTo>
                      <a:pt x="82" y="393"/>
                    </a:moveTo>
                    <a:cubicBezTo>
                      <a:pt x="103" y="401"/>
                      <a:pt x="126" y="405"/>
                      <a:pt x="134" y="404"/>
                    </a:cubicBezTo>
                    <a:cubicBezTo>
                      <a:pt x="133" y="403"/>
                      <a:pt x="133" y="402"/>
                      <a:pt x="132" y="401"/>
                    </a:cubicBezTo>
                    <a:cubicBezTo>
                      <a:pt x="127" y="394"/>
                      <a:pt x="104" y="391"/>
                      <a:pt x="82" y="393"/>
                    </a:cubicBezTo>
                    <a:close/>
                  </a:path>
                </a:pathLst>
              </a:custGeom>
              <a:solidFill>
                <a:srgbClr val="ED7F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" name="Freeform 52"/>
              <p:cNvSpPr/>
              <p:nvPr/>
            </p:nvSpPr>
            <p:spPr bwMode="auto">
              <a:xfrm>
                <a:off x="3798816" y="2822575"/>
                <a:ext cx="447675" cy="665163"/>
              </a:xfrm>
              <a:custGeom>
                <a:avLst/>
                <a:gdLst>
                  <a:gd name="T0" fmla="*/ 38 w 180"/>
                  <a:gd name="T1" fmla="*/ 263 h 268"/>
                  <a:gd name="T2" fmla="*/ 42 w 180"/>
                  <a:gd name="T3" fmla="*/ 152 h 268"/>
                  <a:gd name="T4" fmla="*/ 18 w 180"/>
                  <a:gd name="T5" fmla="*/ 67 h 268"/>
                  <a:gd name="T6" fmla="*/ 18 w 180"/>
                  <a:gd name="T7" fmla="*/ 44 h 268"/>
                  <a:gd name="T8" fmla="*/ 41 w 180"/>
                  <a:gd name="T9" fmla="*/ 73 h 268"/>
                  <a:gd name="T10" fmla="*/ 80 w 180"/>
                  <a:gd name="T11" fmla="*/ 50 h 268"/>
                  <a:gd name="T12" fmla="*/ 91 w 180"/>
                  <a:gd name="T13" fmla="*/ 12 h 268"/>
                  <a:gd name="T14" fmla="*/ 107 w 180"/>
                  <a:gd name="T15" fmla="*/ 40 h 268"/>
                  <a:gd name="T16" fmla="*/ 124 w 180"/>
                  <a:gd name="T17" fmla="*/ 75 h 268"/>
                  <a:gd name="T18" fmla="*/ 148 w 180"/>
                  <a:gd name="T19" fmla="*/ 61 h 268"/>
                  <a:gd name="T20" fmla="*/ 155 w 180"/>
                  <a:gd name="T21" fmla="*/ 76 h 268"/>
                  <a:gd name="T22" fmla="*/ 140 w 180"/>
                  <a:gd name="T23" fmla="*/ 102 h 268"/>
                  <a:gd name="T24" fmla="*/ 147 w 180"/>
                  <a:gd name="T25" fmla="*/ 107 h 268"/>
                  <a:gd name="T26" fmla="*/ 154 w 180"/>
                  <a:gd name="T27" fmla="*/ 53 h 268"/>
                  <a:gd name="T28" fmla="*/ 135 w 180"/>
                  <a:gd name="T29" fmla="*/ 58 h 268"/>
                  <a:gd name="T30" fmla="*/ 123 w 180"/>
                  <a:gd name="T31" fmla="*/ 66 h 268"/>
                  <a:gd name="T32" fmla="*/ 116 w 180"/>
                  <a:gd name="T33" fmla="*/ 56 h 268"/>
                  <a:gd name="T34" fmla="*/ 95 w 180"/>
                  <a:gd name="T35" fmla="*/ 3 h 268"/>
                  <a:gd name="T36" fmla="*/ 72 w 180"/>
                  <a:gd name="T37" fmla="*/ 46 h 268"/>
                  <a:gd name="T38" fmla="*/ 58 w 180"/>
                  <a:gd name="T39" fmla="*/ 70 h 268"/>
                  <a:gd name="T40" fmla="*/ 36 w 180"/>
                  <a:gd name="T41" fmla="*/ 51 h 268"/>
                  <a:gd name="T42" fmla="*/ 18 w 180"/>
                  <a:gd name="T43" fmla="*/ 34 h 268"/>
                  <a:gd name="T44" fmla="*/ 5 w 180"/>
                  <a:gd name="T45" fmla="*/ 57 h 268"/>
                  <a:gd name="T46" fmla="*/ 24 w 180"/>
                  <a:gd name="T47" fmla="*/ 102 h 268"/>
                  <a:gd name="T48" fmla="*/ 33 w 180"/>
                  <a:gd name="T49" fmla="*/ 150 h 268"/>
                  <a:gd name="T50" fmla="*/ 33 w 180"/>
                  <a:gd name="T51" fmla="*/ 233 h 268"/>
                  <a:gd name="T52" fmla="*/ 30 w 180"/>
                  <a:gd name="T53" fmla="*/ 260 h 268"/>
                  <a:gd name="T54" fmla="*/ 38 w 180"/>
                  <a:gd name="T55" fmla="*/ 263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" h="268">
                    <a:moveTo>
                      <a:pt x="38" y="263"/>
                    </a:moveTo>
                    <a:cubicBezTo>
                      <a:pt x="45" y="227"/>
                      <a:pt x="46" y="188"/>
                      <a:pt x="42" y="152"/>
                    </a:cubicBezTo>
                    <a:cubicBezTo>
                      <a:pt x="39" y="122"/>
                      <a:pt x="32" y="94"/>
                      <a:pt x="18" y="67"/>
                    </a:cubicBezTo>
                    <a:cubicBezTo>
                      <a:pt x="16" y="61"/>
                      <a:pt x="3" y="33"/>
                      <a:pt x="18" y="44"/>
                    </a:cubicBezTo>
                    <a:cubicBezTo>
                      <a:pt x="29" y="51"/>
                      <a:pt x="31" y="65"/>
                      <a:pt x="41" y="73"/>
                    </a:cubicBezTo>
                    <a:cubicBezTo>
                      <a:pt x="60" y="87"/>
                      <a:pt x="77" y="70"/>
                      <a:pt x="80" y="50"/>
                    </a:cubicBezTo>
                    <a:cubicBezTo>
                      <a:pt x="81" y="41"/>
                      <a:pt x="79" y="16"/>
                      <a:pt x="91" y="12"/>
                    </a:cubicBezTo>
                    <a:cubicBezTo>
                      <a:pt x="102" y="8"/>
                      <a:pt x="106" y="34"/>
                      <a:pt x="107" y="40"/>
                    </a:cubicBezTo>
                    <a:cubicBezTo>
                      <a:pt x="108" y="51"/>
                      <a:pt x="101" y="86"/>
                      <a:pt x="124" y="75"/>
                    </a:cubicBezTo>
                    <a:cubicBezTo>
                      <a:pt x="132" y="71"/>
                      <a:pt x="139" y="64"/>
                      <a:pt x="148" y="61"/>
                    </a:cubicBezTo>
                    <a:cubicBezTo>
                      <a:pt x="156" y="58"/>
                      <a:pt x="156" y="71"/>
                      <a:pt x="155" y="76"/>
                    </a:cubicBezTo>
                    <a:cubicBezTo>
                      <a:pt x="152" y="85"/>
                      <a:pt x="145" y="94"/>
                      <a:pt x="140" y="102"/>
                    </a:cubicBezTo>
                    <a:cubicBezTo>
                      <a:pt x="136" y="107"/>
                      <a:pt x="144" y="111"/>
                      <a:pt x="147" y="107"/>
                    </a:cubicBezTo>
                    <a:cubicBezTo>
                      <a:pt x="154" y="97"/>
                      <a:pt x="180" y="60"/>
                      <a:pt x="154" y="53"/>
                    </a:cubicBezTo>
                    <a:cubicBezTo>
                      <a:pt x="147" y="50"/>
                      <a:pt x="141" y="54"/>
                      <a:pt x="135" y="58"/>
                    </a:cubicBezTo>
                    <a:cubicBezTo>
                      <a:pt x="131" y="60"/>
                      <a:pt x="127" y="63"/>
                      <a:pt x="123" y="66"/>
                    </a:cubicBezTo>
                    <a:cubicBezTo>
                      <a:pt x="114" y="72"/>
                      <a:pt x="116" y="63"/>
                      <a:pt x="116" y="56"/>
                    </a:cubicBezTo>
                    <a:cubicBezTo>
                      <a:pt x="117" y="41"/>
                      <a:pt x="115" y="6"/>
                      <a:pt x="95" y="3"/>
                    </a:cubicBezTo>
                    <a:cubicBezTo>
                      <a:pt x="74" y="0"/>
                      <a:pt x="73" y="33"/>
                      <a:pt x="72" y="46"/>
                    </a:cubicBezTo>
                    <a:cubicBezTo>
                      <a:pt x="71" y="55"/>
                      <a:pt x="67" y="67"/>
                      <a:pt x="58" y="70"/>
                    </a:cubicBezTo>
                    <a:cubicBezTo>
                      <a:pt x="48" y="73"/>
                      <a:pt x="40" y="58"/>
                      <a:pt x="36" y="51"/>
                    </a:cubicBezTo>
                    <a:cubicBezTo>
                      <a:pt x="32" y="44"/>
                      <a:pt x="26" y="37"/>
                      <a:pt x="18" y="34"/>
                    </a:cubicBezTo>
                    <a:cubicBezTo>
                      <a:pt x="0" y="24"/>
                      <a:pt x="2" y="47"/>
                      <a:pt x="5" y="57"/>
                    </a:cubicBezTo>
                    <a:cubicBezTo>
                      <a:pt x="10" y="73"/>
                      <a:pt x="19" y="86"/>
                      <a:pt x="24" y="102"/>
                    </a:cubicBezTo>
                    <a:cubicBezTo>
                      <a:pt x="29" y="117"/>
                      <a:pt x="31" y="134"/>
                      <a:pt x="33" y="150"/>
                    </a:cubicBezTo>
                    <a:cubicBezTo>
                      <a:pt x="37" y="177"/>
                      <a:pt x="36" y="206"/>
                      <a:pt x="33" y="233"/>
                    </a:cubicBezTo>
                    <a:cubicBezTo>
                      <a:pt x="33" y="241"/>
                      <a:pt x="31" y="255"/>
                      <a:pt x="30" y="260"/>
                    </a:cubicBezTo>
                    <a:cubicBezTo>
                      <a:pt x="29" y="266"/>
                      <a:pt x="37" y="268"/>
                      <a:pt x="38" y="263"/>
                    </a:cubicBezTo>
                    <a:close/>
                  </a:path>
                </a:pathLst>
              </a:custGeom>
              <a:solidFill>
                <a:srgbClr val="ED7F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87" name="组合 86"/>
            <p:cNvGrpSpPr/>
            <p:nvPr/>
          </p:nvGrpSpPr>
          <p:grpSpPr>
            <a:xfrm>
              <a:off x="8292531" y="3567468"/>
              <a:ext cx="606425" cy="855663"/>
              <a:chOff x="3344791" y="3895725"/>
              <a:chExt cx="606425" cy="855663"/>
            </a:xfrm>
          </p:grpSpPr>
          <p:sp>
            <p:nvSpPr>
              <p:cNvPr id="88" name="Freeform 53"/>
              <p:cNvSpPr>
                <a:spLocks noEditPoints="1"/>
              </p:cNvSpPr>
              <p:nvPr/>
            </p:nvSpPr>
            <p:spPr bwMode="auto">
              <a:xfrm>
                <a:off x="3344791" y="3895725"/>
                <a:ext cx="606425" cy="855663"/>
              </a:xfrm>
              <a:custGeom>
                <a:avLst/>
                <a:gdLst>
                  <a:gd name="T0" fmla="*/ 19 w 244"/>
                  <a:gd name="T1" fmla="*/ 345 h 345"/>
                  <a:gd name="T2" fmla="*/ 16 w 244"/>
                  <a:gd name="T3" fmla="*/ 342 h 345"/>
                  <a:gd name="T4" fmla="*/ 12 w 244"/>
                  <a:gd name="T5" fmla="*/ 301 h 345"/>
                  <a:gd name="T6" fmla="*/ 13 w 244"/>
                  <a:gd name="T7" fmla="*/ 300 h 345"/>
                  <a:gd name="T8" fmla="*/ 22 w 244"/>
                  <a:gd name="T9" fmla="*/ 273 h 345"/>
                  <a:gd name="T10" fmla="*/ 25 w 244"/>
                  <a:gd name="T11" fmla="*/ 271 h 345"/>
                  <a:gd name="T12" fmla="*/ 22 w 244"/>
                  <a:gd name="T13" fmla="*/ 255 h 345"/>
                  <a:gd name="T14" fmla="*/ 91 w 244"/>
                  <a:gd name="T15" fmla="*/ 254 h 345"/>
                  <a:gd name="T16" fmla="*/ 105 w 244"/>
                  <a:gd name="T17" fmla="*/ 258 h 345"/>
                  <a:gd name="T18" fmla="*/ 113 w 244"/>
                  <a:gd name="T19" fmla="*/ 248 h 345"/>
                  <a:gd name="T20" fmla="*/ 128 w 244"/>
                  <a:gd name="T21" fmla="*/ 222 h 345"/>
                  <a:gd name="T22" fmla="*/ 163 w 244"/>
                  <a:gd name="T23" fmla="*/ 200 h 345"/>
                  <a:gd name="T24" fmla="*/ 212 w 244"/>
                  <a:gd name="T25" fmla="*/ 162 h 345"/>
                  <a:gd name="T26" fmla="*/ 223 w 244"/>
                  <a:gd name="T27" fmla="*/ 87 h 345"/>
                  <a:gd name="T28" fmla="*/ 168 w 244"/>
                  <a:gd name="T29" fmla="*/ 36 h 345"/>
                  <a:gd name="T30" fmla="*/ 54 w 244"/>
                  <a:gd name="T31" fmla="*/ 68 h 345"/>
                  <a:gd name="T32" fmla="*/ 54 w 244"/>
                  <a:gd name="T33" fmla="*/ 159 h 345"/>
                  <a:gd name="T34" fmla="*/ 56 w 244"/>
                  <a:gd name="T35" fmla="*/ 161 h 345"/>
                  <a:gd name="T36" fmla="*/ 62 w 244"/>
                  <a:gd name="T37" fmla="*/ 230 h 345"/>
                  <a:gd name="T38" fmla="*/ 54 w 244"/>
                  <a:gd name="T39" fmla="*/ 234 h 345"/>
                  <a:gd name="T40" fmla="*/ 50 w 244"/>
                  <a:gd name="T41" fmla="*/ 226 h 345"/>
                  <a:gd name="T42" fmla="*/ 45 w 244"/>
                  <a:gd name="T43" fmla="*/ 167 h 345"/>
                  <a:gd name="T44" fmla="*/ 43 w 244"/>
                  <a:gd name="T45" fmla="*/ 164 h 345"/>
                  <a:gd name="T46" fmla="*/ 44 w 244"/>
                  <a:gd name="T47" fmla="*/ 62 h 345"/>
                  <a:gd name="T48" fmla="*/ 172 w 244"/>
                  <a:gd name="T49" fmla="*/ 25 h 345"/>
                  <a:gd name="T50" fmla="*/ 235 w 244"/>
                  <a:gd name="T51" fmla="*/ 83 h 345"/>
                  <a:gd name="T52" fmla="*/ 222 w 244"/>
                  <a:gd name="T53" fmla="*/ 168 h 345"/>
                  <a:gd name="T54" fmla="*/ 167 w 244"/>
                  <a:gd name="T55" fmla="*/ 211 h 345"/>
                  <a:gd name="T56" fmla="*/ 137 w 244"/>
                  <a:gd name="T57" fmla="*/ 230 h 345"/>
                  <a:gd name="T58" fmla="*/ 124 w 244"/>
                  <a:gd name="T59" fmla="*/ 253 h 345"/>
                  <a:gd name="T60" fmla="*/ 103 w 244"/>
                  <a:gd name="T61" fmla="*/ 270 h 345"/>
                  <a:gd name="T62" fmla="*/ 86 w 244"/>
                  <a:gd name="T63" fmla="*/ 265 h 345"/>
                  <a:gd name="T64" fmla="*/ 34 w 244"/>
                  <a:gd name="T65" fmla="*/ 260 h 345"/>
                  <a:gd name="T66" fmla="*/ 38 w 244"/>
                  <a:gd name="T67" fmla="*/ 267 h 345"/>
                  <a:gd name="T68" fmla="*/ 39 w 244"/>
                  <a:gd name="T69" fmla="*/ 268 h 345"/>
                  <a:gd name="T70" fmla="*/ 101 w 244"/>
                  <a:gd name="T71" fmla="*/ 284 h 345"/>
                  <a:gd name="T72" fmla="*/ 101 w 244"/>
                  <a:gd name="T73" fmla="*/ 301 h 345"/>
                  <a:gd name="T74" fmla="*/ 37 w 244"/>
                  <a:gd name="T75" fmla="*/ 283 h 345"/>
                  <a:gd name="T76" fmla="*/ 35 w 244"/>
                  <a:gd name="T77" fmla="*/ 281 h 345"/>
                  <a:gd name="T78" fmla="*/ 28 w 244"/>
                  <a:gd name="T79" fmla="*/ 284 h 345"/>
                  <a:gd name="T80" fmla="*/ 24 w 244"/>
                  <a:gd name="T81" fmla="*/ 295 h 345"/>
                  <a:gd name="T82" fmla="*/ 84 w 244"/>
                  <a:gd name="T83" fmla="*/ 314 h 345"/>
                  <a:gd name="T84" fmla="*/ 91 w 244"/>
                  <a:gd name="T85" fmla="*/ 330 h 345"/>
                  <a:gd name="T86" fmla="*/ 79 w 244"/>
                  <a:gd name="T87" fmla="*/ 338 h 345"/>
                  <a:gd name="T88" fmla="*/ 20 w 244"/>
                  <a:gd name="T89" fmla="*/ 311 h 345"/>
                  <a:gd name="T90" fmla="*/ 26 w 244"/>
                  <a:gd name="T91" fmla="*/ 336 h 345"/>
                  <a:gd name="T92" fmla="*/ 25 w 244"/>
                  <a:gd name="T93" fmla="*/ 344 h 345"/>
                  <a:gd name="T94" fmla="*/ 19 w 244"/>
                  <a:gd name="T95" fmla="*/ 345 h 345"/>
                  <a:gd name="T96" fmla="*/ 33 w 244"/>
                  <a:gd name="T97" fmla="*/ 307 h 345"/>
                  <a:gd name="T98" fmla="*/ 77 w 244"/>
                  <a:gd name="T99" fmla="*/ 325 h 345"/>
                  <a:gd name="T100" fmla="*/ 75 w 244"/>
                  <a:gd name="T101" fmla="*/ 323 h 345"/>
                  <a:gd name="T102" fmla="*/ 33 w 244"/>
                  <a:gd name="T103" fmla="*/ 307 h 345"/>
                  <a:gd name="T104" fmla="*/ 55 w 244"/>
                  <a:gd name="T105" fmla="*/ 279 h 345"/>
                  <a:gd name="T106" fmla="*/ 91 w 244"/>
                  <a:gd name="T107" fmla="*/ 292 h 345"/>
                  <a:gd name="T108" fmla="*/ 90 w 244"/>
                  <a:gd name="T109" fmla="*/ 290 h 345"/>
                  <a:gd name="T110" fmla="*/ 55 w 244"/>
                  <a:gd name="T111" fmla="*/ 279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44" h="345">
                    <a:moveTo>
                      <a:pt x="19" y="345"/>
                    </a:moveTo>
                    <a:cubicBezTo>
                      <a:pt x="18" y="344"/>
                      <a:pt x="17" y="343"/>
                      <a:pt x="16" y="342"/>
                    </a:cubicBezTo>
                    <a:cubicBezTo>
                      <a:pt x="0" y="319"/>
                      <a:pt x="5" y="307"/>
                      <a:pt x="12" y="301"/>
                    </a:cubicBezTo>
                    <a:cubicBezTo>
                      <a:pt x="13" y="301"/>
                      <a:pt x="13" y="301"/>
                      <a:pt x="13" y="300"/>
                    </a:cubicBezTo>
                    <a:cubicBezTo>
                      <a:pt x="8" y="289"/>
                      <a:pt x="11" y="279"/>
                      <a:pt x="22" y="273"/>
                    </a:cubicBezTo>
                    <a:cubicBezTo>
                      <a:pt x="23" y="273"/>
                      <a:pt x="24" y="272"/>
                      <a:pt x="25" y="271"/>
                    </a:cubicBezTo>
                    <a:cubicBezTo>
                      <a:pt x="20" y="265"/>
                      <a:pt x="21" y="259"/>
                      <a:pt x="22" y="255"/>
                    </a:cubicBezTo>
                    <a:cubicBezTo>
                      <a:pt x="32" y="233"/>
                      <a:pt x="67" y="245"/>
                      <a:pt x="91" y="254"/>
                    </a:cubicBezTo>
                    <a:cubicBezTo>
                      <a:pt x="97" y="256"/>
                      <a:pt x="102" y="258"/>
                      <a:pt x="105" y="258"/>
                    </a:cubicBezTo>
                    <a:cubicBezTo>
                      <a:pt x="108" y="259"/>
                      <a:pt x="109" y="258"/>
                      <a:pt x="113" y="248"/>
                    </a:cubicBezTo>
                    <a:cubicBezTo>
                      <a:pt x="116" y="241"/>
                      <a:pt x="120" y="231"/>
                      <a:pt x="128" y="222"/>
                    </a:cubicBezTo>
                    <a:cubicBezTo>
                      <a:pt x="137" y="210"/>
                      <a:pt x="150" y="205"/>
                      <a:pt x="163" y="200"/>
                    </a:cubicBezTo>
                    <a:cubicBezTo>
                      <a:pt x="180" y="193"/>
                      <a:pt x="197" y="186"/>
                      <a:pt x="212" y="162"/>
                    </a:cubicBezTo>
                    <a:cubicBezTo>
                      <a:pt x="227" y="136"/>
                      <a:pt x="231" y="110"/>
                      <a:pt x="223" y="87"/>
                    </a:cubicBezTo>
                    <a:cubicBezTo>
                      <a:pt x="215" y="65"/>
                      <a:pt x="196" y="47"/>
                      <a:pt x="168" y="36"/>
                    </a:cubicBezTo>
                    <a:cubicBezTo>
                      <a:pt x="110" y="15"/>
                      <a:pt x="71" y="40"/>
                      <a:pt x="54" y="68"/>
                    </a:cubicBezTo>
                    <a:cubicBezTo>
                      <a:pt x="30" y="110"/>
                      <a:pt x="44" y="138"/>
                      <a:pt x="54" y="159"/>
                    </a:cubicBezTo>
                    <a:cubicBezTo>
                      <a:pt x="56" y="161"/>
                      <a:pt x="56" y="161"/>
                      <a:pt x="56" y="161"/>
                    </a:cubicBezTo>
                    <a:cubicBezTo>
                      <a:pt x="69" y="187"/>
                      <a:pt x="67" y="217"/>
                      <a:pt x="62" y="230"/>
                    </a:cubicBezTo>
                    <a:cubicBezTo>
                      <a:pt x="61" y="234"/>
                      <a:pt x="57" y="235"/>
                      <a:pt x="54" y="234"/>
                    </a:cubicBezTo>
                    <a:cubicBezTo>
                      <a:pt x="51" y="233"/>
                      <a:pt x="49" y="230"/>
                      <a:pt x="50" y="226"/>
                    </a:cubicBezTo>
                    <a:cubicBezTo>
                      <a:pt x="54" y="215"/>
                      <a:pt x="56" y="189"/>
                      <a:pt x="45" y="167"/>
                    </a:cubicBezTo>
                    <a:cubicBezTo>
                      <a:pt x="43" y="164"/>
                      <a:pt x="43" y="164"/>
                      <a:pt x="43" y="164"/>
                    </a:cubicBezTo>
                    <a:cubicBezTo>
                      <a:pt x="33" y="144"/>
                      <a:pt x="15" y="110"/>
                      <a:pt x="44" y="62"/>
                    </a:cubicBezTo>
                    <a:cubicBezTo>
                      <a:pt x="62" y="29"/>
                      <a:pt x="107" y="0"/>
                      <a:pt x="172" y="25"/>
                    </a:cubicBezTo>
                    <a:cubicBezTo>
                      <a:pt x="204" y="36"/>
                      <a:pt x="226" y="57"/>
                      <a:pt x="235" y="83"/>
                    </a:cubicBezTo>
                    <a:cubicBezTo>
                      <a:pt x="244" y="109"/>
                      <a:pt x="240" y="139"/>
                      <a:pt x="222" y="168"/>
                    </a:cubicBezTo>
                    <a:cubicBezTo>
                      <a:pt x="206" y="196"/>
                      <a:pt x="185" y="204"/>
                      <a:pt x="167" y="211"/>
                    </a:cubicBezTo>
                    <a:cubicBezTo>
                      <a:pt x="155" y="216"/>
                      <a:pt x="145" y="220"/>
                      <a:pt x="137" y="230"/>
                    </a:cubicBezTo>
                    <a:cubicBezTo>
                      <a:pt x="131" y="238"/>
                      <a:pt x="127" y="246"/>
                      <a:pt x="124" y="253"/>
                    </a:cubicBezTo>
                    <a:cubicBezTo>
                      <a:pt x="120" y="262"/>
                      <a:pt x="116" y="273"/>
                      <a:pt x="103" y="270"/>
                    </a:cubicBezTo>
                    <a:cubicBezTo>
                      <a:pt x="99" y="270"/>
                      <a:pt x="94" y="268"/>
                      <a:pt x="86" y="265"/>
                    </a:cubicBezTo>
                    <a:cubicBezTo>
                      <a:pt x="70" y="260"/>
                      <a:pt x="39" y="249"/>
                      <a:pt x="34" y="260"/>
                    </a:cubicBezTo>
                    <a:cubicBezTo>
                      <a:pt x="34" y="261"/>
                      <a:pt x="34" y="264"/>
                      <a:pt x="38" y="267"/>
                    </a:cubicBezTo>
                    <a:cubicBezTo>
                      <a:pt x="38" y="268"/>
                      <a:pt x="39" y="268"/>
                      <a:pt x="39" y="268"/>
                    </a:cubicBezTo>
                    <a:cubicBezTo>
                      <a:pt x="62" y="265"/>
                      <a:pt x="93" y="270"/>
                      <a:pt x="101" y="284"/>
                    </a:cubicBezTo>
                    <a:cubicBezTo>
                      <a:pt x="107" y="293"/>
                      <a:pt x="103" y="298"/>
                      <a:pt x="101" y="301"/>
                    </a:cubicBezTo>
                    <a:cubicBezTo>
                      <a:pt x="90" y="311"/>
                      <a:pt x="53" y="294"/>
                      <a:pt x="37" y="283"/>
                    </a:cubicBezTo>
                    <a:cubicBezTo>
                      <a:pt x="36" y="282"/>
                      <a:pt x="36" y="282"/>
                      <a:pt x="35" y="281"/>
                    </a:cubicBezTo>
                    <a:cubicBezTo>
                      <a:pt x="32" y="282"/>
                      <a:pt x="30" y="283"/>
                      <a:pt x="28" y="284"/>
                    </a:cubicBezTo>
                    <a:cubicBezTo>
                      <a:pt x="24" y="286"/>
                      <a:pt x="21" y="289"/>
                      <a:pt x="24" y="295"/>
                    </a:cubicBezTo>
                    <a:cubicBezTo>
                      <a:pt x="42" y="292"/>
                      <a:pt x="69" y="301"/>
                      <a:pt x="84" y="314"/>
                    </a:cubicBezTo>
                    <a:cubicBezTo>
                      <a:pt x="86" y="316"/>
                      <a:pt x="94" y="323"/>
                      <a:pt x="91" y="330"/>
                    </a:cubicBezTo>
                    <a:cubicBezTo>
                      <a:pt x="90" y="333"/>
                      <a:pt x="87" y="337"/>
                      <a:pt x="79" y="338"/>
                    </a:cubicBezTo>
                    <a:cubicBezTo>
                      <a:pt x="65" y="339"/>
                      <a:pt x="36" y="329"/>
                      <a:pt x="20" y="311"/>
                    </a:cubicBezTo>
                    <a:cubicBezTo>
                      <a:pt x="15" y="317"/>
                      <a:pt x="23" y="330"/>
                      <a:pt x="26" y="336"/>
                    </a:cubicBezTo>
                    <a:cubicBezTo>
                      <a:pt x="28" y="338"/>
                      <a:pt x="27" y="342"/>
                      <a:pt x="25" y="344"/>
                    </a:cubicBezTo>
                    <a:cubicBezTo>
                      <a:pt x="23" y="345"/>
                      <a:pt x="20" y="345"/>
                      <a:pt x="19" y="345"/>
                    </a:cubicBezTo>
                    <a:close/>
                    <a:moveTo>
                      <a:pt x="33" y="307"/>
                    </a:moveTo>
                    <a:cubicBezTo>
                      <a:pt x="47" y="320"/>
                      <a:pt x="69" y="326"/>
                      <a:pt x="77" y="325"/>
                    </a:cubicBezTo>
                    <a:cubicBezTo>
                      <a:pt x="77" y="325"/>
                      <a:pt x="76" y="324"/>
                      <a:pt x="75" y="323"/>
                    </a:cubicBezTo>
                    <a:cubicBezTo>
                      <a:pt x="64" y="313"/>
                      <a:pt x="46" y="307"/>
                      <a:pt x="33" y="307"/>
                    </a:cubicBezTo>
                    <a:close/>
                    <a:moveTo>
                      <a:pt x="55" y="279"/>
                    </a:moveTo>
                    <a:cubicBezTo>
                      <a:pt x="69" y="287"/>
                      <a:pt x="85" y="292"/>
                      <a:pt x="91" y="292"/>
                    </a:cubicBezTo>
                    <a:cubicBezTo>
                      <a:pt x="91" y="291"/>
                      <a:pt x="91" y="291"/>
                      <a:pt x="90" y="290"/>
                    </a:cubicBezTo>
                    <a:cubicBezTo>
                      <a:pt x="87" y="284"/>
                      <a:pt x="71" y="280"/>
                      <a:pt x="55" y="279"/>
                    </a:cubicBezTo>
                    <a:close/>
                  </a:path>
                </a:pathLst>
              </a:custGeom>
              <a:solidFill>
                <a:srgbClr val="2D8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" name="Freeform 54"/>
              <p:cNvSpPr/>
              <p:nvPr/>
            </p:nvSpPr>
            <p:spPr bwMode="auto">
              <a:xfrm>
                <a:off x="3528941" y="4065588"/>
                <a:ext cx="314325" cy="468313"/>
              </a:xfrm>
              <a:custGeom>
                <a:avLst/>
                <a:gdLst>
                  <a:gd name="T0" fmla="*/ 8 w 127"/>
                  <a:gd name="T1" fmla="*/ 185 h 189"/>
                  <a:gd name="T2" fmla="*/ 21 w 127"/>
                  <a:gd name="T3" fmla="*/ 106 h 189"/>
                  <a:gd name="T4" fmla="*/ 11 w 127"/>
                  <a:gd name="T5" fmla="*/ 43 h 189"/>
                  <a:gd name="T6" fmla="*/ 13 w 127"/>
                  <a:gd name="T7" fmla="*/ 26 h 189"/>
                  <a:gd name="T8" fmla="*/ 26 w 127"/>
                  <a:gd name="T9" fmla="*/ 49 h 189"/>
                  <a:gd name="T10" fmla="*/ 56 w 127"/>
                  <a:gd name="T11" fmla="*/ 36 h 189"/>
                  <a:gd name="T12" fmla="*/ 68 w 127"/>
                  <a:gd name="T13" fmla="*/ 10 h 189"/>
                  <a:gd name="T14" fmla="*/ 76 w 127"/>
                  <a:gd name="T15" fmla="*/ 31 h 189"/>
                  <a:gd name="T16" fmla="*/ 86 w 127"/>
                  <a:gd name="T17" fmla="*/ 58 h 189"/>
                  <a:gd name="T18" fmla="*/ 104 w 127"/>
                  <a:gd name="T19" fmla="*/ 50 h 189"/>
                  <a:gd name="T20" fmla="*/ 108 w 127"/>
                  <a:gd name="T21" fmla="*/ 61 h 189"/>
                  <a:gd name="T22" fmla="*/ 95 w 127"/>
                  <a:gd name="T23" fmla="*/ 78 h 189"/>
                  <a:gd name="T24" fmla="*/ 99 w 127"/>
                  <a:gd name="T25" fmla="*/ 82 h 189"/>
                  <a:gd name="T26" fmla="*/ 109 w 127"/>
                  <a:gd name="T27" fmla="*/ 44 h 189"/>
                  <a:gd name="T28" fmla="*/ 95 w 127"/>
                  <a:gd name="T29" fmla="*/ 46 h 189"/>
                  <a:gd name="T30" fmla="*/ 86 w 127"/>
                  <a:gd name="T31" fmla="*/ 51 h 189"/>
                  <a:gd name="T32" fmla="*/ 82 w 127"/>
                  <a:gd name="T33" fmla="*/ 43 h 189"/>
                  <a:gd name="T34" fmla="*/ 71 w 127"/>
                  <a:gd name="T35" fmla="*/ 4 h 189"/>
                  <a:gd name="T36" fmla="*/ 51 w 127"/>
                  <a:gd name="T37" fmla="*/ 32 h 189"/>
                  <a:gd name="T38" fmla="*/ 39 w 127"/>
                  <a:gd name="T39" fmla="*/ 48 h 189"/>
                  <a:gd name="T40" fmla="*/ 25 w 127"/>
                  <a:gd name="T41" fmla="*/ 33 h 189"/>
                  <a:gd name="T42" fmla="*/ 14 w 127"/>
                  <a:gd name="T43" fmla="*/ 19 h 189"/>
                  <a:gd name="T44" fmla="*/ 2 w 127"/>
                  <a:gd name="T45" fmla="*/ 35 h 189"/>
                  <a:gd name="T46" fmla="*/ 12 w 127"/>
                  <a:gd name="T47" fmla="*/ 68 h 189"/>
                  <a:gd name="T48" fmla="*/ 14 w 127"/>
                  <a:gd name="T49" fmla="*/ 103 h 189"/>
                  <a:gd name="T50" fmla="*/ 7 w 127"/>
                  <a:gd name="T51" fmla="*/ 163 h 189"/>
                  <a:gd name="T52" fmla="*/ 3 w 127"/>
                  <a:gd name="T53" fmla="*/ 182 h 189"/>
                  <a:gd name="T54" fmla="*/ 8 w 127"/>
                  <a:gd name="T55" fmla="*/ 18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7" h="189">
                    <a:moveTo>
                      <a:pt x="8" y="185"/>
                    </a:moveTo>
                    <a:cubicBezTo>
                      <a:pt x="16" y="159"/>
                      <a:pt x="20" y="132"/>
                      <a:pt x="21" y="106"/>
                    </a:cubicBezTo>
                    <a:cubicBezTo>
                      <a:pt x="21" y="84"/>
                      <a:pt x="18" y="63"/>
                      <a:pt x="11" y="43"/>
                    </a:cubicBezTo>
                    <a:cubicBezTo>
                      <a:pt x="9" y="39"/>
                      <a:pt x="3" y="17"/>
                      <a:pt x="13" y="26"/>
                    </a:cubicBezTo>
                    <a:cubicBezTo>
                      <a:pt x="19" y="32"/>
                      <a:pt x="20" y="42"/>
                      <a:pt x="26" y="49"/>
                    </a:cubicBezTo>
                    <a:cubicBezTo>
                      <a:pt x="39" y="61"/>
                      <a:pt x="53" y="50"/>
                      <a:pt x="56" y="36"/>
                    </a:cubicBezTo>
                    <a:cubicBezTo>
                      <a:pt x="58" y="29"/>
                      <a:pt x="58" y="12"/>
                      <a:pt x="68" y="10"/>
                    </a:cubicBezTo>
                    <a:cubicBezTo>
                      <a:pt x="76" y="8"/>
                      <a:pt x="76" y="27"/>
                      <a:pt x="76" y="31"/>
                    </a:cubicBezTo>
                    <a:cubicBezTo>
                      <a:pt x="77" y="39"/>
                      <a:pt x="68" y="64"/>
                      <a:pt x="86" y="58"/>
                    </a:cubicBezTo>
                    <a:cubicBezTo>
                      <a:pt x="92" y="56"/>
                      <a:pt x="97" y="51"/>
                      <a:pt x="104" y="50"/>
                    </a:cubicBezTo>
                    <a:cubicBezTo>
                      <a:pt x="110" y="48"/>
                      <a:pt x="109" y="57"/>
                      <a:pt x="108" y="61"/>
                    </a:cubicBezTo>
                    <a:cubicBezTo>
                      <a:pt x="105" y="67"/>
                      <a:pt x="99" y="73"/>
                      <a:pt x="95" y="78"/>
                    </a:cubicBezTo>
                    <a:cubicBezTo>
                      <a:pt x="92" y="81"/>
                      <a:pt x="97" y="85"/>
                      <a:pt x="99" y="82"/>
                    </a:cubicBezTo>
                    <a:cubicBezTo>
                      <a:pt x="105" y="76"/>
                      <a:pt x="127" y="52"/>
                      <a:pt x="109" y="44"/>
                    </a:cubicBezTo>
                    <a:cubicBezTo>
                      <a:pt x="105" y="42"/>
                      <a:pt x="100" y="44"/>
                      <a:pt x="95" y="46"/>
                    </a:cubicBezTo>
                    <a:cubicBezTo>
                      <a:pt x="92" y="48"/>
                      <a:pt x="89" y="49"/>
                      <a:pt x="86" y="51"/>
                    </a:cubicBezTo>
                    <a:cubicBezTo>
                      <a:pt x="79" y="54"/>
                      <a:pt x="81" y="49"/>
                      <a:pt x="82" y="43"/>
                    </a:cubicBezTo>
                    <a:cubicBezTo>
                      <a:pt x="83" y="33"/>
                      <a:pt x="85" y="8"/>
                      <a:pt x="71" y="4"/>
                    </a:cubicBezTo>
                    <a:cubicBezTo>
                      <a:pt x="56" y="0"/>
                      <a:pt x="52" y="23"/>
                      <a:pt x="51" y="32"/>
                    </a:cubicBezTo>
                    <a:cubicBezTo>
                      <a:pt x="50" y="39"/>
                      <a:pt x="46" y="47"/>
                      <a:pt x="39" y="48"/>
                    </a:cubicBezTo>
                    <a:cubicBezTo>
                      <a:pt x="31" y="50"/>
                      <a:pt x="27" y="38"/>
                      <a:pt x="25" y="33"/>
                    </a:cubicBezTo>
                    <a:cubicBezTo>
                      <a:pt x="23" y="28"/>
                      <a:pt x="19" y="22"/>
                      <a:pt x="14" y="19"/>
                    </a:cubicBezTo>
                    <a:cubicBezTo>
                      <a:pt x="1" y="11"/>
                      <a:pt x="0" y="27"/>
                      <a:pt x="2" y="35"/>
                    </a:cubicBezTo>
                    <a:cubicBezTo>
                      <a:pt x="5" y="46"/>
                      <a:pt x="9" y="57"/>
                      <a:pt x="12" y="68"/>
                    </a:cubicBezTo>
                    <a:cubicBezTo>
                      <a:pt x="14" y="80"/>
                      <a:pt x="14" y="92"/>
                      <a:pt x="14" y="103"/>
                    </a:cubicBezTo>
                    <a:cubicBezTo>
                      <a:pt x="14" y="124"/>
                      <a:pt x="11" y="144"/>
                      <a:pt x="7" y="163"/>
                    </a:cubicBezTo>
                    <a:cubicBezTo>
                      <a:pt x="6" y="169"/>
                      <a:pt x="4" y="179"/>
                      <a:pt x="3" y="182"/>
                    </a:cubicBezTo>
                    <a:cubicBezTo>
                      <a:pt x="1" y="186"/>
                      <a:pt x="7" y="189"/>
                      <a:pt x="8" y="185"/>
                    </a:cubicBezTo>
                    <a:close/>
                  </a:path>
                </a:pathLst>
              </a:custGeom>
              <a:solidFill>
                <a:srgbClr val="2D8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90" name="组合 89"/>
            <p:cNvGrpSpPr/>
            <p:nvPr/>
          </p:nvGrpSpPr>
          <p:grpSpPr>
            <a:xfrm>
              <a:off x="5636093" y="3435292"/>
              <a:ext cx="465138" cy="627063"/>
              <a:chOff x="3825803" y="1795463"/>
              <a:chExt cx="465138" cy="627063"/>
            </a:xfrm>
          </p:grpSpPr>
          <p:sp>
            <p:nvSpPr>
              <p:cNvPr id="91" name="Freeform 59"/>
              <p:cNvSpPr>
                <a:spLocks noEditPoints="1"/>
              </p:cNvSpPr>
              <p:nvPr/>
            </p:nvSpPr>
            <p:spPr bwMode="auto">
              <a:xfrm>
                <a:off x="3825803" y="1795463"/>
                <a:ext cx="465138" cy="627063"/>
              </a:xfrm>
              <a:custGeom>
                <a:avLst/>
                <a:gdLst>
                  <a:gd name="T0" fmla="*/ 12 w 187"/>
                  <a:gd name="T1" fmla="*/ 252 h 253"/>
                  <a:gd name="T2" fmla="*/ 10 w 187"/>
                  <a:gd name="T3" fmla="*/ 251 h 253"/>
                  <a:gd name="T4" fmla="*/ 9 w 187"/>
                  <a:gd name="T5" fmla="*/ 220 h 253"/>
                  <a:gd name="T6" fmla="*/ 9 w 187"/>
                  <a:gd name="T7" fmla="*/ 219 h 253"/>
                  <a:gd name="T8" fmla="*/ 17 w 187"/>
                  <a:gd name="T9" fmla="*/ 199 h 253"/>
                  <a:gd name="T10" fmla="*/ 19 w 187"/>
                  <a:gd name="T11" fmla="*/ 198 h 253"/>
                  <a:gd name="T12" fmla="*/ 18 w 187"/>
                  <a:gd name="T13" fmla="*/ 186 h 253"/>
                  <a:gd name="T14" fmla="*/ 68 w 187"/>
                  <a:gd name="T15" fmla="*/ 187 h 253"/>
                  <a:gd name="T16" fmla="*/ 79 w 187"/>
                  <a:gd name="T17" fmla="*/ 191 h 253"/>
                  <a:gd name="T18" fmla="*/ 85 w 187"/>
                  <a:gd name="T19" fmla="*/ 184 h 253"/>
                  <a:gd name="T20" fmla="*/ 97 w 187"/>
                  <a:gd name="T21" fmla="*/ 165 h 253"/>
                  <a:gd name="T22" fmla="*/ 123 w 187"/>
                  <a:gd name="T23" fmla="*/ 150 h 253"/>
                  <a:gd name="T24" fmla="*/ 161 w 187"/>
                  <a:gd name="T25" fmla="*/ 123 h 253"/>
                  <a:gd name="T26" fmla="*/ 172 w 187"/>
                  <a:gd name="T27" fmla="*/ 68 h 253"/>
                  <a:gd name="T28" fmla="*/ 132 w 187"/>
                  <a:gd name="T29" fmla="*/ 29 h 253"/>
                  <a:gd name="T30" fmla="*/ 47 w 187"/>
                  <a:gd name="T31" fmla="*/ 49 h 253"/>
                  <a:gd name="T32" fmla="*/ 45 w 187"/>
                  <a:gd name="T33" fmla="*/ 116 h 253"/>
                  <a:gd name="T34" fmla="*/ 45 w 187"/>
                  <a:gd name="T35" fmla="*/ 118 h 253"/>
                  <a:gd name="T36" fmla="*/ 48 w 187"/>
                  <a:gd name="T37" fmla="*/ 169 h 253"/>
                  <a:gd name="T38" fmla="*/ 42 w 187"/>
                  <a:gd name="T39" fmla="*/ 172 h 253"/>
                  <a:gd name="T40" fmla="*/ 39 w 187"/>
                  <a:gd name="T41" fmla="*/ 166 h 253"/>
                  <a:gd name="T42" fmla="*/ 37 w 187"/>
                  <a:gd name="T43" fmla="*/ 121 h 253"/>
                  <a:gd name="T44" fmla="*/ 36 w 187"/>
                  <a:gd name="T45" fmla="*/ 120 h 253"/>
                  <a:gd name="T46" fmla="*/ 40 w 187"/>
                  <a:gd name="T47" fmla="*/ 44 h 253"/>
                  <a:gd name="T48" fmla="*/ 136 w 187"/>
                  <a:gd name="T49" fmla="*/ 20 h 253"/>
                  <a:gd name="T50" fmla="*/ 181 w 187"/>
                  <a:gd name="T51" fmla="*/ 66 h 253"/>
                  <a:gd name="T52" fmla="*/ 169 w 187"/>
                  <a:gd name="T53" fmla="*/ 128 h 253"/>
                  <a:gd name="T54" fmla="*/ 126 w 187"/>
                  <a:gd name="T55" fmla="*/ 158 h 253"/>
                  <a:gd name="T56" fmla="*/ 104 w 187"/>
                  <a:gd name="T57" fmla="*/ 171 h 253"/>
                  <a:gd name="T58" fmla="*/ 93 w 187"/>
                  <a:gd name="T59" fmla="*/ 187 h 253"/>
                  <a:gd name="T60" fmla="*/ 77 w 187"/>
                  <a:gd name="T61" fmla="*/ 200 h 253"/>
                  <a:gd name="T62" fmla="*/ 65 w 187"/>
                  <a:gd name="T63" fmla="*/ 196 h 253"/>
                  <a:gd name="T64" fmla="*/ 26 w 187"/>
                  <a:gd name="T65" fmla="*/ 190 h 253"/>
                  <a:gd name="T66" fmla="*/ 29 w 187"/>
                  <a:gd name="T67" fmla="*/ 196 h 253"/>
                  <a:gd name="T68" fmla="*/ 30 w 187"/>
                  <a:gd name="T69" fmla="*/ 196 h 253"/>
                  <a:gd name="T70" fmla="*/ 75 w 187"/>
                  <a:gd name="T71" fmla="*/ 210 h 253"/>
                  <a:gd name="T72" fmla="*/ 74 w 187"/>
                  <a:gd name="T73" fmla="*/ 222 h 253"/>
                  <a:gd name="T74" fmla="*/ 28 w 187"/>
                  <a:gd name="T75" fmla="*/ 207 h 253"/>
                  <a:gd name="T76" fmla="*/ 26 w 187"/>
                  <a:gd name="T77" fmla="*/ 206 h 253"/>
                  <a:gd name="T78" fmla="*/ 21 w 187"/>
                  <a:gd name="T79" fmla="*/ 208 h 253"/>
                  <a:gd name="T80" fmla="*/ 18 w 187"/>
                  <a:gd name="T81" fmla="*/ 216 h 253"/>
                  <a:gd name="T82" fmla="*/ 61 w 187"/>
                  <a:gd name="T83" fmla="*/ 232 h 253"/>
                  <a:gd name="T84" fmla="*/ 66 w 187"/>
                  <a:gd name="T85" fmla="*/ 244 h 253"/>
                  <a:gd name="T86" fmla="*/ 57 w 187"/>
                  <a:gd name="T87" fmla="*/ 249 h 253"/>
                  <a:gd name="T88" fmla="*/ 14 w 187"/>
                  <a:gd name="T89" fmla="*/ 227 h 253"/>
                  <a:gd name="T90" fmla="*/ 18 w 187"/>
                  <a:gd name="T91" fmla="*/ 246 h 253"/>
                  <a:gd name="T92" fmla="*/ 17 w 187"/>
                  <a:gd name="T93" fmla="*/ 252 h 253"/>
                  <a:gd name="T94" fmla="*/ 12 w 187"/>
                  <a:gd name="T95" fmla="*/ 252 h 253"/>
                  <a:gd name="T96" fmla="*/ 24 w 187"/>
                  <a:gd name="T97" fmla="*/ 225 h 253"/>
                  <a:gd name="T98" fmla="*/ 56 w 187"/>
                  <a:gd name="T99" fmla="*/ 240 h 253"/>
                  <a:gd name="T100" fmla="*/ 55 w 187"/>
                  <a:gd name="T101" fmla="*/ 238 h 253"/>
                  <a:gd name="T102" fmla="*/ 24 w 187"/>
                  <a:gd name="T103" fmla="*/ 225 h 253"/>
                  <a:gd name="T104" fmla="*/ 41 w 187"/>
                  <a:gd name="T105" fmla="*/ 205 h 253"/>
                  <a:gd name="T106" fmla="*/ 68 w 187"/>
                  <a:gd name="T107" fmla="*/ 215 h 253"/>
                  <a:gd name="T108" fmla="*/ 67 w 187"/>
                  <a:gd name="T109" fmla="*/ 214 h 253"/>
                  <a:gd name="T110" fmla="*/ 41 w 187"/>
                  <a:gd name="T111" fmla="*/ 205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87" h="253">
                    <a:moveTo>
                      <a:pt x="12" y="252"/>
                    </a:moveTo>
                    <a:cubicBezTo>
                      <a:pt x="11" y="252"/>
                      <a:pt x="11" y="251"/>
                      <a:pt x="10" y="251"/>
                    </a:cubicBezTo>
                    <a:cubicBezTo>
                      <a:pt x="0" y="233"/>
                      <a:pt x="4" y="224"/>
                      <a:pt x="9" y="220"/>
                    </a:cubicBezTo>
                    <a:cubicBezTo>
                      <a:pt x="9" y="220"/>
                      <a:pt x="9" y="219"/>
                      <a:pt x="9" y="219"/>
                    </a:cubicBezTo>
                    <a:cubicBezTo>
                      <a:pt x="6" y="211"/>
                      <a:pt x="9" y="204"/>
                      <a:pt x="17" y="199"/>
                    </a:cubicBezTo>
                    <a:cubicBezTo>
                      <a:pt x="18" y="199"/>
                      <a:pt x="18" y="199"/>
                      <a:pt x="19" y="198"/>
                    </a:cubicBezTo>
                    <a:cubicBezTo>
                      <a:pt x="16" y="193"/>
                      <a:pt x="16" y="189"/>
                      <a:pt x="18" y="186"/>
                    </a:cubicBezTo>
                    <a:cubicBezTo>
                      <a:pt x="26" y="170"/>
                      <a:pt x="51" y="180"/>
                      <a:pt x="68" y="187"/>
                    </a:cubicBezTo>
                    <a:cubicBezTo>
                      <a:pt x="73" y="189"/>
                      <a:pt x="77" y="191"/>
                      <a:pt x="79" y="191"/>
                    </a:cubicBezTo>
                    <a:cubicBezTo>
                      <a:pt x="81" y="191"/>
                      <a:pt x="81" y="191"/>
                      <a:pt x="85" y="184"/>
                    </a:cubicBezTo>
                    <a:cubicBezTo>
                      <a:pt x="88" y="178"/>
                      <a:pt x="91" y="172"/>
                      <a:pt x="97" y="165"/>
                    </a:cubicBezTo>
                    <a:cubicBezTo>
                      <a:pt x="104" y="156"/>
                      <a:pt x="114" y="153"/>
                      <a:pt x="123" y="150"/>
                    </a:cubicBezTo>
                    <a:cubicBezTo>
                      <a:pt x="136" y="145"/>
                      <a:pt x="149" y="141"/>
                      <a:pt x="161" y="123"/>
                    </a:cubicBezTo>
                    <a:cubicBezTo>
                      <a:pt x="173" y="104"/>
                      <a:pt x="177" y="85"/>
                      <a:pt x="172" y="68"/>
                    </a:cubicBezTo>
                    <a:cubicBezTo>
                      <a:pt x="167" y="51"/>
                      <a:pt x="153" y="37"/>
                      <a:pt x="132" y="29"/>
                    </a:cubicBezTo>
                    <a:cubicBezTo>
                      <a:pt x="91" y="11"/>
                      <a:pt x="60" y="28"/>
                      <a:pt x="47" y="49"/>
                    </a:cubicBezTo>
                    <a:cubicBezTo>
                      <a:pt x="28" y="79"/>
                      <a:pt x="38" y="100"/>
                      <a:pt x="45" y="116"/>
                    </a:cubicBezTo>
                    <a:cubicBezTo>
                      <a:pt x="45" y="118"/>
                      <a:pt x="45" y="118"/>
                      <a:pt x="45" y="118"/>
                    </a:cubicBezTo>
                    <a:cubicBezTo>
                      <a:pt x="54" y="137"/>
                      <a:pt x="52" y="159"/>
                      <a:pt x="48" y="169"/>
                    </a:cubicBezTo>
                    <a:cubicBezTo>
                      <a:pt x="47" y="171"/>
                      <a:pt x="44" y="173"/>
                      <a:pt x="42" y="172"/>
                    </a:cubicBezTo>
                    <a:cubicBezTo>
                      <a:pt x="40" y="171"/>
                      <a:pt x="38" y="168"/>
                      <a:pt x="39" y="166"/>
                    </a:cubicBezTo>
                    <a:cubicBezTo>
                      <a:pt x="42" y="157"/>
                      <a:pt x="45" y="138"/>
                      <a:pt x="37" y="121"/>
                    </a:cubicBezTo>
                    <a:cubicBezTo>
                      <a:pt x="36" y="120"/>
                      <a:pt x="36" y="120"/>
                      <a:pt x="36" y="120"/>
                    </a:cubicBezTo>
                    <a:cubicBezTo>
                      <a:pt x="29" y="104"/>
                      <a:pt x="17" y="78"/>
                      <a:pt x="40" y="44"/>
                    </a:cubicBezTo>
                    <a:cubicBezTo>
                      <a:pt x="55" y="20"/>
                      <a:pt x="89" y="0"/>
                      <a:pt x="136" y="20"/>
                    </a:cubicBezTo>
                    <a:cubicBezTo>
                      <a:pt x="159" y="30"/>
                      <a:pt x="175" y="46"/>
                      <a:pt x="181" y="66"/>
                    </a:cubicBezTo>
                    <a:cubicBezTo>
                      <a:pt x="187" y="85"/>
                      <a:pt x="183" y="107"/>
                      <a:pt x="169" y="128"/>
                    </a:cubicBezTo>
                    <a:cubicBezTo>
                      <a:pt x="155" y="148"/>
                      <a:pt x="140" y="154"/>
                      <a:pt x="126" y="158"/>
                    </a:cubicBezTo>
                    <a:cubicBezTo>
                      <a:pt x="117" y="161"/>
                      <a:pt x="110" y="164"/>
                      <a:pt x="104" y="171"/>
                    </a:cubicBezTo>
                    <a:cubicBezTo>
                      <a:pt x="99" y="177"/>
                      <a:pt x="96" y="183"/>
                      <a:pt x="93" y="187"/>
                    </a:cubicBezTo>
                    <a:cubicBezTo>
                      <a:pt x="90" y="195"/>
                      <a:pt x="87" y="202"/>
                      <a:pt x="77" y="200"/>
                    </a:cubicBezTo>
                    <a:cubicBezTo>
                      <a:pt x="74" y="199"/>
                      <a:pt x="70" y="198"/>
                      <a:pt x="65" y="196"/>
                    </a:cubicBezTo>
                    <a:cubicBezTo>
                      <a:pt x="53" y="191"/>
                      <a:pt x="30" y="182"/>
                      <a:pt x="26" y="190"/>
                    </a:cubicBezTo>
                    <a:cubicBezTo>
                      <a:pt x="26" y="191"/>
                      <a:pt x="26" y="193"/>
                      <a:pt x="29" y="196"/>
                    </a:cubicBezTo>
                    <a:cubicBezTo>
                      <a:pt x="29" y="196"/>
                      <a:pt x="29" y="196"/>
                      <a:pt x="30" y="196"/>
                    </a:cubicBezTo>
                    <a:cubicBezTo>
                      <a:pt x="47" y="194"/>
                      <a:pt x="70" y="199"/>
                      <a:pt x="75" y="210"/>
                    </a:cubicBezTo>
                    <a:cubicBezTo>
                      <a:pt x="79" y="217"/>
                      <a:pt x="76" y="221"/>
                      <a:pt x="74" y="222"/>
                    </a:cubicBezTo>
                    <a:cubicBezTo>
                      <a:pt x="66" y="230"/>
                      <a:pt x="39" y="216"/>
                      <a:pt x="28" y="207"/>
                    </a:cubicBezTo>
                    <a:cubicBezTo>
                      <a:pt x="27" y="207"/>
                      <a:pt x="27" y="206"/>
                      <a:pt x="26" y="206"/>
                    </a:cubicBezTo>
                    <a:cubicBezTo>
                      <a:pt x="24" y="206"/>
                      <a:pt x="22" y="207"/>
                      <a:pt x="21" y="208"/>
                    </a:cubicBezTo>
                    <a:cubicBezTo>
                      <a:pt x="18" y="209"/>
                      <a:pt x="16" y="211"/>
                      <a:pt x="18" y="216"/>
                    </a:cubicBezTo>
                    <a:cubicBezTo>
                      <a:pt x="31" y="214"/>
                      <a:pt x="51" y="221"/>
                      <a:pt x="61" y="232"/>
                    </a:cubicBezTo>
                    <a:cubicBezTo>
                      <a:pt x="63" y="233"/>
                      <a:pt x="68" y="239"/>
                      <a:pt x="66" y="244"/>
                    </a:cubicBezTo>
                    <a:cubicBezTo>
                      <a:pt x="65" y="246"/>
                      <a:pt x="63" y="249"/>
                      <a:pt x="57" y="249"/>
                    </a:cubicBezTo>
                    <a:cubicBezTo>
                      <a:pt x="47" y="249"/>
                      <a:pt x="25" y="242"/>
                      <a:pt x="14" y="227"/>
                    </a:cubicBezTo>
                    <a:cubicBezTo>
                      <a:pt x="10" y="232"/>
                      <a:pt x="16" y="242"/>
                      <a:pt x="18" y="246"/>
                    </a:cubicBezTo>
                    <a:cubicBezTo>
                      <a:pt x="19" y="248"/>
                      <a:pt x="19" y="251"/>
                      <a:pt x="17" y="252"/>
                    </a:cubicBezTo>
                    <a:cubicBezTo>
                      <a:pt x="15" y="253"/>
                      <a:pt x="13" y="253"/>
                      <a:pt x="12" y="252"/>
                    </a:cubicBezTo>
                    <a:close/>
                    <a:moveTo>
                      <a:pt x="24" y="225"/>
                    </a:moveTo>
                    <a:cubicBezTo>
                      <a:pt x="34" y="235"/>
                      <a:pt x="50" y="240"/>
                      <a:pt x="56" y="240"/>
                    </a:cubicBezTo>
                    <a:cubicBezTo>
                      <a:pt x="56" y="239"/>
                      <a:pt x="55" y="239"/>
                      <a:pt x="55" y="238"/>
                    </a:cubicBezTo>
                    <a:cubicBezTo>
                      <a:pt x="47" y="230"/>
                      <a:pt x="34" y="226"/>
                      <a:pt x="24" y="225"/>
                    </a:cubicBezTo>
                    <a:close/>
                    <a:moveTo>
                      <a:pt x="41" y="205"/>
                    </a:moveTo>
                    <a:cubicBezTo>
                      <a:pt x="51" y="211"/>
                      <a:pt x="63" y="215"/>
                      <a:pt x="68" y="215"/>
                    </a:cubicBezTo>
                    <a:cubicBezTo>
                      <a:pt x="67" y="215"/>
                      <a:pt x="67" y="215"/>
                      <a:pt x="67" y="214"/>
                    </a:cubicBezTo>
                    <a:cubicBezTo>
                      <a:pt x="65" y="210"/>
                      <a:pt x="53" y="206"/>
                      <a:pt x="41" y="205"/>
                    </a:cubicBezTo>
                    <a:close/>
                  </a:path>
                </a:pathLst>
              </a:custGeom>
              <a:solidFill>
                <a:srgbClr val="FD96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" name="Freeform 60"/>
              <p:cNvSpPr/>
              <p:nvPr/>
            </p:nvSpPr>
            <p:spPr bwMode="auto">
              <a:xfrm>
                <a:off x="3968678" y="1922463"/>
                <a:ext cx="239713" cy="341313"/>
              </a:xfrm>
              <a:custGeom>
                <a:avLst/>
                <a:gdLst>
                  <a:gd name="T0" fmla="*/ 5 w 97"/>
                  <a:gd name="T1" fmla="*/ 135 h 138"/>
                  <a:gd name="T2" fmla="*/ 17 w 97"/>
                  <a:gd name="T3" fmla="*/ 77 h 138"/>
                  <a:gd name="T4" fmla="*/ 12 w 97"/>
                  <a:gd name="T5" fmla="*/ 30 h 138"/>
                  <a:gd name="T6" fmla="*/ 13 w 97"/>
                  <a:gd name="T7" fmla="*/ 18 h 138"/>
                  <a:gd name="T8" fmla="*/ 23 w 97"/>
                  <a:gd name="T9" fmla="*/ 35 h 138"/>
                  <a:gd name="T10" fmla="*/ 45 w 97"/>
                  <a:gd name="T11" fmla="*/ 27 h 138"/>
                  <a:gd name="T12" fmla="*/ 55 w 97"/>
                  <a:gd name="T13" fmla="*/ 7 h 138"/>
                  <a:gd name="T14" fmla="*/ 61 w 97"/>
                  <a:gd name="T15" fmla="*/ 23 h 138"/>
                  <a:gd name="T16" fmla="*/ 66 w 97"/>
                  <a:gd name="T17" fmla="*/ 44 h 138"/>
                  <a:gd name="T18" fmla="*/ 80 w 97"/>
                  <a:gd name="T19" fmla="*/ 38 h 138"/>
                  <a:gd name="T20" fmla="*/ 83 w 97"/>
                  <a:gd name="T21" fmla="*/ 47 h 138"/>
                  <a:gd name="T22" fmla="*/ 72 w 97"/>
                  <a:gd name="T23" fmla="*/ 59 h 138"/>
                  <a:gd name="T24" fmla="*/ 76 w 97"/>
                  <a:gd name="T25" fmla="*/ 62 h 138"/>
                  <a:gd name="T26" fmla="*/ 85 w 97"/>
                  <a:gd name="T27" fmla="*/ 34 h 138"/>
                  <a:gd name="T28" fmla="*/ 74 w 97"/>
                  <a:gd name="T29" fmla="*/ 35 h 138"/>
                  <a:gd name="T30" fmla="*/ 67 w 97"/>
                  <a:gd name="T31" fmla="*/ 39 h 138"/>
                  <a:gd name="T32" fmla="*/ 64 w 97"/>
                  <a:gd name="T33" fmla="*/ 33 h 138"/>
                  <a:gd name="T34" fmla="*/ 57 w 97"/>
                  <a:gd name="T35" fmla="*/ 3 h 138"/>
                  <a:gd name="T36" fmla="*/ 42 w 97"/>
                  <a:gd name="T37" fmla="*/ 24 h 138"/>
                  <a:gd name="T38" fmla="*/ 32 w 97"/>
                  <a:gd name="T39" fmla="*/ 35 h 138"/>
                  <a:gd name="T40" fmla="*/ 22 w 97"/>
                  <a:gd name="T41" fmla="*/ 24 h 138"/>
                  <a:gd name="T42" fmla="*/ 14 w 97"/>
                  <a:gd name="T43" fmla="*/ 13 h 138"/>
                  <a:gd name="T44" fmla="*/ 5 w 97"/>
                  <a:gd name="T45" fmla="*/ 24 h 138"/>
                  <a:gd name="T46" fmla="*/ 11 w 97"/>
                  <a:gd name="T47" fmla="*/ 49 h 138"/>
                  <a:gd name="T48" fmla="*/ 12 w 97"/>
                  <a:gd name="T49" fmla="*/ 75 h 138"/>
                  <a:gd name="T50" fmla="*/ 5 w 97"/>
                  <a:gd name="T51" fmla="*/ 119 h 138"/>
                  <a:gd name="T52" fmla="*/ 1 w 97"/>
                  <a:gd name="T53" fmla="*/ 133 h 138"/>
                  <a:gd name="T54" fmla="*/ 5 w 97"/>
                  <a:gd name="T55" fmla="*/ 135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7" h="138">
                    <a:moveTo>
                      <a:pt x="5" y="135"/>
                    </a:moveTo>
                    <a:cubicBezTo>
                      <a:pt x="12" y="117"/>
                      <a:pt x="16" y="97"/>
                      <a:pt x="17" y="77"/>
                    </a:cubicBezTo>
                    <a:cubicBezTo>
                      <a:pt x="18" y="61"/>
                      <a:pt x="16" y="46"/>
                      <a:pt x="12" y="30"/>
                    </a:cubicBezTo>
                    <a:cubicBezTo>
                      <a:pt x="11" y="27"/>
                      <a:pt x="6" y="11"/>
                      <a:pt x="13" y="18"/>
                    </a:cubicBezTo>
                    <a:cubicBezTo>
                      <a:pt x="18" y="23"/>
                      <a:pt x="18" y="30"/>
                      <a:pt x="23" y="35"/>
                    </a:cubicBezTo>
                    <a:cubicBezTo>
                      <a:pt x="32" y="45"/>
                      <a:pt x="42" y="37"/>
                      <a:pt x="45" y="27"/>
                    </a:cubicBezTo>
                    <a:cubicBezTo>
                      <a:pt x="47" y="22"/>
                      <a:pt x="48" y="9"/>
                      <a:pt x="55" y="7"/>
                    </a:cubicBezTo>
                    <a:cubicBezTo>
                      <a:pt x="61" y="6"/>
                      <a:pt x="61" y="20"/>
                      <a:pt x="61" y="23"/>
                    </a:cubicBezTo>
                    <a:cubicBezTo>
                      <a:pt x="60" y="29"/>
                      <a:pt x="54" y="48"/>
                      <a:pt x="66" y="44"/>
                    </a:cubicBezTo>
                    <a:cubicBezTo>
                      <a:pt x="71" y="42"/>
                      <a:pt x="75" y="39"/>
                      <a:pt x="80" y="38"/>
                    </a:cubicBezTo>
                    <a:cubicBezTo>
                      <a:pt x="85" y="37"/>
                      <a:pt x="84" y="44"/>
                      <a:pt x="83" y="47"/>
                    </a:cubicBezTo>
                    <a:cubicBezTo>
                      <a:pt x="80" y="51"/>
                      <a:pt x="76" y="55"/>
                      <a:pt x="72" y="59"/>
                    </a:cubicBezTo>
                    <a:cubicBezTo>
                      <a:pt x="70" y="61"/>
                      <a:pt x="74" y="64"/>
                      <a:pt x="76" y="62"/>
                    </a:cubicBezTo>
                    <a:cubicBezTo>
                      <a:pt x="80" y="58"/>
                      <a:pt x="97" y="41"/>
                      <a:pt x="85" y="34"/>
                    </a:cubicBezTo>
                    <a:cubicBezTo>
                      <a:pt x="81" y="33"/>
                      <a:pt x="77" y="34"/>
                      <a:pt x="74" y="35"/>
                    </a:cubicBezTo>
                    <a:cubicBezTo>
                      <a:pt x="72" y="36"/>
                      <a:pt x="69" y="38"/>
                      <a:pt x="67" y="39"/>
                    </a:cubicBezTo>
                    <a:cubicBezTo>
                      <a:pt x="62" y="41"/>
                      <a:pt x="63" y="37"/>
                      <a:pt x="64" y="33"/>
                    </a:cubicBezTo>
                    <a:cubicBezTo>
                      <a:pt x="66" y="25"/>
                      <a:pt x="68" y="7"/>
                      <a:pt x="57" y="3"/>
                    </a:cubicBezTo>
                    <a:cubicBezTo>
                      <a:pt x="47" y="0"/>
                      <a:pt x="43" y="17"/>
                      <a:pt x="42" y="24"/>
                    </a:cubicBezTo>
                    <a:cubicBezTo>
                      <a:pt x="41" y="28"/>
                      <a:pt x="37" y="34"/>
                      <a:pt x="32" y="35"/>
                    </a:cubicBezTo>
                    <a:cubicBezTo>
                      <a:pt x="26" y="36"/>
                      <a:pt x="24" y="27"/>
                      <a:pt x="22" y="24"/>
                    </a:cubicBezTo>
                    <a:cubicBezTo>
                      <a:pt x="21" y="19"/>
                      <a:pt x="18" y="15"/>
                      <a:pt x="14" y="13"/>
                    </a:cubicBezTo>
                    <a:cubicBezTo>
                      <a:pt x="6" y="6"/>
                      <a:pt x="4" y="18"/>
                      <a:pt x="5" y="24"/>
                    </a:cubicBezTo>
                    <a:cubicBezTo>
                      <a:pt x="7" y="33"/>
                      <a:pt x="10" y="41"/>
                      <a:pt x="11" y="49"/>
                    </a:cubicBezTo>
                    <a:cubicBezTo>
                      <a:pt x="13" y="58"/>
                      <a:pt x="13" y="67"/>
                      <a:pt x="12" y="75"/>
                    </a:cubicBezTo>
                    <a:cubicBezTo>
                      <a:pt x="12" y="90"/>
                      <a:pt x="9" y="105"/>
                      <a:pt x="5" y="119"/>
                    </a:cubicBezTo>
                    <a:cubicBezTo>
                      <a:pt x="4" y="123"/>
                      <a:pt x="2" y="131"/>
                      <a:pt x="1" y="133"/>
                    </a:cubicBezTo>
                    <a:cubicBezTo>
                      <a:pt x="0" y="136"/>
                      <a:pt x="4" y="138"/>
                      <a:pt x="5" y="135"/>
                    </a:cubicBezTo>
                    <a:close/>
                  </a:path>
                </a:pathLst>
              </a:custGeom>
              <a:solidFill>
                <a:srgbClr val="FD96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93" name="组合 92"/>
            <p:cNvGrpSpPr/>
            <p:nvPr/>
          </p:nvGrpSpPr>
          <p:grpSpPr>
            <a:xfrm>
              <a:off x="9077040" y="3130030"/>
              <a:ext cx="1858963" cy="1768475"/>
              <a:chOff x="1498528" y="2743200"/>
              <a:chExt cx="1858963" cy="1768475"/>
            </a:xfrm>
          </p:grpSpPr>
          <p:sp>
            <p:nvSpPr>
              <p:cNvPr id="94" name="Freeform 47"/>
              <p:cNvSpPr>
                <a:spLocks noEditPoints="1"/>
              </p:cNvSpPr>
              <p:nvPr/>
            </p:nvSpPr>
            <p:spPr bwMode="auto">
              <a:xfrm>
                <a:off x="2422453" y="2790825"/>
                <a:ext cx="935038" cy="1563688"/>
              </a:xfrm>
              <a:custGeom>
                <a:avLst/>
                <a:gdLst>
                  <a:gd name="T0" fmla="*/ 188 w 377"/>
                  <a:gd name="T1" fmla="*/ 631 h 631"/>
                  <a:gd name="T2" fmla="*/ 182 w 377"/>
                  <a:gd name="T3" fmla="*/ 629 h 631"/>
                  <a:gd name="T4" fmla="*/ 144 w 377"/>
                  <a:gd name="T5" fmla="*/ 567 h 631"/>
                  <a:gd name="T6" fmla="*/ 145 w 377"/>
                  <a:gd name="T7" fmla="*/ 566 h 631"/>
                  <a:gd name="T8" fmla="*/ 138 w 377"/>
                  <a:gd name="T9" fmla="*/ 516 h 631"/>
                  <a:gd name="T10" fmla="*/ 142 w 377"/>
                  <a:gd name="T11" fmla="*/ 510 h 631"/>
                  <a:gd name="T12" fmla="*/ 125 w 377"/>
                  <a:gd name="T13" fmla="*/ 487 h 631"/>
                  <a:gd name="T14" fmla="*/ 231 w 377"/>
                  <a:gd name="T15" fmla="*/ 431 h 631"/>
                  <a:gd name="T16" fmla="*/ 258 w 377"/>
                  <a:gd name="T17" fmla="*/ 427 h 631"/>
                  <a:gd name="T18" fmla="*/ 262 w 377"/>
                  <a:gd name="T19" fmla="*/ 404 h 631"/>
                  <a:gd name="T20" fmla="*/ 265 w 377"/>
                  <a:gd name="T21" fmla="*/ 352 h 631"/>
                  <a:gd name="T22" fmla="*/ 303 w 377"/>
                  <a:gd name="T23" fmla="*/ 290 h 631"/>
                  <a:gd name="T24" fmla="*/ 351 w 377"/>
                  <a:gd name="T25" fmla="*/ 191 h 631"/>
                  <a:gd name="T26" fmla="*/ 311 w 377"/>
                  <a:gd name="T27" fmla="*/ 65 h 631"/>
                  <a:gd name="T28" fmla="*/ 184 w 377"/>
                  <a:gd name="T29" fmla="*/ 27 h 631"/>
                  <a:gd name="T30" fmla="*/ 29 w 377"/>
                  <a:gd name="T31" fmla="*/ 166 h 631"/>
                  <a:gd name="T32" fmla="*/ 100 w 377"/>
                  <a:gd name="T33" fmla="*/ 309 h 631"/>
                  <a:gd name="T34" fmla="*/ 104 w 377"/>
                  <a:gd name="T35" fmla="*/ 312 h 631"/>
                  <a:gd name="T36" fmla="*/ 168 w 377"/>
                  <a:gd name="T37" fmla="*/ 417 h 631"/>
                  <a:gd name="T38" fmla="*/ 158 w 377"/>
                  <a:gd name="T39" fmla="*/ 429 h 631"/>
                  <a:gd name="T40" fmla="*/ 146 w 377"/>
                  <a:gd name="T41" fmla="*/ 419 h 631"/>
                  <a:gd name="T42" fmla="*/ 91 w 377"/>
                  <a:gd name="T43" fmla="*/ 330 h 631"/>
                  <a:gd name="T44" fmla="*/ 87 w 377"/>
                  <a:gd name="T45" fmla="*/ 327 h 631"/>
                  <a:gd name="T46" fmla="*/ 7 w 377"/>
                  <a:gd name="T47" fmla="*/ 165 h 631"/>
                  <a:gd name="T48" fmla="*/ 182 w 377"/>
                  <a:gd name="T49" fmla="*/ 5 h 631"/>
                  <a:gd name="T50" fmla="*/ 327 w 377"/>
                  <a:gd name="T51" fmla="*/ 49 h 631"/>
                  <a:gd name="T52" fmla="*/ 373 w 377"/>
                  <a:gd name="T53" fmla="*/ 193 h 631"/>
                  <a:gd name="T54" fmla="*/ 319 w 377"/>
                  <a:gd name="T55" fmla="*/ 304 h 631"/>
                  <a:gd name="T56" fmla="*/ 286 w 377"/>
                  <a:gd name="T57" fmla="*/ 356 h 631"/>
                  <a:gd name="T58" fmla="*/ 284 w 377"/>
                  <a:gd name="T59" fmla="*/ 403 h 631"/>
                  <a:gd name="T60" fmla="*/ 264 w 377"/>
                  <a:gd name="T61" fmla="*/ 448 h 631"/>
                  <a:gd name="T62" fmla="*/ 234 w 377"/>
                  <a:gd name="T63" fmla="*/ 453 h 631"/>
                  <a:gd name="T64" fmla="*/ 147 w 377"/>
                  <a:gd name="T65" fmla="*/ 486 h 631"/>
                  <a:gd name="T66" fmla="*/ 159 w 377"/>
                  <a:gd name="T67" fmla="*/ 494 h 631"/>
                  <a:gd name="T68" fmla="*/ 160 w 377"/>
                  <a:gd name="T69" fmla="*/ 494 h 631"/>
                  <a:gd name="T70" fmla="*/ 271 w 377"/>
                  <a:gd name="T71" fmla="*/ 470 h 631"/>
                  <a:gd name="T72" fmla="*/ 284 w 377"/>
                  <a:gd name="T73" fmla="*/ 497 h 631"/>
                  <a:gd name="T74" fmla="*/ 169 w 377"/>
                  <a:gd name="T75" fmla="*/ 519 h 631"/>
                  <a:gd name="T76" fmla="*/ 165 w 377"/>
                  <a:gd name="T77" fmla="*/ 518 h 631"/>
                  <a:gd name="T78" fmla="*/ 156 w 377"/>
                  <a:gd name="T79" fmla="*/ 528 h 631"/>
                  <a:gd name="T80" fmla="*/ 159 w 377"/>
                  <a:gd name="T81" fmla="*/ 549 h 631"/>
                  <a:gd name="T82" fmla="*/ 267 w 377"/>
                  <a:gd name="T83" fmla="*/ 532 h 631"/>
                  <a:gd name="T84" fmla="*/ 292 w 377"/>
                  <a:gd name="T85" fmla="*/ 552 h 631"/>
                  <a:gd name="T86" fmla="*/ 279 w 377"/>
                  <a:gd name="T87" fmla="*/ 573 h 631"/>
                  <a:gd name="T88" fmla="*/ 164 w 377"/>
                  <a:gd name="T89" fmla="*/ 577 h 631"/>
                  <a:gd name="T90" fmla="*/ 194 w 377"/>
                  <a:gd name="T91" fmla="*/ 611 h 631"/>
                  <a:gd name="T92" fmla="*/ 197 w 377"/>
                  <a:gd name="T93" fmla="*/ 626 h 631"/>
                  <a:gd name="T94" fmla="*/ 188 w 377"/>
                  <a:gd name="T95" fmla="*/ 631 h 631"/>
                  <a:gd name="T96" fmla="*/ 183 w 377"/>
                  <a:gd name="T97" fmla="*/ 560 h 631"/>
                  <a:gd name="T98" fmla="*/ 266 w 377"/>
                  <a:gd name="T99" fmla="*/ 555 h 631"/>
                  <a:gd name="T100" fmla="*/ 261 w 377"/>
                  <a:gd name="T101" fmla="*/ 553 h 631"/>
                  <a:gd name="T102" fmla="*/ 183 w 377"/>
                  <a:gd name="T103" fmla="*/ 560 h 631"/>
                  <a:gd name="T104" fmla="*/ 196 w 377"/>
                  <a:gd name="T105" fmla="*/ 499 h 631"/>
                  <a:gd name="T106" fmla="*/ 262 w 377"/>
                  <a:gd name="T107" fmla="*/ 490 h 631"/>
                  <a:gd name="T108" fmla="*/ 259 w 377"/>
                  <a:gd name="T109" fmla="*/ 489 h 631"/>
                  <a:gd name="T110" fmla="*/ 196 w 377"/>
                  <a:gd name="T111" fmla="*/ 499 h 6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77" h="631">
                    <a:moveTo>
                      <a:pt x="188" y="631"/>
                    </a:moveTo>
                    <a:cubicBezTo>
                      <a:pt x="186" y="631"/>
                      <a:pt x="184" y="631"/>
                      <a:pt x="182" y="629"/>
                    </a:cubicBezTo>
                    <a:cubicBezTo>
                      <a:pt x="140" y="604"/>
                      <a:pt x="138" y="581"/>
                      <a:pt x="144" y="567"/>
                    </a:cubicBezTo>
                    <a:cubicBezTo>
                      <a:pt x="145" y="566"/>
                      <a:pt x="145" y="566"/>
                      <a:pt x="145" y="566"/>
                    </a:cubicBezTo>
                    <a:cubicBezTo>
                      <a:pt x="128" y="552"/>
                      <a:pt x="125" y="533"/>
                      <a:pt x="138" y="516"/>
                    </a:cubicBezTo>
                    <a:cubicBezTo>
                      <a:pt x="139" y="514"/>
                      <a:pt x="140" y="512"/>
                      <a:pt x="142" y="510"/>
                    </a:cubicBezTo>
                    <a:cubicBezTo>
                      <a:pt x="129" y="503"/>
                      <a:pt x="125" y="494"/>
                      <a:pt x="125" y="487"/>
                    </a:cubicBezTo>
                    <a:cubicBezTo>
                      <a:pt x="123" y="444"/>
                      <a:pt x="188" y="436"/>
                      <a:pt x="231" y="431"/>
                    </a:cubicBezTo>
                    <a:cubicBezTo>
                      <a:pt x="242" y="430"/>
                      <a:pt x="253" y="428"/>
                      <a:pt x="258" y="427"/>
                    </a:cubicBezTo>
                    <a:cubicBezTo>
                      <a:pt x="262" y="425"/>
                      <a:pt x="263" y="424"/>
                      <a:pt x="262" y="404"/>
                    </a:cubicBezTo>
                    <a:cubicBezTo>
                      <a:pt x="261" y="391"/>
                      <a:pt x="260" y="373"/>
                      <a:pt x="265" y="352"/>
                    </a:cubicBezTo>
                    <a:cubicBezTo>
                      <a:pt x="271" y="325"/>
                      <a:pt x="286" y="308"/>
                      <a:pt x="303" y="290"/>
                    </a:cubicBezTo>
                    <a:cubicBezTo>
                      <a:pt x="324" y="266"/>
                      <a:pt x="347" y="241"/>
                      <a:pt x="351" y="191"/>
                    </a:cubicBezTo>
                    <a:cubicBezTo>
                      <a:pt x="355" y="138"/>
                      <a:pt x="341" y="94"/>
                      <a:pt x="311" y="65"/>
                    </a:cubicBezTo>
                    <a:cubicBezTo>
                      <a:pt x="281" y="35"/>
                      <a:pt x="236" y="22"/>
                      <a:pt x="184" y="27"/>
                    </a:cubicBezTo>
                    <a:cubicBezTo>
                      <a:pt x="76" y="38"/>
                      <a:pt x="33" y="109"/>
                      <a:pt x="29" y="166"/>
                    </a:cubicBezTo>
                    <a:cubicBezTo>
                      <a:pt x="23" y="252"/>
                      <a:pt x="68" y="285"/>
                      <a:pt x="100" y="309"/>
                    </a:cubicBezTo>
                    <a:cubicBezTo>
                      <a:pt x="104" y="312"/>
                      <a:pt x="104" y="312"/>
                      <a:pt x="104" y="312"/>
                    </a:cubicBezTo>
                    <a:cubicBezTo>
                      <a:pt x="145" y="343"/>
                      <a:pt x="164" y="391"/>
                      <a:pt x="168" y="417"/>
                    </a:cubicBezTo>
                    <a:cubicBezTo>
                      <a:pt x="169" y="423"/>
                      <a:pt x="164" y="428"/>
                      <a:pt x="158" y="429"/>
                    </a:cubicBezTo>
                    <a:cubicBezTo>
                      <a:pt x="152" y="430"/>
                      <a:pt x="147" y="425"/>
                      <a:pt x="146" y="419"/>
                    </a:cubicBezTo>
                    <a:cubicBezTo>
                      <a:pt x="143" y="399"/>
                      <a:pt x="126" y="356"/>
                      <a:pt x="91" y="330"/>
                    </a:cubicBezTo>
                    <a:cubicBezTo>
                      <a:pt x="87" y="327"/>
                      <a:pt x="87" y="327"/>
                      <a:pt x="87" y="327"/>
                    </a:cubicBezTo>
                    <a:cubicBezTo>
                      <a:pt x="55" y="303"/>
                      <a:pt x="0" y="262"/>
                      <a:pt x="7" y="165"/>
                    </a:cubicBezTo>
                    <a:cubicBezTo>
                      <a:pt x="12" y="99"/>
                      <a:pt x="60" y="18"/>
                      <a:pt x="182" y="5"/>
                    </a:cubicBezTo>
                    <a:cubicBezTo>
                      <a:pt x="241" y="0"/>
                      <a:pt x="292" y="15"/>
                      <a:pt x="327" y="49"/>
                    </a:cubicBezTo>
                    <a:cubicBezTo>
                      <a:pt x="362" y="83"/>
                      <a:pt x="377" y="133"/>
                      <a:pt x="373" y="193"/>
                    </a:cubicBezTo>
                    <a:cubicBezTo>
                      <a:pt x="368" y="251"/>
                      <a:pt x="342" y="279"/>
                      <a:pt x="319" y="304"/>
                    </a:cubicBezTo>
                    <a:cubicBezTo>
                      <a:pt x="304" y="321"/>
                      <a:pt x="291" y="336"/>
                      <a:pt x="286" y="356"/>
                    </a:cubicBezTo>
                    <a:cubicBezTo>
                      <a:pt x="282" y="375"/>
                      <a:pt x="283" y="390"/>
                      <a:pt x="284" y="403"/>
                    </a:cubicBezTo>
                    <a:cubicBezTo>
                      <a:pt x="285" y="422"/>
                      <a:pt x="286" y="441"/>
                      <a:pt x="264" y="448"/>
                    </a:cubicBezTo>
                    <a:cubicBezTo>
                      <a:pt x="257" y="450"/>
                      <a:pt x="247" y="451"/>
                      <a:pt x="234" y="453"/>
                    </a:cubicBezTo>
                    <a:cubicBezTo>
                      <a:pt x="203" y="456"/>
                      <a:pt x="146" y="463"/>
                      <a:pt x="147" y="486"/>
                    </a:cubicBezTo>
                    <a:cubicBezTo>
                      <a:pt x="147" y="487"/>
                      <a:pt x="150" y="491"/>
                      <a:pt x="159" y="494"/>
                    </a:cubicBezTo>
                    <a:cubicBezTo>
                      <a:pt x="160" y="494"/>
                      <a:pt x="160" y="494"/>
                      <a:pt x="160" y="494"/>
                    </a:cubicBezTo>
                    <a:cubicBezTo>
                      <a:pt x="194" y="471"/>
                      <a:pt x="248" y="455"/>
                      <a:pt x="271" y="470"/>
                    </a:cubicBezTo>
                    <a:cubicBezTo>
                      <a:pt x="287" y="481"/>
                      <a:pt x="286" y="492"/>
                      <a:pt x="284" y="497"/>
                    </a:cubicBezTo>
                    <a:cubicBezTo>
                      <a:pt x="274" y="522"/>
                      <a:pt x="203" y="525"/>
                      <a:pt x="169" y="519"/>
                    </a:cubicBezTo>
                    <a:cubicBezTo>
                      <a:pt x="168" y="518"/>
                      <a:pt x="167" y="518"/>
                      <a:pt x="165" y="518"/>
                    </a:cubicBezTo>
                    <a:cubicBezTo>
                      <a:pt x="161" y="521"/>
                      <a:pt x="158" y="525"/>
                      <a:pt x="156" y="528"/>
                    </a:cubicBezTo>
                    <a:cubicBezTo>
                      <a:pt x="151" y="535"/>
                      <a:pt x="150" y="541"/>
                      <a:pt x="159" y="549"/>
                    </a:cubicBezTo>
                    <a:cubicBezTo>
                      <a:pt x="185" y="529"/>
                      <a:pt x="234" y="522"/>
                      <a:pt x="267" y="532"/>
                    </a:cubicBezTo>
                    <a:cubicBezTo>
                      <a:pt x="273" y="533"/>
                      <a:pt x="290" y="538"/>
                      <a:pt x="292" y="552"/>
                    </a:cubicBezTo>
                    <a:cubicBezTo>
                      <a:pt x="292" y="557"/>
                      <a:pt x="291" y="565"/>
                      <a:pt x="279" y="573"/>
                    </a:cubicBezTo>
                    <a:cubicBezTo>
                      <a:pt x="258" y="585"/>
                      <a:pt x="204" y="594"/>
                      <a:pt x="164" y="577"/>
                    </a:cubicBezTo>
                    <a:cubicBezTo>
                      <a:pt x="161" y="590"/>
                      <a:pt x="183" y="605"/>
                      <a:pt x="194" y="611"/>
                    </a:cubicBezTo>
                    <a:cubicBezTo>
                      <a:pt x="199" y="614"/>
                      <a:pt x="201" y="620"/>
                      <a:pt x="197" y="626"/>
                    </a:cubicBezTo>
                    <a:cubicBezTo>
                      <a:pt x="195" y="629"/>
                      <a:pt x="192" y="631"/>
                      <a:pt x="188" y="631"/>
                    </a:cubicBezTo>
                    <a:close/>
                    <a:moveTo>
                      <a:pt x="183" y="560"/>
                    </a:moveTo>
                    <a:cubicBezTo>
                      <a:pt x="214" y="569"/>
                      <a:pt x="253" y="562"/>
                      <a:pt x="266" y="555"/>
                    </a:cubicBezTo>
                    <a:cubicBezTo>
                      <a:pt x="265" y="554"/>
                      <a:pt x="263" y="554"/>
                      <a:pt x="261" y="553"/>
                    </a:cubicBezTo>
                    <a:cubicBezTo>
                      <a:pt x="236" y="546"/>
                      <a:pt x="203" y="551"/>
                      <a:pt x="183" y="560"/>
                    </a:cubicBezTo>
                    <a:close/>
                    <a:moveTo>
                      <a:pt x="196" y="499"/>
                    </a:moveTo>
                    <a:cubicBezTo>
                      <a:pt x="224" y="500"/>
                      <a:pt x="253" y="496"/>
                      <a:pt x="262" y="490"/>
                    </a:cubicBezTo>
                    <a:cubicBezTo>
                      <a:pt x="261" y="490"/>
                      <a:pt x="260" y="489"/>
                      <a:pt x="259" y="489"/>
                    </a:cubicBezTo>
                    <a:cubicBezTo>
                      <a:pt x="249" y="482"/>
                      <a:pt x="221" y="488"/>
                      <a:pt x="196" y="499"/>
                    </a:cubicBezTo>
                    <a:close/>
                  </a:path>
                </a:pathLst>
              </a:custGeom>
              <a:solidFill>
                <a:srgbClr val="FD96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" name="Freeform 48"/>
              <p:cNvSpPr/>
              <p:nvPr/>
            </p:nvSpPr>
            <p:spPr bwMode="auto">
              <a:xfrm>
                <a:off x="2598665" y="3028950"/>
                <a:ext cx="569913" cy="862013"/>
              </a:xfrm>
              <a:custGeom>
                <a:avLst/>
                <a:gdLst>
                  <a:gd name="T0" fmla="*/ 147 w 230"/>
                  <a:gd name="T1" fmla="*/ 340 h 348"/>
                  <a:gd name="T2" fmla="*/ 104 w 230"/>
                  <a:gd name="T3" fmla="*/ 205 h 348"/>
                  <a:gd name="T4" fmla="*/ 40 w 230"/>
                  <a:gd name="T5" fmla="*/ 114 h 348"/>
                  <a:gd name="T6" fmla="*/ 30 w 230"/>
                  <a:gd name="T7" fmla="*/ 86 h 348"/>
                  <a:gd name="T8" fmla="*/ 69 w 230"/>
                  <a:gd name="T9" fmla="*/ 111 h 348"/>
                  <a:gd name="T10" fmla="*/ 106 w 230"/>
                  <a:gd name="T11" fmla="*/ 68 h 348"/>
                  <a:gd name="T12" fmla="*/ 103 w 230"/>
                  <a:gd name="T13" fmla="*/ 17 h 348"/>
                  <a:gd name="T14" fmla="*/ 134 w 230"/>
                  <a:gd name="T15" fmla="*/ 44 h 348"/>
                  <a:gd name="T16" fmla="*/ 170 w 230"/>
                  <a:gd name="T17" fmla="*/ 79 h 348"/>
                  <a:gd name="T18" fmla="*/ 192 w 230"/>
                  <a:gd name="T19" fmla="*/ 52 h 348"/>
                  <a:gd name="T20" fmla="*/ 207 w 230"/>
                  <a:gd name="T21" fmla="*/ 66 h 348"/>
                  <a:gd name="T22" fmla="*/ 200 w 230"/>
                  <a:gd name="T23" fmla="*/ 105 h 348"/>
                  <a:gd name="T24" fmla="*/ 210 w 230"/>
                  <a:gd name="T25" fmla="*/ 107 h 348"/>
                  <a:gd name="T26" fmla="*/ 197 w 230"/>
                  <a:gd name="T27" fmla="*/ 39 h 348"/>
                  <a:gd name="T28" fmla="*/ 176 w 230"/>
                  <a:gd name="T29" fmla="*/ 54 h 348"/>
                  <a:gd name="T30" fmla="*/ 165 w 230"/>
                  <a:gd name="T31" fmla="*/ 68 h 348"/>
                  <a:gd name="T32" fmla="*/ 152 w 230"/>
                  <a:gd name="T33" fmla="*/ 59 h 348"/>
                  <a:gd name="T34" fmla="*/ 104 w 230"/>
                  <a:gd name="T35" fmla="*/ 5 h 348"/>
                  <a:gd name="T36" fmla="*/ 95 w 230"/>
                  <a:gd name="T37" fmla="*/ 66 h 348"/>
                  <a:gd name="T38" fmla="*/ 88 w 230"/>
                  <a:gd name="T39" fmla="*/ 101 h 348"/>
                  <a:gd name="T40" fmla="*/ 54 w 230"/>
                  <a:gd name="T41" fmla="*/ 88 h 348"/>
                  <a:gd name="T42" fmla="*/ 25 w 230"/>
                  <a:gd name="T43" fmla="*/ 74 h 348"/>
                  <a:gd name="T44" fmla="*/ 20 w 230"/>
                  <a:gd name="T45" fmla="*/ 108 h 348"/>
                  <a:gd name="T46" fmla="*/ 61 w 230"/>
                  <a:gd name="T47" fmla="*/ 154 h 348"/>
                  <a:gd name="T48" fmla="*/ 93 w 230"/>
                  <a:gd name="T49" fmla="*/ 207 h 348"/>
                  <a:gd name="T50" fmla="*/ 128 w 230"/>
                  <a:gd name="T51" fmla="*/ 307 h 348"/>
                  <a:gd name="T52" fmla="*/ 136 w 230"/>
                  <a:gd name="T53" fmla="*/ 341 h 348"/>
                  <a:gd name="T54" fmla="*/ 147 w 230"/>
                  <a:gd name="T55" fmla="*/ 340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30" h="348">
                    <a:moveTo>
                      <a:pt x="147" y="340"/>
                    </a:moveTo>
                    <a:cubicBezTo>
                      <a:pt x="139" y="294"/>
                      <a:pt x="124" y="248"/>
                      <a:pt x="104" y="205"/>
                    </a:cubicBezTo>
                    <a:cubicBezTo>
                      <a:pt x="88" y="171"/>
                      <a:pt x="67" y="140"/>
                      <a:pt x="40" y="114"/>
                    </a:cubicBezTo>
                    <a:cubicBezTo>
                      <a:pt x="34" y="108"/>
                      <a:pt x="7" y="80"/>
                      <a:pt x="30" y="86"/>
                    </a:cubicBezTo>
                    <a:cubicBezTo>
                      <a:pt x="45" y="91"/>
                      <a:pt x="54" y="106"/>
                      <a:pt x="69" y="111"/>
                    </a:cubicBezTo>
                    <a:cubicBezTo>
                      <a:pt x="98" y="121"/>
                      <a:pt x="112" y="93"/>
                      <a:pt x="106" y="68"/>
                    </a:cubicBezTo>
                    <a:cubicBezTo>
                      <a:pt x="104" y="56"/>
                      <a:pt x="91" y="28"/>
                      <a:pt x="103" y="17"/>
                    </a:cubicBezTo>
                    <a:cubicBezTo>
                      <a:pt x="115" y="8"/>
                      <a:pt x="131" y="37"/>
                      <a:pt x="134" y="44"/>
                    </a:cubicBezTo>
                    <a:cubicBezTo>
                      <a:pt x="141" y="57"/>
                      <a:pt x="147" y="102"/>
                      <a:pt x="170" y="79"/>
                    </a:cubicBezTo>
                    <a:cubicBezTo>
                      <a:pt x="178" y="71"/>
                      <a:pt x="183" y="60"/>
                      <a:pt x="192" y="52"/>
                    </a:cubicBezTo>
                    <a:cubicBezTo>
                      <a:pt x="201" y="45"/>
                      <a:pt x="207" y="60"/>
                      <a:pt x="207" y="66"/>
                    </a:cubicBezTo>
                    <a:cubicBezTo>
                      <a:pt x="207" y="79"/>
                      <a:pt x="203" y="93"/>
                      <a:pt x="200" y="105"/>
                    </a:cubicBezTo>
                    <a:cubicBezTo>
                      <a:pt x="198" y="112"/>
                      <a:pt x="209" y="114"/>
                      <a:pt x="210" y="107"/>
                    </a:cubicBezTo>
                    <a:cubicBezTo>
                      <a:pt x="214" y="92"/>
                      <a:pt x="230" y="38"/>
                      <a:pt x="197" y="39"/>
                    </a:cubicBezTo>
                    <a:cubicBezTo>
                      <a:pt x="187" y="40"/>
                      <a:pt x="181" y="47"/>
                      <a:pt x="176" y="54"/>
                    </a:cubicBezTo>
                    <a:cubicBezTo>
                      <a:pt x="172" y="58"/>
                      <a:pt x="168" y="63"/>
                      <a:pt x="165" y="68"/>
                    </a:cubicBezTo>
                    <a:cubicBezTo>
                      <a:pt x="157" y="79"/>
                      <a:pt x="155" y="68"/>
                      <a:pt x="152" y="59"/>
                    </a:cubicBezTo>
                    <a:cubicBezTo>
                      <a:pt x="146" y="41"/>
                      <a:pt x="130" y="0"/>
                      <a:pt x="104" y="5"/>
                    </a:cubicBezTo>
                    <a:cubicBezTo>
                      <a:pt x="78" y="10"/>
                      <a:pt x="90" y="50"/>
                      <a:pt x="95" y="66"/>
                    </a:cubicBezTo>
                    <a:cubicBezTo>
                      <a:pt x="98" y="77"/>
                      <a:pt x="98" y="93"/>
                      <a:pt x="88" y="101"/>
                    </a:cubicBezTo>
                    <a:cubicBezTo>
                      <a:pt x="77" y="109"/>
                      <a:pt x="62" y="94"/>
                      <a:pt x="54" y="88"/>
                    </a:cubicBezTo>
                    <a:cubicBezTo>
                      <a:pt x="47" y="81"/>
                      <a:pt x="36" y="76"/>
                      <a:pt x="25" y="74"/>
                    </a:cubicBezTo>
                    <a:cubicBezTo>
                      <a:pt x="0" y="71"/>
                      <a:pt x="11" y="97"/>
                      <a:pt x="20" y="108"/>
                    </a:cubicBezTo>
                    <a:cubicBezTo>
                      <a:pt x="33" y="124"/>
                      <a:pt x="49" y="137"/>
                      <a:pt x="61" y="154"/>
                    </a:cubicBezTo>
                    <a:cubicBezTo>
                      <a:pt x="74" y="170"/>
                      <a:pt x="84" y="188"/>
                      <a:pt x="93" y="207"/>
                    </a:cubicBezTo>
                    <a:cubicBezTo>
                      <a:pt x="108" y="239"/>
                      <a:pt x="119" y="273"/>
                      <a:pt x="128" y="307"/>
                    </a:cubicBezTo>
                    <a:cubicBezTo>
                      <a:pt x="131" y="317"/>
                      <a:pt x="135" y="335"/>
                      <a:pt x="136" y="341"/>
                    </a:cubicBezTo>
                    <a:cubicBezTo>
                      <a:pt x="137" y="348"/>
                      <a:pt x="148" y="347"/>
                      <a:pt x="147" y="340"/>
                    </a:cubicBezTo>
                    <a:close/>
                  </a:path>
                </a:pathLst>
              </a:custGeom>
              <a:solidFill>
                <a:srgbClr val="FD96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" name="Freeform 55"/>
              <p:cNvSpPr>
                <a:spLocks noEditPoints="1"/>
              </p:cNvSpPr>
              <p:nvPr/>
            </p:nvSpPr>
            <p:spPr bwMode="auto">
              <a:xfrm>
                <a:off x="2287515" y="3867150"/>
                <a:ext cx="431800" cy="644525"/>
              </a:xfrm>
              <a:custGeom>
                <a:avLst/>
                <a:gdLst>
                  <a:gd name="T0" fmla="*/ 142 w 174"/>
                  <a:gd name="T1" fmla="*/ 260 h 260"/>
                  <a:gd name="T2" fmla="*/ 140 w 174"/>
                  <a:gd name="T3" fmla="*/ 260 h 260"/>
                  <a:gd name="T4" fmla="*/ 116 w 174"/>
                  <a:gd name="T5" fmla="*/ 240 h 260"/>
                  <a:gd name="T6" fmla="*/ 116 w 174"/>
                  <a:gd name="T7" fmla="*/ 240 h 260"/>
                  <a:gd name="T8" fmla="*/ 107 w 174"/>
                  <a:gd name="T9" fmla="*/ 221 h 260"/>
                  <a:gd name="T10" fmla="*/ 108 w 174"/>
                  <a:gd name="T11" fmla="*/ 218 h 260"/>
                  <a:gd name="T12" fmla="*/ 98 w 174"/>
                  <a:gd name="T13" fmla="*/ 211 h 260"/>
                  <a:gd name="T14" fmla="*/ 132 w 174"/>
                  <a:gd name="T15" fmla="*/ 174 h 260"/>
                  <a:gd name="T16" fmla="*/ 142 w 174"/>
                  <a:gd name="T17" fmla="*/ 169 h 260"/>
                  <a:gd name="T18" fmla="*/ 141 w 174"/>
                  <a:gd name="T19" fmla="*/ 159 h 260"/>
                  <a:gd name="T20" fmla="*/ 135 w 174"/>
                  <a:gd name="T21" fmla="*/ 138 h 260"/>
                  <a:gd name="T22" fmla="*/ 142 w 174"/>
                  <a:gd name="T23" fmla="*/ 108 h 260"/>
                  <a:gd name="T24" fmla="*/ 148 w 174"/>
                  <a:gd name="T25" fmla="*/ 63 h 260"/>
                  <a:gd name="T26" fmla="*/ 115 w 174"/>
                  <a:gd name="T27" fmla="*/ 18 h 260"/>
                  <a:gd name="T28" fmla="*/ 59 w 174"/>
                  <a:gd name="T29" fmla="*/ 20 h 260"/>
                  <a:gd name="T30" fmla="*/ 16 w 174"/>
                  <a:gd name="T31" fmla="*/ 96 h 260"/>
                  <a:gd name="T32" fmla="*/ 64 w 174"/>
                  <a:gd name="T33" fmla="*/ 143 h 260"/>
                  <a:gd name="T34" fmla="*/ 66 w 174"/>
                  <a:gd name="T35" fmla="*/ 144 h 260"/>
                  <a:gd name="T36" fmla="*/ 105 w 174"/>
                  <a:gd name="T37" fmla="*/ 177 h 260"/>
                  <a:gd name="T38" fmla="*/ 103 w 174"/>
                  <a:gd name="T39" fmla="*/ 183 h 260"/>
                  <a:gd name="T40" fmla="*/ 97 w 174"/>
                  <a:gd name="T41" fmla="*/ 181 h 260"/>
                  <a:gd name="T42" fmla="*/ 63 w 174"/>
                  <a:gd name="T43" fmla="*/ 153 h 260"/>
                  <a:gd name="T44" fmla="*/ 61 w 174"/>
                  <a:gd name="T45" fmla="*/ 152 h 260"/>
                  <a:gd name="T46" fmla="*/ 7 w 174"/>
                  <a:gd name="T47" fmla="*/ 98 h 260"/>
                  <a:gd name="T48" fmla="*/ 55 w 174"/>
                  <a:gd name="T49" fmla="*/ 11 h 260"/>
                  <a:gd name="T50" fmla="*/ 119 w 174"/>
                  <a:gd name="T51" fmla="*/ 9 h 260"/>
                  <a:gd name="T52" fmla="*/ 157 w 174"/>
                  <a:gd name="T53" fmla="*/ 60 h 260"/>
                  <a:gd name="T54" fmla="*/ 150 w 174"/>
                  <a:gd name="T55" fmla="*/ 112 h 260"/>
                  <a:gd name="T56" fmla="*/ 144 w 174"/>
                  <a:gd name="T57" fmla="*/ 137 h 260"/>
                  <a:gd name="T58" fmla="*/ 150 w 174"/>
                  <a:gd name="T59" fmla="*/ 156 h 260"/>
                  <a:gd name="T60" fmla="*/ 148 w 174"/>
                  <a:gd name="T61" fmla="*/ 177 h 260"/>
                  <a:gd name="T62" fmla="*/ 136 w 174"/>
                  <a:gd name="T63" fmla="*/ 183 h 260"/>
                  <a:gd name="T64" fmla="*/ 106 w 174"/>
                  <a:gd name="T65" fmla="*/ 208 h 260"/>
                  <a:gd name="T66" fmla="*/ 112 w 174"/>
                  <a:gd name="T67" fmla="*/ 209 h 260"/>
                  <a:gd name="T68" fmla="*/ 113 w 174"/>
                  <a:gd name="T69" fmla="*/ 209 h 260"/>
                  <a:gd name="T70" fmla="*/ 154 w 174"/>
                  <a:gd name="T71" fmla="*/ 185 h 260"/>
                  <a:gd name="T72" fmla="*/ 163 w 174"/>
                  <a:gd name="T73" fmla="*/ 194 h 260"/>
                  <a:gd name="T74" fmla="*/ 120 w 174"/>
                  <a:gd name="T75" fmla="*/ 218 h 260"/>
                  <a:gd name="T76" fmla="*/ 118 w 174"/>
                  <a:gd name="T77" fmla="*/ 218 h 260"/>
                  <a:gd name="T78" fmla="*/ 116 w 174"/>
                  <a:gd name="T79" fmla="*/ 223 h 260"/>
                  <a:gd name="T80" fmla="*/ 120 w 174"/>
                  <a:gd name="T81" fmla="*/ 231 h 260"/>
                  <a:gd name="T82" fmla="*/ 161 w 174"/>
                  <a:gd name="T83" fmla="*/ 210 h 260"/>
                  <a:gd name="T84" fmla="*/ 173 w 174"/>
                  <a:gd name="T85" fmla="*/ 214 h 260"/>
                  <a:gd name="T86" fmla="*/ 171 w 174"/>
                  <a:gd name="T87" fmla="*/ 224 h 260"/>
                  <a:gd name="T88" fmla="*/ 125 w 174"/>
                  <a:gd name="T89" fmla="*/ 241 h 260"/>
                  <a:gd name="T90" fmla="*/ 142 w 174"/>
                  <a:gd name="T91" fmla="*/ 251 h 260"/>
                  <a:gd name="T92" fmla="*/ 145 w 174"/>
                  <a:gd name="T93" fmla="*/ 256 h 260"/>
                  <a:gd name="T94" fmla="*/ 142 w 174"/>
                  <a:gd name="T95" fmla="*/ 260 h 260"/>
                  <a:gd name="T96" fmla="*/ 131 w 174"/>
                  <a:gd name="T97" fmla="*/ 232 h 260"/>
                  <a:gd name="T98" fmla="*/ 163 w 174"/>
                  <a:gd name="T99" fmla="*/ 219 h 260"/>
                  <a:gd name="T100" fmla="*/ 161 w 174"/>
                  <a:gd name="T101" fmla="*/ 219 h 260"/>
                  <a:gd name="T102" fmla="*/ 131 w 174"/>
                  <a:gd name="T103" fmla="*/ 232 h 260"/>
                  <a:gd name="T104" fmla="*/ 128 w 174"/>
                  <a:gd name="T105" fmla="*/ 206 h 260"/>
                  <a:gd name="T106" fmla="*/ 153 w 174"/>
                  <a:gd name="T107" fmla="*/ 194 h 260"/>
                  <a:gd name="T108" fmla="*/ 151 w 174"/>
                  <a:gd name="T109" fmla="*/ 193 h 260"/>
                  <a:gd name="T110" fmla="*/ 128 w 174"/>
                  <a:gd name="T111" fmla="*/ 206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4" h="260">
                    <a:moveTo>
                      <a:pt x="142" y="260"/>
                    </a:moveTo>
                    <a:cubicBezTo>
                      <a:pt x="142" y="260"/>
                      <a:pt x="141" y="260"/>
                      <a:pt x="140" y="260"/>
                    </a:cubicBezTo>
                    <a:cubicBezTo>
                      <a:pt x="119" y="256"/>
                      <a:pt x="116" y="247"/>
                      <a:pt x="116" y="240"/>
                    </a:cubicBezTo>
                    <a:cubicBezTo>
                      <a:pt x="116" y="240"/>
                      <a:pt x="116" y="240"/>
                      <a:pt x="116" y="240"/>
                    </a:cubicBezTo>
                    <a:cubicBezTo>
                      <a:pt x="108" y="236"/>
                      <a:pt x="104" y="229"/>
                      <a:pt x="107" y="221"/>
                    </a:cubicBezTo>
                    <a:cubicBezTo>
                      <a:pt x="107" y="220"/>
                      <a:pt x="107" y="219"/>
                      <a:pt x="108" y="218"/>
                    </a:cubicBezTo>
                    <a:cubicBezTo>
                      <a:pt x="101" y="217"/>
                      <a:pt x="99" y="214"/>
                      <a:pt x="98" y="211"/>
                    </a:cubicBezTo>
                    <a:cubicBezTo>
                      <a:pt x="91" y="194"/>
                      <a:pt x="116" y="182"/>
                      <a:pt x="132" y="174"/>
                    </a:cubicBezTo>
                    <a:cubicBezTo>
                      <a:pt x="137" y="172"/>
                      <a:pt x="141" y="170"/>
                      <a:pt x="142" y="169"/>
                    </a:cubicBezTo>
                    <a:cubicBezTo>
                      <a:pt x="144" y="168"/>
                      <a:pt x="144" y="167"/>
                      <a:pt x="141" y="159"/>
                    </a:cubicBezTo>
                    <a:cubicBezTo>
                      <a:pt x="139" y="154"/>
                      <a:pt x="136" y="147"/>
                      <a:pt x="135" y="138"/>
                    </a:cubicBezTo>
                    <a:cubicBezTo>
                      <a:pt x="134" y="127"/>
                      <a:pt x="138" y="118"/>
                      <a:pt x="142" y="108"/>
                    </a:cubicBezTo>
                    <a:cubicBezTo>
                      <a:pt x="147" y="96"/>
                      <a:pt x="153" y="83"/>
                      <a:pt x="148" y="63"/>
                    </a:cubicBezTo>
                    <a:cubicBezTo>
                      <a:pt x="142" y="41"/>
                      <a:pt x="131" y="25"/>
                      <a:pt x="115" y="18"/>
                    </a:cubicBezTo>
                    <a:cubicBezTo>
                      <a:pt x="99" y="10"/>
                      <a:pt x="79" y="11"/>
                      <a:pt x="59" y="20"/>
                    </a:cubicBezTo>
                    <a:cubicBezTo>
                      <a:pt x="18" y="39"/>
                      <a:pt x="10" y="73"/>
                      <a:pt x="16" y="96"/>
                    </a:cubicBezTo>
                    <a:cubicBezTo>
                      <a:pt x="25" y="131"/>
                      <a:pt x="48" y="138"/>
                      <a:pt x="64" y="143"/>
                    </a:cubicBezTo>
                    <a:cubicBezTo>
                      <a:pt x="66" y="144"/>
                      <a:pt x="66" y="144"/>
                      <a:pt x="66" y="144"/>
                    </a:cubicBezTo>
                    <a:cubicBezTo>
                      <a:pt x="86" y="151"/>
                      <a:pt x="101" y="167"/>
                      <a:pt x="105" y="177"/>
                    </a:cubicBezTo>
                    <a:cubicBezTo>
                      <a:pt x="106" y="179"/>
                      <a:pt x="105" y="182"/>
                      <a:pt x="103" y="183"/>
                    </a:cubicBezTo>
                    <a:cubicBezTo>
                      <a:pt x="101" y="184"/>
                      <a:pt x="98" y="183"/>
                      <a:pt x="97" y="181"/>
                    </a:cubicBezTo>
                    <a:cubicBezTo>
                      <a:pt x="93" y="173"/>
                      <a:pt x="80" y="159"/>
                      <a:pt x="63" y="153"/>
                    </a:cubicBezTo>
                    <a:cubicBezTo>
                      <a:pt x="61" y="152"/>
                      <a:pt x="61" y="152"/>
                      <a:pt x="61" y="152"/>
                    </a:cubicBezTo>
                    <a:cubicBezTo>
                      <a:pt x="45" y="147"/>
                      <a:pt x="18" y="138"/>
                      <a:pt x="7" y="98"/>
                    </a:cubicBezTo>
                    <a:cubicBezTo>
                      <a:pt x="0" y="72"/>
                      <a:pt x="9" y="33"/>
                      <a:pt x="55" y="11"/>
                    </a:cubicBezTo>
                    <a:cubicBezTo>
                      <a:pt x="78" y="1"/>
                      <a:pt x="101" y="0"/>
                      <a:pt x="119" y="9"/>
                    </a:cubicBezTo>
                    <a:cubicBezTo>
                      <a:pt x="137" y="18"/>
                      <a:pt x="151" y="36"/>
                      <a:pt x="157" y="60"/>
                    </a:cubicBezTo>
                    <a:cubicBezTo>
                      <a:pt x="163" y="84"/>
                      <a:pt x="156" y="99"/>
                      <a:pt x="150" y="112"/>
                    </a:cubicBezTo>
                    <a:cubicBezTo>
                      <a:pt x="147" y="121"/>
                      <a:pt x="143" y="128"/>
                      <a:pt x="144" y="137"/>
                    </a:cubicBezTo>
                    <a:cubicBezTo>
                      <a:pt x="145" y="145"/>
                      <a:pt x="148" y="151"/>
                      <a:pt x="150" y="156"/>
                    </a:cubicBezTo>
                    <a:cubicBezTo>
                      <a:pt x="153" y="163"/>
                      <a:pt x="156" y="171"/>
                      <a:pt x="148" y="177"/>
                    </a:cubicBezTo>
                    <a:cubicBezTo>
                      <a:pt x="146" y="178"/>
                      <a:pt x="142" y="180"/>
                      <a:pt x="136" y="183"/>
                    </a:cubicBezTo>
                    <a:cubicBezTo>
                      <a:pt x="125" y="188"/>
                      <a:pt x="103" y="199"/>
                      <a:pt x="106" y="208"/>
                    </a:cubicBezTo>
                    <a:cubicBezTo>
                      <a:pt x="106" y="208"/>
                      <a:pt x="108" y="209"/>
                      <a:pt x="112" y="209"/>
                    </a:cubicBezTo>
                    <a:cubicBezTo>
                      <a:pt x="112" y="209"/>
                      <a:pt x="113" y="209"/>
                      <a:pt x="113" y="209"/>
                    </a:cubicBezTo>
                    <a:cubicBezTo>
                      <a:pt x="123" y="195"/>
                      <a:pt x="142" y="182"/>
                      <a:pt x="154" y="185"/>
                    </a:cubicBezTo>
                    <a:cubicBezTo>
                      <a:pt x="162" y="187"/>
                      <a:pt x="163" y="191"/>
                      <a:pt x="163" y="194"/>
                    </a:cubicBezTo>
                    <a:cubicBezTo>
                      <a:pt x="162" y="205"/>
                      <a:pt x="134" y="215"/>
                      <a:pt x="120" y="218"/>
                    </a:cubicBezTo>
                    <a:cubicBezTo>
                      <a:pt x="119" y="218"/>
                      <a:pt x="119" y="218"/>
                      <a:pt x="118" y="218"/>
                    </a:cubicBezTo>
                    <a:cubicBezTo>
                      <a:pt x="117" y="220"/>
                      <a:pt x="116" y="221"/>
                      <a:pt x="116" y="223"/>
                    </a:cubicBezTo>
                    <a:cubicBezTo>
                      <a:pt x="115" y="227"/>
                      <a:pt x="115" y="229"/>
                      <a:pt x="120" y="231"/>
                    </a:cubicBezTo>
                    <a:cubicBezTo>
                      <a:pt x="127" y="220"/>
                      <a:pt x="146" y="210"/>
                      <a:pt x="161" y="210"/>
                    </a:cubicBezTo>
                    <a:cubicBezTo>
                      <a:pt x="163" y="209"/>
                      <a:pt x="170" y="209"/>
                      <a:pt x="173" y="214"/>
                    </a:cubicBezTo>
                    <a:cubicBezTo>
                      <a:pt x="174" y="216"/>
                      <a:pt x="174" y="220"/>
                      <a:pt x="171" y="224"/>
                    </a:cubicBezTo>
                    <a:cubicBezTo>
                      <a:pt x="164" y="232"/>
                      <a:pt x="144" y="243"/>
                      <a:pt x="125" y="241"/>
                    </a:cubicBezTo>
                    <a:cubicBezTo>
                      <a:pt x="126" y="247"/>
                      <a:pt x="137" y="250"/>
                      <a:pt x="142" y="251"/>
                    </a:cubicBezTo>
                    <a:cubicBezTo>
                      <a:pt x="144" y="251"/>
                      <a:pt x="146" y="254"/>
                      <a:pt x="145" y="256"/>
                    </a:cubicBezTo>
                    <a:cubicBezTo>
                      <a:pt x="145" y="258"/>
                      <a:pt x="144" y="259"/>
                      <a:pt x="142" y="260"/>
                    </a:cubicBezTo>
                    <a:close/>
                    <a:moveTo>
                      <a:pt x="131" y="232"/>
                    </a:moveTo>
                    <a:cubicBezTo>
                      <a:pt x="144" y="232"/>
                      <a:pt x="159" y="223"/>
                      <a:pt x="163" y="219"/>
                    </a:cubicBezTo>
                    <a:cubicBezTo>
                      <a:pt x="163" y="219"/>
                      <a:pt x="162" y="219"/>
                      <a:pt x="161" y="219"/>
                    </a:cubicBezTo>
                    <a:cubicBezTo>
                      <a:pt x="150" y="219"/>
                      <a:pt x="137" y="226"/>
                      <a:pt x="131" y="232"/>
                    </a:cubicBezTo>
                    <a:close/>
                    <a:moveTo>
                      <a:pt x="128" y="206"/>
                    </a:moveTo>
                    <a:cubicBezTo>
                      <a:pt x="139" y="203"/>
                      <a:pt x="150" y="197"/>
                      <a:pt x="153" y="194"/>
                    </a:cubicBezTo>
                    <a:cubicBezTo>
                      <a:pt x="152" y="194"/>
                      <a:pt x="152" y="194"/>
                      <a:pt x="151" y="193"/>
                    </a:cubicBezTo>
                    <a:cubicBezTo>
                      <a:pt x="147" y="192"/>
                      <a:pt x="136" y="198"/>
                      <a:pt x="128" y="206"/>
                    </a:cubicBezTo>
                    <a:close/>
                  </a:path>
                </a:pathLst>
              </a:custGeom>
              <a:solidFill>
                <a:srgbClr val="ED7F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" name="Freeform 56"/>
              <p:cNvSpPr/>
              <p:nvPr/>
            </p:nvSpPr>
            <p:spPr bwMode="auto">
              <a:xfrm>
                <a:off x="2370065" y="3978275"/>
                <a:ext cx="238125" cy="342900"/>
              </a:xfrm>
              <a:custGeom>
                <a:avLst/>
                <a:gdLst>
                  <a:gd name="T0" fmla="*/ 95 w 96"/>
                  <a:gd name="T1" fmla="*/ 133 h 138"/>
                  <a:gd name="T2" fmla="*/ 60 w 96"/>
                  <a:gd name="T3" fmla="*/ 85 h 138"/>
                  <a:gd name="T4" fmla="*/ 22 w 96"/>
                  <a:gd name="T5" fmla="*/ 57 h 138"/>
                  <a:gd name="T6" fmla="*/ 14 w 96"/>
                  <a:gd name="T7" fmla="*/ 48 h 138"/>
                  <a:gd name="T8" fmla="*/ 33 w 96"/>
                  <a:gd name="T9" fmla="*/ 52 h 138"/>
                  <a:gd name="T10" fmla="*/ 42 w 96"/>
                  <a:gd name="T11" fmla="*/ 30 h 138"/>
                  <a:gd name="T12" fmla="*/ 34 w 96"/>
                  <a:gd name="T13" fmla="*/ 10 h 138"/>
                  <a:gd name="T14" fmla="*/ 50 w 96"/>
                  <a:gd name="T15" fmla="*/ 17 h 138"/>
                  <a:gd name="T16" fmla="*/ 69 w 96"/>
                  <a:gd name="T17" fmla="*/ 26 h 138"/>
                  <a:gd name="T18" fmla="*/ 74 w 96"/>
                  <a:gd name="T19" fmla="*/ 12 h 138"/>
                  <a:gd name="T20" fmla="*/ 82 w 96"/>
                  <a:gd name="T21" fmla="*/ 16 h 138"/>
                  <a:gd name="T22" fmla="*/ 84 w 96"/>
                  <a:gd name="T23" fmla="*/ 32 h 138"/>
                  <a:gd name="T24" fmla="*/ 89 w 96"/>
                  <a:gd name="T25" fmla="*/ 32 h 138"/>
                  <a:gd name="T26" fmla="*/ 74 w 96"/>
                  <a:gd name="T27" fmla="*/ 7 h 138"/>
                  <a:gd name="T28" fmla="*/ 68 w 96"/>
                  <a:gd name="T29" fmla="*/ 15 h 138"/>
                  <a:gd name="T30" fmla="*/ 65 w 96"/>
                  <a:gd name="T31" fmla="*/ 22 h 138"/>
                  <a:gd name="T32" fmla="*/ 59 w 96"/>
                  <a:gd name="T33" fmla="*/ 21 h 138"/>
                  <a:gd name="T34" fmla="*/ 33 w 96"/>
                  <a:gd name="T35" fmla="*/ 6 h 138"/>
                  <a:gd name="T36" fmla="*/ 37 w 96"/>
                  <a:gd name="T37" fmla="*/ 31 h 138"/>
                  <a:gd name="T38" fmla="*/ 39 w 96"/>
                  <a:gd name="T39" fmla="*/ 46 h 138"/>
                  <a:gd name="T40" fmla="*/ 24 w 96"/>
                  <a:gd name="T41" fmla="*/ 45 h 138"/>
                  <a:gd name="T42" fmla="*/ 11 w 96"/>
                  <a:gd name="T43" fmla="*/ 44 h 138"/>
                  <a:gd name="T44" fmla="*/ 13 w 96"/>
                  <a:gd name="T45" fmla="*/ 58 h 138"/>
                  <a:gd name="T46" fmla="*/ 36 w 96"/>
                  <a:gd name="T47" fmla="*/ 70 h 138"/>
                  <a:gd name="T48" fmla="*/ 55 w 96"/>
                  <a:gd name="T49" fmla="*/ 87 h 138"/>
                  <a:gd name="T50" fmla="*/ 83 w 96"/>
                  <a:gd name="T51" fmla="*/ 122 h 138"/>
                  <a:gd name="T52" fmla="*/ 91 w 96"/>
                  <a:gd name="T53" fmla="*/ 135 h 138"/>
                  <a:gd name="T54" fmla="*/ 95 w 96"/>
                  <a:gd name="T55" fmla="*/ 133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6" h="138">
                    <a:moveTo>
                      <a:pt x="95" y="133"/>
                    </a:moveTo>
                    <a:cubicBezTo>
                      <a:pt x="85" y="116"/>
                      <a:pt x="73" y="99"/>
                      <a:pt x="60" y="85"/>
                    </a:cubicBezTo>
                    <a:cubicBezTo>
                      <a:pt x="48" y="74"/>
                      <a:pt x="36" y="64"/>
                      <a:pt x="22" y="57"/>
                    </a:cubicBezTo>
                    <a:cubicBezTo>
                      <a:pt x="19" y="56"/>
                      <a:pt x="4" y="48"/>
                      <a:pt x="14" y="48"/>
                    </a:cubicBezTo>
                    <a:cubicBezTo>
                      <a:pt x="21" y="47"/>
                      <a:pt x="26" y="52"/>
                      <a:pt x="33" y="52"/>
                    </a:cubicBezTo>
                    <a:cubicBezTo>
                      <a:pt x="46" y="52"/>
                      <a:pt x="48" y="39"/>
                      <a:pt x="42" y="30"/>
                    </a:cubicBezTo>
                    <a:cubicBezTo>
                      <a:pt x="39" y="26"/>
                      <a:pt x="30" y="16"/>
                      <a:pt x="34" y="10"/>
                    </a:cubicBezTo>
                    <a:cubicBezTo>
                      <a:pt x="37" y="5"/>
                      <a:pt x="48" y="15"/>
                      <a:pt x="50" y="17"/>
                    </a:cubicBezTo>
                    <a:cubicBezTo>
                      <a:pt x="54" y="21"/>
                      <a:pt x="63" y="38"/>
                      <a:pt x="69" y="26"/>
                    </a:cubicBezTo>
                    <a:cubicBezTo>
                      <a:pt x="71" y="22"/>
                      <a:pt x="71" y="17"/>
                      <a:pt x="74" y="12"/>
                    </a:cubicBezTo>
                    <a:cubicBezTo>
                      <a:pt x="77" y="8"/>
                      <a:pt x="81" y="13"/>
                      <a:pt x="82" y="16"/>
                    </a:cubicBezTo>
                    <a:cubicBezTo>
                      <a:pt x="84" y="21"/>
                      <a:pt x="84" y="27"/>
                      <a:pt x="84" y="32"/>
                    </a:cubicBezTo>
                    <a:cubicBezTo>
                      <a:pt x="84" y="35"/>
                      <a:pt x="89" y="35"/>
                      <a:pt x="89" y="32"/>
                    </a:cubicBezTo>
                    <a:cubicBezTo>
                      <a:pt x="88" y="25"/>
                      <a:pt x="87" y="1"/>
                      <a:pt x="74" y="7"/>
                    </a:cubicBezTo>
                    <a:cubicBezTo>
                      <a:pt x="70" y="8"/>
                      <a:pt x="69" y="12"/>
                      <a:pt x="68" y="15"/>
                    </a:cubicBezTo>
                    <a:cubicBezTo>
                      <a:pt x="67" y="17"/>
                      <a:pt x="66" y="20"/>
                      <a:pt x="65" y="22"/>
                    </a:cubicBezTo>
                    <a:cubicBezTo>
                      <a:pt x="63" y="28"/>
                      <a:pt x="61" y="24"/>
                      <a:pt x="59" y="21"/>
                    </a:cubicBezTo>
                    <a:cubicBezTo>
                      <a:pt x="54" y="14"/>
                      <a:pt x="42" y="0"/>
                      <a:pt x="33" y="6"/>
                    </a:cubicBezTo>
                    <a:cubicBezTo>
                      <a:pt x="23" y="11"/>
                      <a:pt x="33" y="25"/>
                      <a:pt x="37" y="31"/>
                    </a:cubicBezTo>
                    <a:cubicBezTo>
                      <a:pt x="40" y="35"/>
                      <a:pt x="42" y="41"/>
                      <a:pt x="39" y="46"/>
                    </a:cubicBezTo>
                    <a:cubicBezTo>
                      <a:pt x="36" y="50"/>
                      <a:pt x="28" y="47"/>
                      <a:pt x="24" y="45"/>
                    </a:cubicBezTo>
                    <a:cubicBezTo>
                      <a:pt x="20" y="43"/>
                      <a:pt x="15" y="43"/>
                      <a:pt x="11" y="44"/>
                    </a:cubicBezTo>
                    <a:cubicBezTo>
                      <a:pt x="0" y="46"/>
                      <a:pt x="8" y="55"/>
                      <a:pt x="13" y="58"/>
                    </a:cubicBezTo>
                    <a:cubicBezTo>
                      <a:pt x="20" y="63"/>
                      <a:pt x="28" y="66"/>
                      <a:pt x="36" y="70"/>
                    </a:cubicBezTo>
                    <a:cubicBezTo>
                      <a:pt x="43" y="75"/>
                      <a:pt x="49" y="81"/>
                      <a:pt x="55" y="87"/>
                    </a:cubicBezTo>
                    <a:cubicBezTo>
                      <a:pt x="66" y="98"/>
                      <a:pt x="75" y="110"/>
                      <a:pt x="83" y="122"/>
                    </a:cubicBezTo>
                    <a:cubicBezTo>
                      <a:pt x="85" y="126"/>
                      <a:pt x="89" y="133"/>
                      <a:pt x="91" y="135"/>
                    </a:cubicBezTo>
                    <a:cubicBezTo>
                      <a:pt x="92" y="138"/>
                      <a:pt x="96" y="136"/>
                      <a:pt x="95" y="133"/>
                    </a:cubicBezTo>
                    <a:close/>
                  </a:path>
                </a:pathLst>
              </a:custGeom>
              <a:solidFill>
                <a:srgbClr val="ED7F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" name="Freeform 61"/>
              <p:cNvSpPr>
                <a:spLocks noEditPoints="1"/>
              </p:cNvSpPr>
              <p:nvPr/>
            </p:nvSpPr>
            <p:spPr bwMode="auto">
              <a:xfrm>
                <a:off x="1498528" y="2743200"/>
                <a:ext cx="752475" cy="1120775"/>
              </a:xfrm>
              <a:custGeom>
                <a:avLst/>
                <a:gdLst>
                  <a:gd name="T0" fmla="*/ 247 w 303"/>
                  <a:gd name="T1" fmla="*/ 451 h 452"/>
                  <a:gd name="T2" fmla="*/ 243 w 303"/>
                  <a:gd name="T3" fmla="*/ 451 h 452"/>
                  <a:gd name="T4" fmla="*/ 202 w 303"/>
                  <a:gd name="T5" fmla="*/ 417 h 452"/>
                  <a:gd name="T6" fmla="*/ 202 w 303"/>
                  <a:gd name="T7" fmla="*/ 416 h 452"/>
                  <a:gd name="T8" fmla="*/ 185 w 303"/>
                  <a:gd name="T9" fmla="*/ 383 h 452"/>
                  <a:gd name="T10" fmla="*/ 187 w 303"/>
                  <a:gd name="T11" fmla="*/ 378 h 452"/>
                  <a:gd name="T12" fmla="*/ 169 w 303"/>
                  <a:gd name="T13" fmla="*/ 366 h 452"/>
                  <a:gd name="T14" fmla="*/ 230 w 303"/>
                  <a:gd name="T15" fmla="*/ 302 h 452"/>
                  <a:gd name="T16" fmla="*/ 247 w 303"/>
                  <a:gd name="T17" fmla="*/ 293 h 452"/>
                  <a:gd name="T18" fmla="*/ 245 w 303"/>
                  <a:gd name="T19" fmla="*/ 277 h 452"/>
                  <a:gd name="T20" fmla="*/ 235 w 303"/>
                  <a:gd name="T21" fmla="*/ 240 h 452"/>
                  <a:gd name="T22" fmla="*/ 246 w 303"/>
                  <a:gd name="T23" fmla="*/ 188 h 452"/>
                  <a:gd name="T24" fmla="*/ 256 w 303"/>
                  <a:gd name="T25" fmla="*/ 108 h 452"/>
                  <a:gd name="T26" fmla="*/ 199 w 303"/>
                  <a:gd name="T27" fmla="*/ 30 h 452"/>
                  <a:gd name="T28" fmla="*/ 102 w 303"/>
                  <a:gd name="T29" fmla="*/ 34 h 452"/>
                  <a:gd name="T30" fmla="*/ 28 w 303"/>
                  <a:gd name="T31" fmla="*/ 166 h 452"/>
                  <a:gd name="T32" fmla="*/ 110 w 303"/>
                  <a:gd name="T33" fmla="*/ 249 h 452"/>
                  <a:gd name="T34" fmla="*/ 114 w 303"/>
                  <a:gd name="T35" fmla="*/ 250 h 452"/>
                  <a:gd name="T36" fmla="*/ 183 w 303"/>
                  <a:gd name="T37" fmla="*/ 307 h 452"/>
                  <a:gd name="T38" fmla="*/ 179 w 303"/>
                  <a:gd name="T39" fmla="*/ 318 h 452"/>
                  <a:gd name="T40" fmla="*/ 168 w 303"/>
                  <a:gd name="T41" fmla="*/ 314 h 452"/>
                  <a:gd name="T42" fmla="*/ 109 w 303"/>
                  <a:gd name="T43" fmla="*/ 265 h 452"/>
                  <a:gd name="T44" fmla="*/ 106 w 303"/>
                  <a:gd name="T45" fmla="*/ 264 h 452"/>
                  <a:gd name="T46" fmla="*/ 12 w 303"/>
                  <a:gd name="T47" fmla="*/ 170 h 452"/>
                  <a:gd name="T48" fmla="*/ 96 w 303"/>
                  <a:gd name="T49" fmla="*/ 19 h 452"/>
                  <a:gd name="T50" fmla="*/ 206 w 303"/>
                  <a:gd name="T51" fmla="*/ 15 h 452"/>
                  <a:gd name="T52" fmla="*/ 272 w 303"/>
                  <a:gd name="T53" fmla="*/ 104 h 452"/>
                  <a:gd name="T54" fmla="*/ 261 w 303"/>
                  <a:gd name="T55" fmla="*/ 194 h 452"/>
                  <a:gd name="T56" fmla="*/ 251 w 303"/>
                  <a:gd name="T57" fmla="*/ 238 h 452"/>
                  <a:gd name="T58" fmla="*/ 260 w 303"/>
                  <a:gd name="T59" fmla="*/ 271 h 452"/>
                  <a:gd name="T60" fmla="*/ 257 w 303"/>
                  <a:gd name="T61" fmla="*/ 306 h 452"/>
                  <a:gd name="T62" fmla="*/ 237 w 303"/>
                  <a:gd name="T63" fmla="*/ 317 h 452"/>
                  <a:gd name="T64" fmla="*/ 184 w 303"/>
                  <a:gd name="T65" fmla="*/ 360 h 452"/>
                  <a:gd name="T66" fmla="*/ 195 w 303"/>
                  <a:gd name="T67" fmla="*/ 363 h 452"/>
                  <a:gd name="T68" fmla="*/ 196 w 303"/>
                  <a:gd name="T69" fmla="*/ 363 h 452"/>
                  <a:gd name="T70" fmla="*/ 267 w 303"/>
                  <a:gd name="T71" fmla="*/ 320 h 452"/>
                  <a:gd name="T72" fmla="*/ 282 w 303"/>
                  <a:gd name="T73" fmla="*/ 336 h 452"/>
                  <a:gd name="T74" fmla="*/ 208 w 303"/>
                  <a:gd name="T75" fmla="*/ 378 h 452"/>
                  <a:gd name="T76" fmla="*/ 205 w 303"/>
                  <a:gd name="T77" fmla="*/ 378 h 452"/>
                  <a:gd name="T78" fmla="*/ 200 w 303"/>
                  <a:gd name="T79" fmla="*/ 387 h 452"/>
                  <a:gd name="T80" fmla="*/ 208 w 303"/>
                  <a:gd name="T81" fmla="*/ 401 h 452"/>
                  <a:gd name="T82" fmla="*/ 279 w 303"/>
                  <a:gd name="T83" fmla="*/ 364 h 452"/>
                  <a:gd name="T84" fmla="*/ 300 w 303"/>
                  <a:gd name="T85" fmla="*/ 372 h 452"/>
                  <a:gd name="T86" fmla="*/ 296 w 303"/>
                  <a:gd name="T87" fmla="*/ 389 h 452"/>
                  <a:gd name="T88" fmla="*/ 218 w 303"/>
                  <a:gd name="T89" fmla="*/ 419 h 452"/>
                  <a:gd name="T90" fmla="*/ 246 w 303"/>
                  <a:gd name="T91" fmla="*/ 436 h 452"/>
                  <a:gd name="T92" fmla="*/ 252 w 303"/>
                  <a:gd name="T93" fmla="*/ 445 h 452"/>
                  <a:gd name="T94" fmla="*/ 247 w 303"/>
                  <a:gd name="T95" fmla="*/ 451 h 452"/>
                  <a:gd name="T96" fmla="*/ 227 w 303"/>
                  <a:gd name="T97" fmla="*/ 403 h 452"/>
                  <a:gd name="T98" fmla="*/ 283 w 303"/>
                  <a:gd name="T99" fmla="*/ 380 h 452"/>
                  <a:gd name="T100" fmla="*/ 279 w 303"/>
                  <a:gd name="T101" fmla="*/ 380 h 452"/>
                  <a:gd name="T102" fmla="*/ 227 w 303"/>
                  <a:gd name="T103" fmla="*/ 403 h 452"/>
                  <a:gd name="T104" fmla="*/ 221 w 303"/>
                  <a:gd name="T105" fmla="*/ 358 h 452"/>
                  <a:gd name="T106" fmla="*/ 265 w 303"/>
                  <a:gd name="T107" fmla="*/ 336 h 452"/>
                  <a:gd name="T108" fmla="*/ 263 w 303"/>
                  <a:gd name="T109" fmla="*/ 336 h 452"/>
                  <a:gd name="T110" fmla="*/ 221 w 303"/>
                  <a:gd name="T111" fmla="*/ 358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03" h="452">
                    <a:moveTo>
                      <a:pt x="247" y="451"/>
                    </a:moveTo>
                    <a:cubicBezTo>
                      <a:pt x="246" y="452"/>
                      <a:pt x="244" y="452"/>
                      <a:pt x="243" y="451"/>
                    </a:cubicBezTo>
                    <a:cubicBezTo>
                      <a:pt x="207" y="444"/>
                      <a:pt x="201" y="428"/>
                      <a:pt x="202" y="417"/>
                    </a:cubicBezTo>
                    <a:cubicBezTo>
                      <a:pt x="202" y="416"/>
                      <a:pt x="202" y="416"/>
                      <a:pt x="202" y="416"/>
                    </a:cubicBezTo>
                    <a:cubicBezTo>
                      <a:pt x="187" y="410"/>
                      <a:pt x="181" y="398"/>
                      <a:pt x="185" y="383"/>
                    </a:cubicBezTo>
                    <a:cubicBezTo>
                      <a:pt x="185" y="381"/>
                      <a:pt x="186" y="380"/>
                      <a:pt x="187" y="378"/>
                    </a:cubicBezTo>
                    <a:cubicBezTo>
                      <a:pt x="176" y="376"/>
                      <a:pt x="171" y="371"/>
                      <a:pt x="169" y="366"/>
                    </a:cubicBezTo>
                    <a:cubicBezTo>
                      <a:pt x="158" y="337"/>
                      <a:pt x="201" y="316"/>
                      <a:pt x="230" y="302"/>
                    </a:cubicBezTo>
                    <a:cubicBezTo>
                      <a:pt x="237" y="299"/>
                      <a:pt x="244" y="295"/>
                      <a:pt x="247" y="293"/>
                    </a:cubicBezTo>
                    <a:cubicBezTo>
                      <a:pt x="250" y="291"/>
                      <a:pt x="250" y="290"/>
                      <a:pt x="245" y="277"/>
                    </a:cubicBezTo>
                    <a:cubicBezTo>
                      <a:pt x="241" y="268"/>
                      <a:pt x="236" y="255"/>
                      <a:pt x="235" y="240"/>
                    </a:cubicBezTo>
                    <a:cubicBezTo>
                      <a:pt x="232" y="220"/>
                      <a:pt x="239" y="204"/>
                      <a:pt x="246" y="188"/>
                    </a:cubicBezTo>
                    <a:cubicBezTo>
                      <a:pt x="256" y="166"/>
                      <a:pt x="265" y="144"/>
                      <a:pt x="256" y="108"/>
                    </a:cubicBezTo>
                    <a:cubicBezTo>
                      <a:pt x="247" y="70"/>
                      <a:pt x="227" y="43"/>
                      <a:pt x="199" y="30"/>
                    </a:cubicBezTo>
                    <a:cubicBezTo>
                      <a:pt x="172" y="16"/>
                      <a:pt x="137" y="18"/>
                      <a:pt x="102" y="34"/>
                    </a:cubicBezTo>
                    <a:cubicBezTo>
                      <a:pt x="30" y="67"/>
                      <a:pt x="17" y="126"/>
                      <a:pt x="28" y="166"/>
                    </a:cubicBezTo>
                    <a:cubicBezTo>
                      <a:pt x="44" y="227"/>
                      <a:pt x="82" y="240"/>
                      <a:pt x="110" y="249"/>
                    </a:cubicBezTo>
                    <a:cubicBezTo>
                      <a:pt x="114" y="250"/>
                      <a:pt x="114" y="250"/>
                      <a:pt x="114" y="250"/>
                    </a:cubicBezTo>
                    <a:cubicBezTo>
                      <a:pt x="149" y="261"/>
                      <a:pt x="174" y="291"/>
                      <a:pt x="183" y="307"/>
                    </a:cubicBezTo>
                    <a:cubicBezTo>
                      <a:pt x="185" y="311"/>
                      <a:pt x="183" y="316"/>
                      <a:pt x="179" y="318"/>
                    </a:cubicBezTo>
                    <a:cubicBezTo>
                      <a:pt x="175" y="320"/>
                      <a:pt x="170" y="318"/>
                      <a:pt x="168" y="314"/>
                    </a:cubicBezTo>
                    <a:cubicBezTo>
                      <a:pt x="161" y="301"/>
                      <a:pt x="139" y="275"/>
                      <a:pt x="109" y="265"/>
                    </a:cubicBezTo>
                    <a:cubicBezTo>
                      <a:pt x="106" y="264"/>
                      <a:pt x="106" y="264"/>
                      <a:pt x="106" y="264"/>
                    </a:cubicBezTo>
                    <a:cubicBezTo>
                      <a:pt x="77" y="255"/>
                      <a:pt x="30" y="240"/>
                      <a:pt x="12" y="170"/>
                    </a:cubicBezTo>
                    <a:cubicBezTo>
                      <a:pt x="0" y="124"/>
                      <a:pt x="14" y="56"/>
                      <a:pt x="96" y="19"/>
                    </a:cubicBezTo>
                    <a:cubicBezTo>
                      <a:pt x="135" y="1"/>
                      <a:pt x="174" y="0"/>
                      <a:pt x="206" y="15"/>
                    </a:cubicBezTo>
                    <a:cubicBezTo>
                      <a:pt x="239" y="31"/>
                      <a:pt x="261" y="62"/>
                      <a:pt x="272" y="104"/>
                    </a:cubicBezTo>
                    <a:cubicBezTo>
                      <a:pt x="282" y="145"/>
                      <a:pt x="271" y="171"/>
                      <a:pt x="261" y="194"/>
                    </a:cubicBezTo>
                    <a:cubicBezTo>
                      <a:pt x="255" y="209"/>
                      <a:pt x="249" y="222"/>
                      <a:pt x="251" y="238"/>
                    </a:cubicBezTo>
                    <a:cubicBezTo>
                      <a:pt x="252" y="251"/>
                      <a:pt x="256" y="262"/>
                      <a:pt x="260" y="271"/>
                    </a:cubicBezTo>
                    <a:cubicBezTo>
                      <a:pt x="265" y="283"/>
                      <a:pt x="270" y="297"/>
                      <a:pt x="257" y="306"/>
                    </a:cubicBezTo>
                    <a:cubicBezTo>
                      <a:pt x="253" y="309"/>
                      <a:pt x="246" y="313"/>
                      <a:pt x="237" y="317"/>
                    </a:cubicBezTo>
                    <a:cubicBezTo>
                      <a:pt x="216" y="327"/>
                      <a:pt x="179" y="345"/>
                      <a:pt x="184" y="360"/>
                    </a:cubicBezTo>
                    <a:cubicBezTo>
                      <a:pt x="185" y="361"/>
                      <a:pt x="188" y="363"/>
                      <a:pt x="195" y="363"/>
                    </a:cubicBezTo>
                    <a:cubicBezTo>
                      <a:pt x="195" y="363"/>
                      <a:pt x="195" y="363"/>
                      <a:pt x="196" y="363"/>
                    </a:cubicBezTo>
                    <a:cubicBezTo>
                      <a:pt x="214" y="339"/>
                      <a:pt x="247" y="315"/>
                      <a:pt x="267" y="320"/>
                    </a:cubicBezTo>
                    <a:cubicBezTo>
                      <a:pt x="281" y="324"/>
                      <a:pt x="282" y="332"/>
                      <a:pt x="282" y="336"/>
                    </a:cubicBezTo>
                    <a:cubicBezTo>
                      <a:pt x="281" y="356"/>
                      <a:pt x="232" y="374"/>
                      <a:pt x="208" y="378"/>
                    </a:cubicBezTo>
                    <a:cubicBezTo>
                      <a:pt x="207" y="378"/>
                      <a:pt x="206" y="378"/>
                      <a:pt x="205" y="378"/>
                    </a:cubicBezTo>
                    <a:cubicBezTo>
                      <a:pt x="203" y="381"/>
                      <a:pt x="201" y="384"/>
                      <a:pt x="200" y="387"/>
                    </a:cubicBezTo>
                    <a:cubicBezTo>
                      <a:pt x="199" y="393"/>
                      <a:pt x="199" y="398"/>
                      <a:pt x="208" y="401"/>
                    </a:cubicBezTo>
                    <a:cubicBezTo>
                      <a:pt x="221" y="381"/>
                      <a:pt x="253" y="365"/>
                      <a:pt x="279" y="364"/>
                    </a:cubicBezTo>
                    <a:cubicBezTo>
                      <a:pt x="283" y="364"/>
                      <a:pt x="296" y="363"/>
                      <a:pt x="300" y="372"/>
                    </a:cubicBezTo>
                    <a:cubicBezTo>
                      <a:pt x="302" y="376"/>
                      <a:pt x="303" y="382"/>
                      <a:pt x="296" y="389"/>
                    </a:cubicBezTo>
                    <a:cubicBezTo>
                      <a:pt x="285" y="403"/>
                      <a:pt x="249" y="422"/>
                      <a:pt x="218" y="419"/>
                    </a:cubicBezTo>
                    <a:cubicBezTo>
                      <a:pt x="219" y="429"/>
                      <a:pt x="238" y="434"/>
                      <a:pt x="246" y="436"/>
                    </a:cubicBezTo>
                    <a:cubicBezTo>
                      <a:pt x="250" y="437"/>
                      <a:pt x="253" y="441"/>
                      <a:pt x="252" y="445"/>
                    </a:cubicBezTo>
                    <a:cubicBezTo>
                      <a:pt x="252" y="448"/>
                      <a:pt x="250" y="450"/>
                      <a:pt x="247" y="451"/>
                    </a:cubicBezTo>
                    <a:close/>
                    <a:moveTo>
                      <a:pt x="227" y="403"/>
                    </a:moveTo>
                    <a:cubicBezTo>
                      <a:pt x="251" y="402"/>
                      <a:pt x="276" y="388"/>
                      <a:pt x="283" y="380"/>
                    </a:cubicBezTo>
                    <a:cubicBezTo>
                      <a:pt x="282" y="380"/>
                      <a:pt x="281" y="380"/>
                      <a:pt x="279" y="380"/>
                    </a:cubicBezTo>
                    <a:cubicBezTo>
                      <a:pt x="260" y="381"/>
                      <a:pt x="238" y="392"/>
                      <a:pt x="227" y="403"/>
                    </a:cubicBezTo>
                    <a:close/>
                    <a:moveTo>
                      <a:pt x="221" y="358"/>
                    </a:moveTo>
                    <a:cubicBezTo>
                      <a:pt x="241" y="352"/>
                      <a:pt x="260" y="342"/>
                      <a:pt x="265" y="336"/>
                    </a:cubicBezTo>
                    <a:cubicBezTo>
                      <a:pt x="264" y="336"/>
                      <a:pt x="264" y="336"/>
                      <a:pt x="263" y="336"/>
                    </a:cubicBezTo>
                    <a:cubicBezTo>
                      <a:pt x="254" y="334"/>
                      <a:pt x="236" y="344"/>
                      <a:pt x="221" y="358"/>
                    </a:cubicBezTo>
                    <a:close/>
                  </a:path>
                </a:pathLst>
              </a:custGeom>
              <a:solidFill>
                <a:srgbClr val="2D8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" name="Freeform 62"/>
              <p:cNvSpPr/>
              <p:nvPr/>
            </p:nvSpPr>
            <p:spPr bwMode="auto">
              <a:xfrm>
                <a:off x="1639815" y="2936875"/>
                <a:ext cx="414338" cy="592138"/>
              </a:xfrm>
              <a:custGeom>
                <a:avLst/>
                <a:gdLst>
                  <a:gd name="T0" fmla="*/ 165 w 167"/>
                  <a:gd name="T1" fmla="*/ 231 h 239"/>
                  <a:gd name="T2" fmla="*/ 104 w 167"/>
                  <a:gd name="T3" fmla="*/ 148 h 239"/>
                  <a:gd name="T4" fmla="*/ 37 w 167"/>
                  <a:gd name="T5" fmla="*/ 99 h 239"/>
                  <a:gd name="T6" fmla="*/ 24 w 167"/>
                  <a:gd name="T7" fmla="*/ 83 h 239"/>
                  <a:gd name="T8" fmla="*/ 57 w 167"/>
                  <a:gd name="T9" fmla="*/ 91 h 239"/>
                  <a:gd name="T10" fmla="*/ 73 w 167"/>
                  <a:gd name="T11" fmla="*/ 52 h 239"/>
                  <a:gd name="T12" fmla="*/ 59 w 167"/>
                  <a:gd name="T13" fmla="*/ 17 h 239"/>
                  <a:gd name="T14" fmla="*/ 86 w 167"/>
                  <a:gd name="T15" fmla="*/ 29 h 239"/>
                  <a:gd name="T16" fmla="*/ 119 w 167"/>
                  <a:gd name="T17" fmla="*/ 45 h 239"/>
                  <a:gd name="T18" fmla="*/ 128 w 167"/>
                  <a:gd name="T19" fmla="*/ 21 h 239"/>
                  <a:gd name="T20" fmla="*/ 142 w 167"/>
                  <a:gd name="T21" fmla="*/ 27 h 239"/>
                  <a:gd name="T22" fmla="*/ 146 w 167"/>
                  <a:gd name="T23" fmla="*/ 55 h 239"/>
                  <a:gd name="T24" fmla="*/ 154 w 167"/>
                  <a:gd name="T25" fmla="*/ 55 h 239"/>
                  <a:gd name="T26" fmla="*/ 129 w 167"/>
                  <a:gd name="T27" fmla="*/ 11 h 239"/>
                  <a:gd name="T28" fmla="*/ 117 w 167"/>
                  <a:gd name="T29" fmla="*/ 26 h 239"/>
                  <a:gd name="T30" fmla="*/ 113 w 167"/>
                  <a:gd name="T31" fmla="*/ 38 h 239"/>
                  <a:gd name="T32" fmla="*/ 102 w 167"/>
                  <a:gd name="T33" fmla="*/ 35 h 239"/>
                  <a:gd name="T34" fmla="*/ 56 w 167"/>
                  <a:gd name="T35" fmla="*/ 9 h 239"/>
                  <a:gd name="T36" fmla="*/ 64 w 167"/>
                  <a:gd name="T37" fmla="*/ 53 h 239"/>
                  <a:gd name="T38" fmla="*/ 68 w 167"/>
                  <a:gd name="T39" fmla="*/ 79 h 239"/>
                  <a:gd name="T40" fmla="*/ 42 w 167"/>
                  <a:gd name="T41" fmla="*/ 78 h 239"/>
                  <a:gd name="T42" fmla="*/ 18 w 167"/>
                  <a:gd name="T43" fmla="*/ 75 h 239"/>
                  <a:gd name="T44" fmla="*/ 22 w 167"/>
                  <a:gd name="T45" fmla="*/ 100 h 239"/>
                  <a:gd name="T46" fmla="*/ 62 w 167"/>
                  <a:gd name="T47" fmla="*/ 122 h 239"/>
                  <a:gd name="T48" fmla="*/ 96 w 167"/>
                  <a:gd name="T49" fmla="*/ 151 h 239"/>
                  <a:gd name="T50" fmla="*/ 144 w 167"/>
                  <a:gd name="T51" fmla="*/ 212 h 239"/>
                  <a:gd name="T52" fmla="*/ 157 w 167"/>
                  <a:gd name="T53" fmla="*/ 234 h 239"/>
                  <a:gd name="T54" fmla="*/ 165 w 167"/>
                  <a:gd name="T55" fmla="*/ 231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7" h="239">
                    <a:moveTo>
                      <a:pt x="165" y="231"/>
                    </a:moveTo>
                    <a:cubicBezTo>
                      <a:pt x="149" y="201"/>
                      <a:pt x="127" y="172"/>
                      <a:pt x="104" y="148"/>
                    </a:cubicBezTo>
                    <a:cubicBezTo>
                      <a:pt x="84" y="128"/>
                      <a:pt x="63" y="111"/>
                      <a:pt x="37" y="99"/>
                    </a:cubicBezTo>
                    <a:cubicBezTo>
                      <a:pt x="32" y="97"/>
                      <a:pt x="6" y="84"/>
                      <a:pt x="24" y="83"/>
                    </a:cubicBezTo>
                    <a:cubicBezTo>
                      <a:pt x="36" y="82"/>
                      <a:pt x="46" y="91"/>
                      <a:pt x="57" y="91"/>
                    </a:cubicBezTo>
                    <a:cubicBezTo>
                      <a:pt x="79" y="91"/>
                      <a:pt x="82" y="68"/>
                      <a:pt x="73" y="52"/>
                    </a:cubicBezTo>
                    <a:cubicBezTo>
                      <a:pt x="68" y="44"/>
                      <a:pt x="52" y="28"/>
                      <a:pt x="59" y="17"/>
                    </a:cubicBezTo>
                    <a:cubicBezTo>
                      <a:pt x="64" y="8"/>
                      <a:pt x="83" y="25"/>
                      <a:pt x="86" y="29"/>
                    </a:cubicBezTo>
                    <a:cubicBezTo>
                      <a:pt x="94" y="36"/>
                      <a:pt x="109" y="66"/>
                      <a:pt x="119" y="45"/>
                    </a:cubicBezTo>
                    <a:cubicBezTo>
                      <a:pt x="123" y="37"/>
                      <a:pt x="124" y="28"/>
                      <a:pt x="128" y="21"/>
                    </a:cubicBezTo>
                    <a:cubicBezTo>
                      <a:pt x="133" y="13"/>
                      <a:pt x="140" y="23"/>
                      <a:pt x="142" y="27"/>
                    </a:cubicBezTo>
                    <a:cubicBezTo>
                      <a:pt x="145" y="36"/>
                      <a:pt x="145" y="46"/>
                      <a:pt x="146" y="55"/>
                    </a:cubicBezTo>
                    <a:cubicBezTo>
                      <a:pt x="147" y="61"/>
                      <a:pt x="155" y="60"/>
                      <a:pt x="154" y="55"/>
                    </a:cubicBezTo>
                    <a:cubicBezTo>
                      <a:pt x="153" y="43"/>
                      <a:pt x="151" y="2"/>
                      <a:pt x="129" y="11"/>
                    </a:cubicBezTo>
                    <a:cubicBezTo>
                      <a:pt x="122" y="13"/>
                      <a:pt x="120" y="20"/>
                      <a:pt x="117" y="26"/>
                    </a:cubicBezTo>
                    <a:cubicBezTo>
                      <a:pt x="116" y="30"/>
                      <a:pt x="115" y="34"/>
                      <a:pt x="113" y="38"/>
                    </a:cubicBezTo>
                    <a:cubicBezTo>
                      <a:pt x="110" y="48"/>
                      <a:pt x="106" y="41"/>
                      <a:pt x="102" y="35"/>
                    </a:cubicBezTo>
                    <a:cubicBezTo>
                      <a:pt x="94" y="24"/>
                      <a:pt x="73" y="0"/>
                      <a:pt x="56" y="9"/>
                    </a:cubicBezTo>
                    <a:cubicBezTo>
                      <a:pt x="40" y="19"/>
                      <a:pt x="57" y="44"/>
                      <a:pt x="64" y="53"/>
                    </a:cubicBezTo>
                    <a:cubicBezTo>
                      <a:pt x="69" y="60"/>
                      <a:pt x="73" y="71"/>
                      <a:pt x="68" y="79"/>
                    </a:cubicBezTo>
                    <a:cubicBezTo>
                      <a:pt x="62" y="87"/>
                      <a:pt x="48" y="81"/>
                      <a:pt x="42" y="78"/>
                    </a:cubicBezTo>
                    <a:cubicBezTo>
                      <a:pt x="34" y="75"/>
                      <a:pt x="26" y="74"/>
                      <a:pt x="18" y="75"/>
                    </a:cubicBezTo>
                    <a:cubicBezTo>
                      <a:pt x="0" y="79"/>
                      <a:pt x="14" y="95"/>
                      <a:pt x="22" y="100"/>
                    </a:cubicBezTo>
                    <a:cubicBezTo>
                      <a:pt x="35" y="108"/>
                      <a:pt x="49" y="114"/>
                      <a:pt x="62" y="122"/>
                    </a:cubicBezTo>
                    <a:cubicBezTo>
                      <a:pt x="74" y="130"/>
                      <a:pt x="85" y="141"/>
                      <a:pt x="96" y="151"/>
                    </a:cubicBezTo>
                    <a:cubicBezTo>
                      <a:pt x="114" y="170"/>
                      <a:pt x="130" y="191"/>
                      <a:pt x="144" y="212"/>
                    </a:cubicBezTo>
                    <a:cubicBezTo>
                      <a:pt x="148" y="219"/>
                      <a:pt x="155" y="230"/>
                      <a:pt x="157" y="234"/>
                    </a:cubicBezTo>
                    <a:cubicBezTo>
                      <a:pt x="160" y="239"/>
                      <a:pt x="167" y="236"/>
                      <a:pt x="165" y="231"/>
                    </a:cubicBezTo>
                    <a:close/>
                  </a:path>
                </a:pathLst>
              </a:custGeom>
              <a:solidFill>
                <a:srgbClr val="2D8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00" name="组合 99"/>
            <p:cNvGrpSpPr/>
            <p:nvPr/>
          </p:nvGrpSpPr>
          <p:grpSpPr>
            <a:xfrm>
              <a:off x="2143124" y="3656369"/>
              <a:ext cx="1104901" cy="869950"/>
              <a:chOff x="2322440" y="4679950"/>
              <a:chExt cx="1104901" cy="869950"/>
            </a:xfrm>
          </p:grpSpPr>
          <p:sp>
            <p:nvSpPr>
              <p:cNvPr id="101" name="Freeform 63"/>
              <p:cNvSpPr>
                <a:spLocks noEditPoints="1"/>
              </p:cNvSpPr>
              <p:nvPr/>
            </p:nvSpPr>
            <p:spPr bwMode="auto">
              <a:xfrm>
                <a:off x="2966966" y="4757738"/>
                <a:ext cx="460375" cy="733425"/>
              </a:xfrm>
              <a:custGeom>
                <a:avLst/>
                <a:gdLst>
                  <a:gd name="T0" fmla="*/ 59 w 185"/>
                  <a:gd name="T1" fmla="*/ 296 h 296"/>
                  <a:gd name="T2" fmla="*/ 57 w 185"/>
                  <a:gd name="T3" fmla="*/ 295 h 296"/>
                  <a:gd name="T4" fmla="*/ 44 w 185"/>
                  <a:gd name="T5" fmla="*/ 263 h 296"/>
                  <a:gd name="T6" fmla="*/ 44 w 185"/>
                  <a:gd name="T7" fmla="*/ 262 h 296"/>
                  <a:gd name="T8" fmla="*/ 45 w 185"/>
                  <a:gd name="T9" fmla="*/ 239 h 296"/>
                  <a:gd name="T10" fmla="*/ 47 w 185"/>
                  <a:gd name="T11" fmla="*/ 236 h 296"/>
                  <a:gd name="T12" fmla="*/ 41 w 185"/>
                  <a:gd name="T13" fmla="*/ 224 h 296"/>
                  <a:gd name="T14" fmla="*/ 95 w 185"/>
                  <a:gd name="T15" fmla="*/ 206 h 296"/>
                  <a:gd name="T16" fmla="*/ 107 w 185"/>
                  <a:gd name="T17" fmla="*/ 206 h 296"/>
                  <a:gd name="T18" fmla="*/ 111 w 185"/>
                  <a:gd name="T19" fmla="*/ 196 h 296"/>
                  <a:gd name="T20" fmla="*/ 116 w 185"/>
                  <a:gd name="T21" fmla="*/ 172 h 296"/>
                  <a:gd name="T22" fmla="*/ 139 w 185"/>
                  <a:gd name="T23" fmla="*/ 146 h 296"/>
                  <a:gd name="T24" fmla="*/ 169 w 185"/>
                  <a:gd name="T25" fmla="*/ 104 h 296"/>
                  <a:gd name="T26" fmla="*/ 160 w 185"/>
                  <a:gd name="T27" fmla="*/ 42 h 296"/>
                  <a:gd name="T28" fmla="*/ 103 w 185"/>
                  <a:gd name="T29" fmla="*/ 14 h 296"/>
                  <a:gd name="T30" fmla="*/ 20 w 185"/>
                  <a:gd name="T31" fmla="*/ 67 h 296"/>
                  <a:gd name="T32" fmla="*/ 43 w 185"/>
                  <a:gd name="T33" fmla="*/ 139 h 296"/>
                  <a:gd name="T34" fmla="*/ 44 w 185"/>
                  <a:gd name="T35" fmla="*/ 141 h 296"/>
                  <a:gd name="T36" fmla="*/ 66 w 185"/>
                  <a:gd name="T37" fmla="*/ 195 h 296"/>
                  <a:gd name="T38" fmla="*/ 61 w 185"/>
                  <a:gd name="T39" fmla="*/ 200 h 296"/>
                  <a:gd name="T40" fmla="*/ 56 w 185"/>
                  <a:gd name="T41" fmla="*/ 194 h 296"/>
                  <a:gd name="T42" fmla="*/ 37 w 185"/>
                  <a:gd name="T43" fmla="*/ 148 h 296"/>
                  <a:gd name="T44" fmla="*/ 35 w 185"/>
                  <a:gd name="T45" fmla="*/ 147 h 296"/>
                  <a:gd name="T46" fmla="*/ 10 w 185"/>
                  <a:gd name="T47" fmla="*/ 65 h 296"/>
                  <a:gd name="T48" fmla="*/ 104 w 185"/>
                  <a:gd name="T49" fmla="*/ 4 h 296"/>
                  <a:gd name="T50" fmla="*/ 168 w 185"/>
                  <a:gd name="T51" fmla="*/ 35 h 296"/>
                  <a:gd name="T52" fmla="*/ 179 w 185"/>
                  <a:gd name="T53" fmla="*/ 106 h 296"/>
                  <a:gd name="T54" fmla="*/ 145 w 185"/>
                  <a:gd name="T55" fmla="*/ 154 h 296"/>
                  <a:gd name="T56" fmla="*/ 126 w 185"/>
                  <a:gd name="T57" fmla="*/ 176 h 296"/>
                  <a:gd name="T58" fmla="*/ 121 w 185"/>
                  <a:gd name="T59" fmla="*/ 197 h 296"/>
                  <a:gd name="T60" fmla="*/ 109 w 185"/>
                  <a:gd name="T61" fmla="*/ 217 h 296"/>
                  <a:gd name="T62" fmla="*/ 94 w 185"/>
                  <a:gd name="T63" fmla="*/ 217 h 296"/>
                  <a:gd name="T64" fmla="*/ 51 w 185"/>
                  <a:gd name="T65" fmla="*/ 225 h 296"/>
                  <a:gd name="T66" fmla="*/ 56 w 185"/>
                  <a:gd name="T67" fmla="*/ 230 h 296"/>
                  <a:gd name="T68" fmla="*/ 57 w 185"/>
                  <a:gd name="T69" fmla="*/ 230 h 296"/>
                  <a:gd name="T70" fmla="*/ 110 w 185"/>
                  <a:gd name="T71" fmla="*/ 228 h 296"/>
                  <a:gd name="T72" fmla="*/ 114 w 185"/>
                  <a:gd name="T73" fmla="*/ 241 h 296"/>
                  <a:gd name="T74" fmla="*/ 59 w 185"/>
                  <a:gd name="T75" fmla="*/ 242 h 296"/>
                  <a:gd name="T76" fmla="*/ 57 w 185"/>
                  <a:gd name="T77" fmla="*/ 242 h 296"/>
                  <a:gd name="T78" fmla="*/ 52 w 185"/>
                  <a:gd name="T79" fmla="*/ 246 h 296"/>
                  <a:gd name="T80" fmla="*/ 52 w 185"/>
                  <a:gd name="T81" fmla="*/ 256 h 296"/>
                  <a:gd name="T82" fmla="*/ 104 w 185"/>
                  <a:gd name="T83" fmla="*/ 256 h 296"/>
                  <a:gd name="T84" fmla="*/ 114 w 185"/>
                  <a:gd name="T85" fmla="*/ 267 h 296"/>
                  <a:gd name="T86" fmla="*/ 106 w 185"/>
                  <a:gd name="T87" fmla="*/ 276 h 296"/>
                  <a:gd name="T88" fmla="*/ 52 w 185"/>
                  <a:gd name="T89" fmla="*/ 269 h 296"/>
                  <a:gd name="T90" fmla="*/ 63 w 185"/>
                  <a:gd name="T91" fmla="*/ 287 h 296"/>
                  <a:gd name="T92" fmla="*/ 64 w 185"/>
                  <a:gd name="T93" fmla="*/ 294 h 296"/>
                  <a:gd name="T94" fmla="*/ 59 w 185"/>
                  <a:gd name="T95" fmla="*/ 296 h 296"/>
                  <a:gd name="T96" fmla="*/ 62 w 185"/>
                  <a:gd name="T97" fmla="*/ 263 h 296"/>
                  <a:gd name="T98" fmla="*/ 102 w 185"/>
                  <a:gd name="T99" fmla="*/ 267 h 296"/>
                  <a:gd name="T100" fmla="*/ 99 w 185"/>
                  <a:gd name="T101" fmla="*/ 265 h 296"/>
                  <a:gd name="T102" fmla="*/ 62 w 185"/>
                  <a:gd name="T103" fmla="*/ 263 h 296"/>
                  <a:gd name="T104" fmla="*/ 73 w 185"/>
                  <a:gd name="T105" fmla="*/ 235 h 296"/>
                  <a:gd name="T106" fmla="*/ 104 w 185"/>
                  <a:gd name="T107" fmla="*/ 236 h 296"/>
                  <a:gd name="T108" fmla="*/ 103 w 185"/>
                  <a:gd name="T109" fmla="*/ 235 h 296"/>
                  <a:gd name="T110" fmla="*/ 73 w 185"/>
                  <a:gd name="T111" fmla="*/ 235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85" h="296">
                    <a:moveTo>
                      <a:pt x="59" y="296"/>
                    </a:moveTo>
                    <a:cubicBezTo>
                      <a:pt x="58" y="296"/>
                      <a:pt x="58" y="296"/>
                      <a:pt x="57" y="295"/>
                    </a:cubicBezTo>
                    <a:cubicBezTo>
                      <a:pt x="39" y="280"/>
                      <a:pt x="40" y="269"/>
                      <a:pt x="44" y="263"/>
                    </a:cubicBezTo>
                    <a:cubicBezTo>
                      <a:pt x="44" y="263"/>
                      <a:pt x="44" y="263"/>
                      <a:pt x="44" y="262"/>
                    </a:cubicBezTo>
                    <a:cubicBezTo>
                      <a:pt x="37" y="255"/>
                      <a:pt x="37" y="246"/>
                      <a:pt x="45" y="239"/>
                    </a:cubicBezTo>
                    <a:cubicBezTo>
                      <a:pt x="45" y="238"/>
                      <a:pt x="46" y="237"/>
                      <a:pt x="47" y="236"/>
                    </a:cubicBezTo>
                    <a:cubicBezTo>
                      <a:pt x="41" y="232"/>
                      <a:pt x="40" y="228"/>
                      <a:pt x="41" y="224"/>
                    </a:cubicBezTo>
                    <a:cubicBezTo>
                      <a:pt x="43" y="204"/>
                      <a:pt x="74" y="205"/>
                      <a:pt x="95" y="206"/>
                    </a:cubicBezTo>
                    <a:cubicBezTo>
                      <a:pt x="100" y="206"/>
                      <a:pt x="105" y="207"/>
                      <a:pt x="107" y="206"/>
                    </a:cubicBezTo>
                    <a:cubicBezTo>
                      <a:pt x="109" y="206"/>
                      <a:pt x="110" y="206"/>
                      <a:pt x="111" y="196"/>
                    </a:cubicBezTo>
                    <a:cubicBezTo>
                      <a:pt x="112" y="190"/>
                      <a:pt x="113" y="181"/>
                      <a:pt x="116" y="172"/>
                    </a:cubicBezTo>
                    <a:cubicBezTo>
                      <a:pt x="121" y="160"/>
                      <a:pt x="130" y="153"/>
                      <a:pt x="139" y="146"/>
                    </a:cubicBezTo>
                    <a:cubicBezTo>
                      <a:pt x="151" y="136"/>
                      <a:pt x="163" y="127"/>
                      <a:pt x="169" y="104"/>
                    </a:cubicBezTo>
                    <a:cubicBezTo>
                      <a:pt x="175" y="79"/>
                      <a:pt x="171" y="58"/>
                      <a:pt x="160" y="42"/>
                    </a:cubicBezTo>
                    <a:cubicBezTo>
                      <a:pt x="148" y="26"/>
                      <a:pt x="128" y="16"/>
                      <a:pt x="103" y="14"/>
                    </a:cubicBezTo>
                    <a:cubicBezTo>
                      <a:pt x="52" y="11"/>
                      <a:pt x="27" y="41"/>
                      <a:pt x="20" y="67"/>
                    </a:cubicBezTo>
                    <a:cubicBezTo>
                      <a:pt x="11" y="107"/>
                      <a:pt x="29" y="126"/>
                      <a:pt x="43" y="139"/>
                    </a:cubicBezTo>
                    <a:cubicBezTo>
                      <a:pt x="44" y="141"/>
                      <a:pt x="44" y="141"/>
                      <a:pt x="44" y="141"/>
                    </a:cubicBezTo>
                    <a:cubicBezTo>
                      <a:pt x="61" y="158"/>
                      <a:pt x="66" y="183"/>
                      <a:pt x="66" y="195"/>
                    </a:cubicBezTo>
                    <a:cubicBezTo>
                      <a:pt x="66" y="198"/>
                      <a:pt x="64" y="200"/>
                      <a:pt x="61" y="200"/>
                    </a:cubicBezTo>
                    <a:cubicBezTo>
                      <a:pt x="58" y="200"/>
                      <a:pt x="56" y="197"/>
                      <a:pt x="56" y="194"/>
                    </a:cubicBezTo>
                    <a:cubicBezTo>
                      <a:pt x="56" y="184"/>
                      <a:pt x="51" y="163"/>
                      <a:pt x="37" y="148"/>
                    </a:cubicBezTo>
                    <a:cubicBezTo>
                      <a:pt x="35" y="147"/>
                      <a:pt x="35" y="147"/>
                      <a:pt x="35" y="147"/>
                    </a:cubicBezTo>
                    <a:cubicBezTo>
                      <a:pt x="22" y="133"/>
                      <a:pt x="0" y="110"/>
                      <a:pt x="10" y="65"/>
                    </a:cubicBezTo>
                    <a:cubicBezTo>
                      <a:pt x="17" y="35"/>
                      <a:pt x="46" y="0"/>
                      <a:pt x="104" y="4"/>
                    </a:cubicBezTo>
                    <a:cubicBezTo>
                      <a:pt x="132" y="6"/>
                      <a:pt x="154" y="17"/>
                      <a:pt x="168" y="35"/>
                    </a:cubicBezTo>
                    <a:cubicBezTo>
                      <a:pt x="182" y="54"/>
                      <a:pt x="185" y="78"/>
                      <a:pt x="179" y="106"/>
                    </a:cubicBezTo>
                    <a:cubicBezTo>
                      <a:pt x="172" y="133"/>
                      <a:pt x="158" y="144"/>
                      <a:pt x="145" y="154"/>
                    </a:cubicBezTo>
                    <a:cubicBezTo>
                      <a:pt x="137" y="161"/>
                      <a:pt x="130" y="166"/>
                      <a:pt x="126" y="176"/>
                    </a:cubicBezTo>
                    <a:cubicBezTo>
                      <a:pt x="123" y="184"/>
                      <a:pt x="122" y="191"/>
                      <a:pt x="121" y="197"/>
                    </a:cubicBezTo>
                    <a:cubicBezTo>
                      <a:pt x="120" y="206"/>
                      <a:pt x="119" y="215"/>
                      <a:pt x="109" y="217"/>
                    </a:cubicBezTo>
                    <a:cubicBezTo>
                      <a:pt x="105" y="217"/>
                      <a:pt x="100" y="217"/>
                      <a:pt x="94" y="217"/>
                    </a:cubicBezTo>
                    <a:cubicBezTo>
                      <a:pt x="80" y="216"/>
                      <a:pt x="52" y="215"/>
                      <a:pt x="51" y="225"/>
                    </a:cubicBezTo>
                    <a:cubicBezTo>
                      <a:pt x="51" y="226"/>
                      <a:pt x="52" y="228"/>
                      <a:pt x="56" y="230"/>
                    </a:cubicBezTo>
                    <a:cubicBezTo>
                      <a:pt x="56" y="230"/>
                      <a:pt x="57" y="230"/>
                      <a:pt x="57" y="230"/>
                    </a:cubicBezTo>
                    <a:cubicBezTo>
                      <a:pt x="74" y="222"/>
                      <a:pt x="101" y="219"/>
                      <a:pt x="110" y="228"/>
                    </a:cubicBezTo>
                    <a:cubicBezTo>
                      <a:pt x="117" y="234"/>
                      <a:pt x="116" y="239"/>
                      <a:pt x="114" y="241"/>
                    </a:cubicBezTo>
                    <a:cubicBezTo>
                      <a:pt x="108" y="252"/>
                      <a:pt x="74" y="248"/>
                      <a:pt x="59" y="242"/>
                    </a:cubicBezTo>
                    <a:cubicBezTo>
                      <a:pt x="58" y="242"/>
                      <a:pt x="58" y="242"/>
                      <a:pt x="57" y="242"/>
                    </a:cubicBezTo>
                    <a:cubicBezTo>
                      <a:pt x="55" y="243"/>
                      <a:pt x="53" y="244"/>
                      <a:pt x="52" y="246"/>
                    </a:cubicBezTo>
                    <a:cubicBezTo>
                      <a:pt x="49" y="249"/>
                      <a:pt x="48" y="251"/>
                      <a:pt x="52" y="256"/>
                    </a:cubicBezTo>
                    <a:cubicBezTo>
                      <a:pt x="65" y="248"/>
                      <a:pt x="89" y="249"/>
                      <a:pt x="104" y="256"/>
                    </a:cubicBezTo>
                    <a:cubicBezTo>
                      <a:pt x="106" y="257"/>
                      <a:pt x="114" y="261"/>
                      <a:pt x="114" y="267"/>
                    </a:cubicBezTo>
                    <a:cubicBezTo>
                      <a:pt x="114" y="270"/>
                      <a:pt x="112" y="273"/>
                      <a:pt x="106" y="276"/>
                    </a:cubicBezTo>
                    <a:cubicBezTo>
                      <a:pt x="95" y="280"/>
                      <a:pt x="69" y="280"/>
                      <a:pt x="52" y="269"/>
                    </a:cubicBezTo>
                    <a:cubicBezTo>
                      <a:pt x="50" y="275"/>
                      <a:pt x="59" y="284"/>
                      <a:pt x="63" y="287"/>
                    </a:cubicBezTo>
                    <a:cubicBezTo>
                      <a:pt x="66" y="289"/>
                      <a:pt x="66" y="292"/>
                      <a:pt x="64" y="294"/>
                    </a:cubicBezTo>
                    <a:cubicBezTo>
                      <a:pt x="63" y="296"/>
                      <a:pt x="61" y="296"/>
                      <a:pt x="59" y="296"/>
                    </a:cubicBezTo>
                    <a:close/>
                    <a:moveTo>
                      <a:pt x="62" y="263"/>
                    </a:moveTo>
                    <a:cubicBezTo>
                      <a:pt x="76" y="269"/>
                      <a:pt x="95" y="269"/>
                      <a:pt x="102" y="267"/>
                    </a:cubicBezTo>
                    <a:cubicBezTo>
                      <a:pt x="101" y="266"/>
                      <a:pt x="100" y="266"/>
                      <a:pt x="99" y="265"/>
                    </a:cubicBezTo>
                    <a:cubicBezTo>
                      <a:pt x="88" y="260"/>
                      <a:pt x="72" y="260"/>
                      <a:pt x="62" y="263"/>
                    </a:cubicBezTo>
                    <a:close/>
                    <a:moveTo>
                      <a:pt x="73" y="235"/>
                    </a:moveTo>
                    <a:cubicBezTo>
                      <a:pt x="86" y="238"/>
                      <a:pt x="100" y="238"/>
                      <a:pt x="104" y="236"/>
                    </a:cubicBezTo>
                    <a:cubicBezTo>
                      <a:pt x="104" y="236"/>
                      <a:pt x="104" y="236"/>
                      <a:pt x="103" y="235"/>
                    </a:cubicBezTo>
                    <a:cubicBezTo>
                      <a:pt x="99" y="231"/>
                      <a:pt x="85" y="232"/>
                      <a:pt x="73" y="235"/>
                    </a:cubicBezTo>
                    <a:close/>
                  </a:path>
                </a:pathLst>
              </a:custGeom>
              <a:solidFill>
                <a:srgbClr val="99DD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Freeform 64"/>
              <p:cNvSpPr/>
              <p:nvPr/>
            </p:nvSpPr>
            <p:spPr bwMode="auto">
              <a:xfrm>
                <a:off x="3066978" y="4876800"/>
                <a:ext cx="273050" cy="403225"/>
              </a:xfrm>
              <a:custGeom>
                <a:avLst/>
                <a:gdLst>
                  <a:gd name="T0" fmla="*/ 48 w 110"/>
                  <a:gd name="T1" fmla="*/ 160 h 163"/>
                  <a:gd name="T2" fmla="*/ 38 w 110"/>
                  <a:gd name="T3" fmla="*/ 93 h 163"/>
                  <a:gd name="T4" fmla="*/ 15 w 110"/>
                  <a:gd name="T5" fmla="*/ 46 h 163"/>
                  <a:gd name="T6" fmla="*/ 13 w 110"/>
                  <a:gd name="T7" fmla="*/ 32 h 163"/>
                  <a:gd name="T8" fmla="*/ 29 w 110"/>
                  <a:gd name="T9" fmla="*/ 47 h 163"/>
                  <a:gd name="T10" fmla="*/ 50 w 110"/>
                  <a:gd name="T11" fmla="*/ 30 h 163"/>
                  <a:gd name="T12" fmla="*/ 52 w 110"/>
                  <a:gd name="T13" fmla="*/ 6 h 163"/>
                  <a:gd name="T14" fmla="*/ 64 w 110"/>
                  <a:gd name="T15" fmla="*/ 21 h 163"/>
                  <a:gd name="T16" fmla="*/ 78 w 110"/>
                  <a:gd name="T17" fmla="*/ 40 h 163"/>
                  <a:gd name="T18" fmla="*/ 91 w 110"/>
                  <a:gd name="T19" fmla="*/ 29 h 163"/>
                  <a:gd name="T20" fmla="*/ 97 w 110"/>
                  <a:gd name="T21" fmla="*/ 37 h 163"/>
                  <a:gd name="T22" fmla="*/ 90 w 110"/>
                  <a:gd name="T23" fmla="*/ 54 h 163"/>
                  <a:gd name="T24" fmla="*/ 95 w 110"/>
                  <a:gd name="T25" fmla="*/ 56 h 163"/>
                  <a:gd name="T26" fmla="*/ 94 w 110"/>
                  <a:gd name="T27" fmla="*/ 23 h 163"/>
                  <a:gd name="T28" fmla="*/ 83 w 110"/>
                  <a:gd name="T29" fmla="*/ 28 h 163"/>
                  <a:gd name="T30" fmla="*/ 77 w 110"/>
                  <a:gd name="T31" fmla="*/ 34 h 163"/>
                  <a:gd name="T32" fmla="*/ 72 w 110"/>
                  <a:gd name="T33" fmla="*/ 29 h 163"/>
                  <a:gd name="T34" fmla="*/ 53 w 110"/>
                  <a:gd name="T35" fmla="*/ 0 h 163"/>
                  <a:gd name="T36" fmla="*/ 44 w 110"/>
                  <a:gd name="T37" fmla="*/ 28 h 163"/>
                  <a:gd name="T38" fmla="*/ 39 w 110"/>
                  <a:gd name="T39" fmla="*/ 44 h 163"/>
                  <a:gd name="T40" fmla="*/ 24 w 110"/>
                  <a:gd name="T41" fmla="*/ 35 h 163"/>
                  <a:gd name="T42" fmla="*/ 12 w 110"/>
                  <a:gd name="T43" fmla="*/ 26 h 163"/>
                  <a:gd name="T44" fmla="*/ 6 w 110"/>
                  <a:gd name="T45" fmla="*/ 42 h 163"/>
                  <a:gd name="T46" fmla="*/ 22 w 110"/>
                  <a:gd name="T47" fmla="*/ 66 h 163"/>
                  <a:gd name="T48" fmla="*/ 33 w 110"/>
                  <a:gd name="T49" fmla="*/ 93 h 163"/>
                  <a:gd name="T50" fmla="*/ 42 w 110"/>
                  <a:gd name="T51" fmla="*/ 143 h 163"/>
                  <a:gd name="T52" fmla="*/ 43 w 110"/>
                  <a:gd name="T53" fmla="*/ 159 h 163"/>
                  <a:gd name="T54" fmla="*/ 48 w 110"/>
                  <a:gd name="T55" fmla="*/ 16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0" h="163">
                    <a:moveTo>
                      <a:pt x="48" y="160"/>
                    </a:moveTo>
                    <a:cubicBezTo>
                      <a:pt x="48" y="138"/>
                      <a:pt x="44" y="115"/>
                      <a:pt x="38" y="93"/>
                    </a:cubicBezTo>
                    <a:cubicBezTo>
                      <a:pt x="33" y="76"/>
                      <a:pt x="26" y="60"/>
                      <a:pt x="15" y="46"/>
                    </a:cubicBezTo>
                    <a:cubicBezTo>
                      <a:pt x="13" y="43"/>
                      <a:pt x="2" y="28"/>
                      <a:pt x="13" y="32"/>
                    </a:cubicBezTo>
                    <a:cubicBezTo>
                      <a:pt x="20" y="36"/>
                      <a:pt x="22" y="43"/>
                      <a:pt x="29" y="47"/>
                    </a:cubicBezTo>
                    <a:cubicBezTo>
                      <a:pt x="42" y="54"/>
                      <a:pt x="50" y="42"/>
                      <a:pt x="50" y="30"/>
                    </a:cubicBezTo>
                    <a:cubicBezTo>
                      <a:pt x="49" y="24"/>
                      <a:pt x="45" y="10"/>
                      <a:pt x="52" y="6"/>
                    </a:cubicBezTo>
                    <a:cubicBezTo>
                      <a:pt x="58" y="2"/>
                      <a:pt x="63" y="17"/>
                      <a:pt x="64" y="21"/>
                    </a:cubicBezTo>
                    <a:cubicBezTo>
                      <a:pt x="67" y="27"/>
                      <a:pt x="66" y="49"/>
                      <a:pt x="78" y="40"/>
                    </a:cubicBezTo>
                    <a:cubicBezTo>
                      <a:pt x="83" y="37"/>
                      <a:pt x="86" y="32"/>
                      <a:pt x="91" y="29"/>
                    </a:cubicBezTo>
                    <a:cubicBezTo>
                      <a:pt x="96" y="26"/>
                      <a:pt x="97" y="33"/>
                      <a:pt x="97" y="37"/>
                    </a:cubicBezTo>
                    <a:cubicBezTo>
                      <a:pt x="96" y="42"/>
                      <a:pt x="93" y="48"/>
                      <a:pt x="90" y="54"/>
                    </a:cubicBezTo>
                    <a:cubicBezTo>
                      <a:pt x="89" y="57"/>
                      <a:pt x="94" y="59"/>
                      <a:pt x="95" y="56"/>
                    </a:cubicBezTo>
                    <a:cubicBezTo>
                      <a:pt x="98" y="49"/>
                      <a:pt x="110" y="25"/>
                      <a:pt x="94" y="23"/>
                    </a:cubicBezTo>
                    <a:cubicBezTo>
                      <a:pt x="90" y="23"/>
                      <a:pt x="86" y="25"/>
                      <a:pt x="83" y="28"/>
                    </a:cubicBezTo>
                    <a:cubicBezTo>
                      <a:pt x="81" y="30"/>
                      <a:pt x="79" y="32"/>
                      <a:pt x="77" y="34"/>
                    </a:cubicBezTo>
                    <a:cubicBezTo>
                      <a:pt x="72" y="39"/>
                      <a:pt x="72" y="34"/>
                      <a:pt x="72" y="29"/>
                    </a:cubicBezTo>
                    <a:cubicBezTo>
                      <a:pt x="70" y="20"/>
                      <a:pt x="66" y="0"/>
                      <a:pt x="53" y="0"/>
                    </a:cubicBezTo>
                    <a:cubicBezTo>
                      <a:pt x="41" y="1"/>
                      <a:pt x="44" y="20"/>
                      <a:pt x="44" y="28"/>
                    </a:cubicBezTo>
                    <a:cubicBezTo>
                      <a:pt x="45" y="33"/>
                      <a:pt x="44" y="41"/>
                      <a:pt x="39" y="44"/>
                    </a:cubicBezTo>
                    <a:cubicBezTo>
                      <a:pt x="33" y="46"/>
                      <a:pt x="27" y="39"/>
                      <a:pt x="24" y="35"/>
                    </a:cubicBezTo>
                    <a:cubicBezTo>
                      <a:pt x="21" y="31"/>
                      <a:pt x="16" y="28"/>
                      <a:pt x="12" y="26"/>
                    </a:cubicBezTo>
                    <a:cubicBezTo>
                      <a:pt x="0" y="23"/>
                      <a:pt x="3" y="36"/>
                      <a:pt x="6" y="42"/>
                    </a:cubicBezTo>
                    <a:cubicBezTo>
                      <a:pt x="11" y="50"/>
                      <a:pt x="18" y="58"/>
                      <a:pt x="22" y="66"/>
                    </a:cubicBezTo>
                    <a:cubicBezTo>
                      <a:pt x="27" y="75"/>
                      <a:pt x="30" y="84"/>
                      <a:pt x="33" y="93"/>
                    </a:cubicBezTo>
                    <a:cubicBezTo>
                      <a:pt x="38" y="109"/>
                      <a:pt x="40" y="126"/>
                      <a:pt x="42" y="143"/>
                    </a:cubicBezTo>
                    <a:cubicBezTo>
                      <a:pt x="42" y="147"/>
                      <a:pt x="43" y="156"/>
                      <a:pt x="43" y="159"/>
                    </a:cubicBezTo>
                    <a:cubicBezTo>
                      <a:pt x="43" y="162"/>
                      <a:pt x="48" y="163"/>
                      <a:pt x="48" y="160"/>
                    </a:cubicBezTo>
                    <a:close/>
                  </a:path>
                </a:pathLst>
              </a:custGeom>
              <a:solidFill>
                <a:srgbClr val="99DD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Freeform 65"/>
              <p:cNvSpPr>
                <a:spLocks noEditPoints="1"/>
              </p:cNvSpPr>
              <p:nvPr/>
            </p:nvSpPr>
            <p:spPr bwMode="auto">
              <a:xfrm>
                <a:off x="2322440" y="4679950"/>
                <a:ext cx="582613" cy="869950"/>
              </a:xfrm>
              <a:custGeom>
                <a:avLst/>
                <a:gdLst>
                  <a:gd name="T0" fmla="*/ 192 w 235"/>
                  <a:gd name="T1" fmla="*/ 350 h 351"/>
                  <a:gd name="T2" fmla="*/ 189 w 235"/>
                  <a:gd name="T3" fmla="*/ 350 h 351"/>
                  <a:gd name="T4" fmla="*/ 157 w 235"/>
                  <a:gd name="T5" fmla="*/ 324 h 351"/>
                  <a:gd name="T6" fmla="*/ 157 w 235"/>
                  <a:gd name="T7" fmla="*/ 323 h 351"/>
                  <a:gd name="T8" fmla="*/ 144 w 235"/>
                  <a:gd name="T9" fmla="*/ 297 h 351"/>
                  <a:gd name="T10" fmla="*/ 145 w 235"/>
                  <a:gd name="T11" fmla="*/ 294 h 351"/>
                  <a:gd name="T12" fmla="*/ 132 w 235"/>
                  <a:gd name="T13" fmla="*/ 284 h 351"/>
                  <a:gd name="T14" fmla="*/ 179 w 235"/>
                  <a:gd name="T15" fmla="*/ 235 h 351"/>
                  <a:gd name="T16" fmla="*/ 192 w 235"/>
                  <a:gd name="T17" fmla="*/ 228 h 351"/>
                  <a:gd name="T18" fmla="*/ 191 w 235"/>
                  <a:gd name="T19" fmla="*/ 215 h 351"/>
                  <a:gd name="T20" fmla="*/ 183 w 235"/>
                  <a:gd name="T21" fmla="*/ 186 h 351"/>
                  <a:gd name="T22" fmla="*/ 192 w 235"/>
                  <a:gd name="T23" fmla="*/ 146 h 351"/>
                  <a:gd name="T24" fmla="*/ 199 w 235"/>
                  <a:gd name="T25" fmla="*/ 84 h 351"/>
                  <a:gd name="T26" fmla="*/ 155 w 235"/>
                  <a:gd name="T27" fmla="*/ 23 h 351"/>
                  <a:gd name="T28" fmla="*/ 80 w 235"/>
                  <a:gd name="T29" fmla="*/ 27 h 351"/>
                  <a:gd name="T30" fmla="*/ 22 w 235"/>
                  <a:gd name="T31" fmla="*/ 129 h 351"/>
                  <a:gd name="T32" fmla="*/ 86 w 235"/>
                  <a:gd name="T33" fmla="*/ 193 h 351"/>
                  <a:gd name="T34" fmla="*/ 89 w 235"/>
                  <a:gd name="T35" fmla="*/ 194 h 351"/>
                  <a:gd name="T36" fmla="*/ 142 w 235"/>
                  <a:gd name="T37" fmla="*/ 239 h 351"/>
                  <a:gd name="T38" fmla="*/ 139 w 235"/>
                  <a:gd name="T39" fmla="*/ 247 h 351"/>
                  <a:gd name="T40" fmla="*/ 131 w 235"/>
                  <a:gd name="T41" fmla="*/ 244 h 351"/>
                  <a:gd name="T42" fmla="*/ 85 w 235"/>
                  <a:gd name="T43" fmla="*/ 206 h 351"/>
                  <a:gd name="T44" fmla="*/ 82 w 235"/>
                  <a:gd name="T45" fmla="*/ 205 h 351"/>
                  <a:gd name="T46" fmla="*/ 10 w 235"/>
                  <a:gd name="T47" fmla="*/ 132 h 351"/>
                  <a:gd name="T48" fmla="*/ 75 w 235"/>
                  <a:gd name="T49" fmla="*/ 15 h 351"/>
                  <a:gd name="T50" fmla="*/ 161 w 235"/>
                  <a:gd name="T51" fmla="*/ 12 h 351"/>
                  <a:gd name="T52" fmla="*/ 212 w 235"/>
                  <a:gd name="T53" fmla="*/ 81 h 351"/>
                  <a:gd name="T54" fmla="*/ 203 w 235"/>
                  <a:gd name="T55" fmla="*/ 151 h 351"/>
                  <a:gd name="T56" fmla="*/ 195 w 235"/>
                  <a:gd name="T57" fmla="*/ 185 h 351"/>
                  <a:gd name="T58" fmla="*/ 202 w 235"/>
                  <a:gd name="T59" fmla="*/ 210 h 351"/>
                  <a:gd name="T60" fmla="*/ 200 w 235"/>
                  <a:gd name="T61" fmla="*/ 238 h 351"/>
                  <a:gd name="T62" fmla="*/ 184 w 235"/>
                  <a:gd name="T63" fmla="*/ 246 h 351"/>
                  <a:gd name="T64" fmla="*/ 144 w 235"/>
                  <a:gd name="T65" fmla="*/ 280 h 351"/>
                  <a:gd name="T66" fmla="*/ 152 w 235"/>
                  <a:gd name="T67" fmla="*/ 282 h 351"/>
                  <a:gd name="T68" fmla="*/ 152 w 235"/>
                  <a:gd name="T69" fmla="*/ 282 h 351"/>
                  <a:gd name="T70" fmla="*/ 207 w 235"/>
                  <a:gd name="T71" fmla="*/ 249 h 351"/>
                  <a:gd name="T72" fmla="*/ 219 w 235"/>
                  <a:gd name="T73" fmla="*/ 261 h 351"/>
                  <a:gd name="T74" fmla="*/ 162 w 235"/>
                  <a:gd name="T75" fmla="*/ 293 h 351"/>
                  <a:gd name="T76" fmla="*/ 159 w 235"/>
                  <a:gd name="T77" fmla="*/ 294 h 351"/>
                  <a:gd name="T78" fmla="*/ 156 w 235"/>
                  <a:gd name="T79" fmla="*/ 301 h 351"/>
                  <a:gd name="T80" fmla="*/ 162 w 235"/>
                  <a:gd name="T81" fmla="*/ 311 h 351"/>
                  <a:gd name="T82" fmla="*/ 217 w 235"/>
                  <a:gd name="T83" fmla="*/ 282 h 351"/>
                  <a:gd name="T84" fmla="*/ 233 w 235"/>
                  <a:gd name="T85" fmla="*/ 289 h 351"/>
                  <a:gd name="T86" fmla="*/ 230 w 235"/>
                  <a:gd name="T87" fmla="*/ 302 h 351"/>
                  <a:gd name="T88" fmla="*/ 169 w 235"/>
                  <a:gd name="T89" fmla="*/ 325 h 351"/>
                  <a:gd name="T90" fmla="*/ 191 w 235"/>
                  <a:gd name="T91" fmla="*/ 338 h 351"/>
                  <a:gd name="T92" fmla="*/ 196 w 235"/>
                  <a:gd name="T93" fmla="*/ 346 h 351"/>
                  <a:gd name="T94" fmla="*/ 192 w 235"/>
                  <a:gd name="T95" fmla="*/ 350 h 351"/>
                  <a:gd name="T96" fmla="*/ 176 w 235"/>
                  <a:gd name="T97" fmla="*/ 313 h 351"/>
                  <a:gd name="T98" fmla="*/ 220 w 235"/>
                  <a:gd name="T99" fmla="*/ 295 h 351"/>
                  <a:gd name="T100" fmla="*/ 217 w 235"/>
                  <a:gd name="T101" fmla="*/ 295 h 351"/>
                  <a:gd name="T102" fmla="*/ 176 w 235"/>
                  <a:gd name="T103" fmla="*/ 313 h 351"/>
                  <a:gd name="T104" fmla="*/ 172 w 235"/>
                  <a:gd name="T105" fmla="*/ 278 h 351"/>
                  <a:gd name="T106" fmla="*/ 206 w 235"/>
                  <a:gd name="T107" fmla="*/ 261 h 351"/>
                  <a:gd name="T108" fmla="*/ 204 w 235"/>
                  <a:gd name="T109" fmla="*/ 261 h 351"/>
                  <a:gd name="T110" fmla="*/ 172 w 235"/>
                  <a:gd name="T111" fmla="*/ 278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35" h="351">
                    <a:moveTo>
                      <a:pt x="192" y="350"/>
                    </a:moveTo>
                    <a:cubicBezTo>
                      <a:pt x="191" y="351"/>
                      <a:pt x="190" y="351"/>
                      <a:pt x="189" y="350"/>
                    </a:cubicBezTo>
                    <a:cubicBezTo>
                      <a:pt x="161" y="345"/>
                      <a:pt x="156" y="333"/>
                      <a:pt x="157" y="324"/>
                    </a:cubicBezTo>
                    <a:cubicBezTo>
                      <a:pt x="157" y="323"/>
                      <a:pt x="157" y="323"/>
                      <a:pt x="157" y="323"/>
                    </a:cubicBezTo>
                    <a:cubicBezTo>
                      <a:pt x="146" y="319"/>
                      <a:pt x="141" y="309"/>
                      <a:pt x="144" y="297"/>
                    </a:cubicBezTo>
                    <a:cubicBezTo>
                      <a:pt x="144" y="296"/>
                      <a:pt x="145" y="295"/>
                      <a:pt x="145" y="294"/>
                    </a:cubicBezTo>
                    <a:cubicBezTo>
                      <a:pt x="137" y="292"/>
                      <a:pt x="133" y="288"/>
                      <a:pt x="132" y="284"/>
                    </a:cubicBezTo>
                    <a:cubicBezTo>
                      <a:pt x="123" y="262"/>
                      <a:pt x="157" y="245"/>
                      <a:pt x="179" y="235"/>
                    </a:cubicBezTo>
                    <a:cubicBezTo>
                      <a:pt x="185" y="232"/>
                      <a:pt x="190" y="229"/>
                      <a:pt x="192" y="228"/>
                    </a:cubicBezTo>
                    <a:cubicBezTo>
                      <a:pt x="194" y="226"/>
                      <a:pt x="195" y="225"/>
                      <a:pt x="191" y="215"/>
                    </a:cubicBezTo>
                    <a:cubicBezTo>
                      <a:pt x="188" y="208"/>
                      <a:pt x="184" y="198"/>
                      <a:pt x="183" y="186"/>
                    </a:cubicBezTo>
                    <a:cubicBezTo>
                      <a:pt x="181" y="171"/>
                      <a:pt x="186" y="159"/>
                      <a:pt x="192" y="146"/>
                    </a:cubicBezTo>
                    <a:cubicBezTo>
                      <a:pt x="199" y="129"/>
                      <a:pt x="206" y="112"/>
                      <a:pt x="199" y="84"/>
                    </a:cubicBezTo>
                    <a:cubicBezTo>
                      <a:pt x="192" y="55"/>
                      <a:pt x="177" y="34"/>
                      <a:pt x="155" y="23"/>
                    </a:cubicBezTo>
                    <a:cubicBezTo>
                      <a:pt x="134" y="13"/>
                      <a:pt x="107" y="14"/>
                      <a:pt x="80" y="27"/>
                    </a:cubicBezTo>
                    <a:cubicBezTo>
                      <a:pt x="24" y="52"/>
                      <a:pt x="14" y="98"/>
                      <a:pt x="22" y="129"/>
                    </a:cubicBezTo>
                    <a:cubicBezTo>
                      <a:pt x="34" y="176"/>
                      <a:pt x="64" y="186"/>
                      <a:pt x="86" y="193"/>
                    </a:cubicBezTo>
                    <a:cubicBezTo>
                      <a:pt x="89" y="194"/>
                      <a:pt x="89" y="194"/>
                      <a:pt x="89" y="194"/>
                    </a:cubicBezTo>
                    <a:cubicBezTo>
                      <a:pt x="116" y="203"/>
                      <a:pt x="136" y="226"/>
                      <a:pt x="142" y="239"/>
                    </a:cubicBezTo>
                    <a:cubicBezTo>
                      <a:pt x="144" y="242"/>
                      <a:pt x="142" y="245"/>
                      <a:pt x="139" y="247"/>
                    </a:cubicBezTo>
                    <a:cubicBezTo>
                      <a:pt x="136" y="249"/>
                      <a:pt x="133" y="247"/>
                      <a:pt x="131" y="244"/>
                    </a:cubicBezTo>
                    <a:cubicBezTo>
                      <a:pt x="126" y="234"/>
                      <a:pt x="109" y="214"/>
                      <a:pt x="85" y="206"/>
                    </a:cubicBezTo>
                    <a:cubicBezTo>
                      <a:pt x="82" y="205"/>
                      <a:pt x="82" y="205"/>
                      <a:pt x="82" y="205"/>
                    </a:cubicBezTo>
                    <a:cubicBezTo>
                      <a:pt x="61" y="198"/>
                      <a:pt x="24" y="186"/>
                      <a:pt x="10" y="132"/>
                    </a:cubicBezTo>
                    <a:cubicBezTo>
                      <a:pt x="0" y="96"/>
                      <a:pt x="12" y="44"/>
                      <a:pt x="75" y="15"/>
                    </a:cubicBezTo>
                    <a:cubicBezTo>
                      <a:pt x="105" y="1"/>
                      <a:pt x="136" y="0"/>
                      <a:pt x="161" y="12"/>
                    </a:cubicBezTo>
                    <a:cubicBezTo>
                      <a:pt x="186" y="24"/>
                      <a:pt x="203" y="48"/>
                      <a:pt x="212" y="81"/>
                    </a:cubicBezTo>
                    <a:cubicBezTo>
                      <a:pt x="220" y="113"/>
                      <a:pt x="211" y="133"/>
                      <a:pt x="203" y="151"/>
                    </a:cubicBezTo>
                    <a:cubicBezTo>
                      <a:pt x="198" y="163"/>
                      <a:pt x="194" y="173"/>
                      <a:pt x="195" y="185"/>
                    </a:cubicBezTo>
                    <a:cubicBezTo>
                      <a:pt x="196" y="195"/>
                      <a:pt x="199" y="204"/>
                      <a:pt x="202" y="210"/>
                    </a:cubicBezTo>
                    <a:cubicBezTo>
                      <a:pt x="206" y="220"/>
                      <a:pt x="210" y="230"/>
                      <a:pt x="200" y="238"/>
                    </a:cubicBezTo>
                    <a:cubicBezTo>
                      <a:pt x="196" y="240"/>
                      <a:pt x="191" y="243"/>
                      <a:pt x="184" y="246"/>
                    </a:cubicBezTo>
                    <a:cubicBezTo>
                      <a:pt x="168" y="254"/>
                      <a:pt x="139" y="268"/>
                      <a:pt x="144" y="280"/>
                    </a:cubicBezTo>
                    <a:cubicBezTo>
                      <a:pt x="144" y="280"/>
                      <a:pt x="146" y="282"/>
                      <a:pt x="152" y="282"/>
                    </a:cubicBezTo>
                    <a:cubicBezTo>
                      <a:pt x="152" y="282"/>
                      <a:pt x="152" y="282"/>
                      <a:pt x="152" y="282"/>
                    </a:cubicBezTo>
                    <a:cubicBezTo>
                      <a:pt x="166" y="263"/>
                      <a:pt x="192" y="245"/>
                      <a:pt x="207" y="249"/>
                    </a:cubicBezTo>
                    <a:cubicBezTo>
                      <a:pt x="218" y="251"/>
                      <a:pt x="220" y="258"/>
                      <a:pt x="219" y="261"/>
                    </a:cubicBezTo>
                    <a:cubicBezTo>
                      <a:pt x="219" y="276"/>
                      <a:pt x="181" y="290"/>
                      <a:pt x="162" y="293"/>
                    </a:cubicBezTo>
                    <a:cubicBezTo>
                      <a:pt x="161" y="293"/>
                      <a:pt x="160" y="293"/>
                      <a:pt x="159" y="294"/>
                    </a:cubicBezTo>
                    <a:cubicBezTo>
                      <a:pt x="158" y="296"/>
                      <a:pt x="157" y="298"/>
                      <a:pt x="156" y="301"/>
                    </a:cubicBezTo>
                    <a:cubicBezTo>
                      <a:pt x="155" y="305"/>
                      <a:pt x="155" y="309"/>
                      <a:pt x="162" y="311"/>
                    </a:cubicBezTo>
                    <a:cubicBezTo>
                      <a:pt x="172" y="296"/>
                      <a:pt x="197" y="284"/>
                      <a:pt x="217" y="282"/>
                    </a:cubicBezTo>
                    <a:cubicBezTo>
                      <a:pt x="220" y="282"/>
                      <a:pt x="230" y="282"/>
                      <a:pt x="233" y="289"/>
                    </a:cubicBezTo>
                    <a:cubicBezTo>
                      <a:pt x="235" y="292"/>
                      <a:pt x="235" y="296"/>
                      <a:pt x="230" y="302"/>
                    </a:cubicBezTo>
                    <a:cubicBezTo>
                      <a:pt x="221" y="313"/>
                      <a:pt x="194" y="327"/>
                      <a:pt x="169" y="325"/>
                    </a:cubicBezTo>
                    <a:cubicBezTo>
                      <a:pt x="170" y="333"/>
                      <a:pt x="185" y="337"/>
                      <a:pt x="191" y="338"/>
                    </a:cubicBezTo>
                    <a:cubicBezTo>
                      <a:pt x="195" y="339"/>
                      <a:pt x="197" y="342"/>
                      <a:pt x="196" y="346"/>
                    </a:cubicBezTo>
                    <a:cubicBezTo>
                      <a:pt x="196" y="348"/>
                      <a:pt x="194" y="349"/>
                      <a:pt x="192" y="350"/>
                    </a:cubicBezTo>
                    <a:close/>
                    <a:moveTo>
                      <a:pt x="176" y="313"/>
                    </a:moveTo>
                    <a:cubicBezTo>
                      <a:pt x="195" y="312"/>
                      <a:pt x="214" y="301"/>
                      <a:pt x="220" y="295"/>
                    </a:cubicBezTo>
                    <a:cubicBezTo>
                      <a:pt x="219" y="295"/>
                      <a:pt x="219" y="295"/>
                      <a:pt x="217" y="295"/>
                    </a:cubicBezTo>
                    <a:cubicBezTo>
                      <a:pt x="202" y="296"/>
                      <a:pt x="186" y="304"/>
                      <a:pt x="176" y="313"/>
                    </a:cubicBezTo>
                    <a:close/>
                    <a:moveTo>
                      <a:pt x="172" y="278"/>
                    </a:moveTo>
                    <a:cubicBezTo>
                      <a:pt x="187" y="274"/>
                      <a:pt x="202" y="266"/>
                      <a:pt x="206" y="261"/>
                    </a:cubicBezTo>
                    <a:cubicBezTo>
                      <a:pt x="206" y="261"/>
                      <a:pt x="205" y="261"/>
                      <a:pt x="204" y="261"/>
                    </a:cubicBezTo>
                    <a:cubicBezTo>
                      <a:pt x="198" y="259"/>
                      <a:pt x="184" y="267"/>
                      <a:pt x="172" y="278"/>
                    </a:cubicBezTo>
                    <a:close/>
                  </a:path>
                </a:pathLst>
              </a:custGeom>
              <a:solidFill>
                <a:srgbClr val="CBBE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Freeform 66"/>
              <p:cNvSpPr/>
              <p:nvPr/>
            </p:nvSpPr>
            <p:spPr bwMode="auto">
              <a:xfrm>
                <a:off x="2433565" y="4830763"/>
                <a:ext cx="320675" cy="458788"/>
              </a:xfrm>
              <a:custGeom>
                <a:avLst/>
                <a:gdLst>
                  <a:gd name="T0" fmla="*/ 128 w 129"/>
                  <a:gd name="T1" fmla="*/ 179 h 185"/>
                  <a:gd name="T2" fmla="*/ 80 w 129"/>
                  <a:gd name="T3" fmla="*/ 114 h 185"/>
                  <a:gd name="T4" fmla="*/ 29 w 129"/>
                  <a:gd name="T5" fmla="*/ 77 h 185"/>
                  <a:gd name="T6" fmla="*/ 18 w 129"/>
                  <a:gd name="T7" fmla="*/ 64 h 185"/>
                  <a:gd name="T8" fmla="*/ 44 w 129"/>
                  <a:gd name="T9" fmla="*/ 70 h 185"/>
                  <a:gd name="T10" fmla="*/ 56 w 129"/>
                  <a:gd name="T11" fmla="*/ 40 h 185"/>
                  <a:gd name="T12" fmla="*/ 45 w 129"/>
                  <a:gd name="T13" fmla="*/ 13 h 185"/>
                  <a:gd name="T14" fmla="*/ 67 w 129"/>
                  <a:gd name="T15" fmla="*/ 22 h 185"/>
                  <a:gd name="T16" fmla="*/ 92 w 129"/>
                  <a:gd name="T17" fmla="*/ 35 h 185"/>
                  <a:gd name="T18" fmla="*/ 99 w 129"/>
                  <a:gd name="T19" fmla="*/ 16 h 185"/>
                  <a:gd name="T20" fmla="*/ 110 w 129"/>
                  <a:gd name="T21" fmla="*/ 21 h 185"/>
                  <a:gd name="T22" fmla="*/ 113 w 129"/>
                  <a:gd name="T23" fmla="*/ 43 h 185"/>
                  <a:gd name="T24" fmla="*/ 119 w 129"/>
                  <a:gd name="T25" fmla="*/ 42 h 185"/>
                  <a:gd name="T26" fmla="*/ 100 w 129"/>
                  <a:gd name="T27" fmla="*/ 8 h 185"/>
                  <a:gd name="T28" fmla="*/ 91 w 129"/>
                  <a:gd name="T29" fmla="*/ 20 h 185"/>
                  <a:gd name="T30" fmla="*/ 88 w 129"/>
                  <a:gd name="T31" fmla="*/ 30 h 185"/>
                  <a:gd name="T32" fmla="*/ 79 w 129"/>
                  <a:gd name="T33" fmla="*/ 27 h 185"/>
                  <a:gd name="T34" fmla="*/ 44 w 129"/>
                  <a:gd name="T35" fmla="*/ 7 h 185"/>
                  <a:gd name="T36" fmla="*/ 50 w 129"/>
                  <a:gd name="T37" fmla="*/ 41 h 185"/>
                  <a:gd name="T38" fmla="*/ 52 w 129"/>
                  <a:gd name="T39" fmla="*/ 61 h 185"/>
                  <a:gd name="T40" fmla="*/ 32 w 129"/>
                  <a:gd name="T41" fmla="*/ 60 h 185"/>
                  <a:gd name="T42" fmla="*/ 14 w 129"/>
                  <a:gd name="T43" fmla="*/ 58 h 185"/>
                  <a:gd name="T44" fmla="*/ 17 w 129"/>
                  <a:gd name="T45" fmla="*/ 78 h 185"/>
                  <a:gd name="T46" fmla="*/ 48 w 129"/>
                  <a:gd name="T47" fmla="*/ 94 h 185"/>
                  <a:gd name="T48" fmla="*/ 74 w 129"/>
                  <a:gd name="T49" fmla="*/ 117 h 185"/>
                  <a:gd name="T50" fmla="*/ 112 w 129"/>
                  <a:gd name="T51" fmla="*/ 165 h 185"/>
                  <a:gd name="T52" fmla="*/ 122 w 129"/>
                  <a:gd name="T53" fmla="*/ 181 h 185"/>
                  <a:gd name="T54" fmla="*/ 128 w 129"/>
                  <a:gd name="T55" fmla="*/ 179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9" h="185">
                    <a:moveTo>
                      <a:pt x="128" y="179"/>
                    </a:moveTo>
                    <a:cubicBezTo>
                      <a:pt x="115" y="156"/>
                      <a:pt x="99" y="133"/>
                      <a:pt x="80" y="114"/>
                    </a:cubicBezTo>
                    <a:cubicBezTo>
                      <a:pt x="65" y="99"/>
                      <a:pt x="48" y="86"/>
                      <a:pt x="29" y="77"/>
                    </a:cubicBezTo>
                    <a:cubicBezTo>
                      <a:pt x="25" y="75"/>
                      <a:pt x="5" y="65"/>
                      <a:pt x="18" y="64"/>
                    </a:cubicBezTo>
                    <a:cubicBezTo>
                      <a:pt x="28" y="63"/>
                      <a:pt x="35" y="70"/>
                      <a:pt x="44" y="70"/>
                    </a:cubicBezTo>
                    <a:cubicBezTo>
                      <a:pt x="61" y="70"/>
                      <a:pt x="64" y="53"/>
                      <a:pt x="56" y="40"/>
                    </a:cubicBezTo>
                    <a:cubicBezTo>
                      <a:pt x="53" y="34"/>
                      <a:pt x="40" y="21"/>
                      <a:pt x="45" y="13"/>
                    </a:cubicBezTo>
                    <a:cubicBezTo>
                      <a:pt x="50" y="6"/>
                      <a:pt x="64" y="19"/>
                      <a:pt x="67" y="22"/>
                    </a:cubicBezTo>
                    <a:cubicBezTo>
                      <a:pt x="73" y="28"/>
                      <a:pt x="84" y="51"/>
                      <a:pt x="92" y="35"/>
                    </a:cubicBezTo>
                    <a:cubicBezTo>
                      <a:pt x="95" y="29"/>
                      <a:pt x="96" y="22"/>
                      <a:pt x="99" y="16"/>
                    </a:cubicBezTo>
                    <a:cubicBezTo>
                      <a:pt x="103" y="10"/>
                      <a:pt x="109" y="17"/>
                      <a:pt x="110" y="21"/>
                    </a:cubicBezTo>
                    <a:cubicBezTo>
                      <a:pt x="113" y="28"/>
                      <a:pt x="113" y="36"/>
                      <a:pt x="113" y="43"/>
                    </a:cubicBezTo>
                    <a:cubicBezTo>
                      <a:pt x="113" y="47"/>
                      <a:pt x="120" y="46"/>
                      <a:pt x="119" y="42"/>
                    </a:cubicBezTo>
                    <a:cubicBezTo>
                      <a:pt x="119" y="34"/>
                      <a:pt x="117" y="1"/>
                      <a:pt x="100" y="8"/>
                    </a:cubicBezTo>
                    <a:cubicBezTo>
                      <a:pt x="95" y="10"/>
                      <a:pt x="93" y="15"/>
                      <a:pt x="91" y="20"/>
                    </a:cubicBezTo>
                    <a:cubicBezTo>
                      <a:pt x="90" y="23"/>
                      <a:pt x="89" y="26"/>
                      <a:pt x="88" y="30"/>
                    </a:cubicBezTo>
                    <a:cubicBezTo>
                      <a:pt x="85" y="37"/>
                      <a:pt x="82" y="32"/>
                      <a:pt x="79" y="27"/>
                    </a:cubicBezTo>
                    <a:cubicBezTo>
                      <a:pt x="73" y="19"/>
                      <a:pt x="56" y="0"/>
                      <a:pt x="44" y="7"/>
                    </a:cubicBezTo>
                    <a:cubicBezTo>
                      <a:pt x="30" y="14"/>
                      <a:pt x="44" y="34"/>
                      <a:pt x="50" y="41"/>
                    </a:cubicBezTo>
                    <a:cubicBezTo>
                      <a:pt x="53" y="47"/>
                      <a:pt x="57" y="55"/>
                      <a:pt x="52" y="61"/>
                    </a:cubicBezTo>
                    <a:cubicBezTo>
                      <a:pt x="48" y="67"/>
                      <a:pt x="37" y="62"/>
                      <a:pt x="32" y="60"/>
                    </a:cubicBezTo>
                    <a:cubicBezTo>
                      <a:pt x="27" y="58"/>
                      <a:pt x="20" y="57"/>
                      <a:pt x="14" y="58"/>
                    </a:cubicBezTo>
                    <a:cubicBezTo>
                      <a:pt x="0" y="61"/>
                      <a:pt x="10" y="73"/>
                      <a:pt x="17" y="78"/>
                    </a:cubicBezTo>
                    <a:cubicBezTo>
                      <a:pt x="27" y="84"/>
                      <a:pt x="38" y="88"/>
                      <a:pt x="48" y="94"/>
                    </a:cubicBezTo>
                    <a:cubicBezTo>
                      <a:pt x="57" y="101"/>
                      <a:pt x="66" y="109"/>
                      <a:pt x="74" y="117"/>
                    </a:cubicBezTo>
                    <a:cubicBezTo>
                      <a:pt x="88" y="132"/>
                      <a:pt x="101" y="148"/>
                      <a:pt x="112" y="165"/>
                    </a:cubicBezTo>
                    <a:cubicBezTo>
                      <a:pt x="115" y="169"/>
                      <a:pt x="120" y="178"/>
                      <a:pt x="122" y="181"/>
                    </a:cubicBezTo>
                    <a:cubicBezTo>
                      <a:pt x="124" y="185"/>
                      <a:pt x="129" y="183"/>
                      <a:pt x="128" y="179"/>
                    </a:cubicBezTo>
                    <a:close/>
                  </a:path>
                </a:pathLst>
              </a:custGeom>
              <a:solidFill>
                <a:srgbClr val="CBBE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05" name="组合 104"/>
            <p:cNvGrpSpPr/>
            <p:nvPr/>
          </p:nvGrpSpPr>
          <p:grpSpPr>
            <a:xfrm>
              <a:off x="6363704" y="3211075"/>
              <a:ext cx="1666876" cy="1622425"/>
              <a:chOff x="880990" y="1222375"/>
              <a:chExt cx="1666876" cy="1622425"/>
            </a:xfrm>
          </p:grpSpPr>
          <p:sp>
            <p:nvSpPr>
              <p:cNvPr id="106" name="Freeform 57"/>
              <p:cNvSpPr>
                <a:spLocks noEditPoints="1"/>
              </p:cNvSpPr>
              <p:nvPr/>
            </p:nvSpPr>
            <p:spPr bwMode="auto">
              <a:xfrm>
                <a:off x="880990" y="1420813"/>
                <a:ext cx="660400" cy="842963"/>
              </a:xfrm>
              <a:custGeom>
                <a:avLst/>
                <a:gdLst>
                  <a:gd name="T0" fmla="*/ 231 w 266"/>
                  <a:gd name="T1" fmla="*/ 339 h 340"/>
                  <a:gd name="T2" fmla="*/ 228 w 266"/>
                  <a:gd name="T3" fmla="*/ 340 h 340"/>
                  <a:gd name="T4" fmla="*/ 192 w 266"/>
                  <a:gd name="T5" fmla="*/ 318 h 340"/>
                  <a:gd name="T6" fmla="*/ 192 w 266"/>
                  <a:gd name="T7" fmla="*/ 318 h 340"/>
                  <a:gd name="T8" fmla="*/ 175 w 266"/>
                  <a:gd name="T9" fmla="*/ 294 h 340"/>
                  <a:gd name="T10" fmla="*/ 175 w 266"/>
                  <a:gd name="T11" fmla="*/ 290 h 340"/>
                  <a:gd name="T12" fmla="*/ 161 w 266"/>
                  <a:gd name="T13" fmla="*/ 283 h 340"/>
                  <a:gd name="T14" fmla="*/ 199 w 266"/>
                  <a:gd name="T15" fmla="*/ 227 h 340"/>
                  <a:gd name="T16" fmla="*/ 212 w 266"/>
                  <a:gd name="T17" fmla="*/ 217 h 340"/>
                  <a:gd name="T18" fmla="*/ 208 w 266"/>
                  <a:gd name="T19" fmla="*/ 205 h 340"/>
                  <a:gd name="T20" fmla="*/ 195 w 266"/>
                  <a:gd name="T21" fmla="*/ 177 h 340"/>
                  <a:gd name="T22" fmla="*/ 198 w 266"/>
                  <a:gd name="T23" fmla="*/ 136 h 340"/>
                  <a:gd name="T24" fmla="*/ 196 w 266"/>
                  <a:gd name="T25" fmla="*/ 73 h 340"/>
                  <a:gd name="T26" fmla="*/ 142 w 266"/>
                  <a:gd name="T27" fmla="*/ 20 h 340"/>
                  <a:gd name="T28" fmla="*/ 68 w 266"/>
                  <a:gd name="T29" fmla="*/ 35 h 340"/>
                  <a:gd name="T30" fmla="*/ 27 w 266"/>
                  <a:gd name="T31" fmla="*/ 147 h 340"/>
                  <a:gd name="T32" fmla="*/ 101 w 266"/>
                  <a:gd name="T33" fmla="*/ 200 h 340"/>
                  <a:gd name="T34" fmla="*/ 103 w 266"/>
                  <a:gd name="T35" fmla="*/ 200 h 340"/>
                  <a:gd name="T36" fmla="*/ 164 w 266"/>
                  <a:gd name="T37" fmla="*/ 236 h 340"/>
                  <a:gd name="T38" fmla="*/ 162 w 266"/>
                  <a:gd name="T39" fmla="*/ 245 h 340"/>
                  <a:gd name="T40" fmla="*/ 153 w 266"/>
                  <a:gd name="T41" fmla="*/ 243 h 340"/>
                  <a:gd name="T42" fmla="*/ 101 w 266"/>
                  <a:gd name="T43" fmla="*/ 213 h 340"/>
                  <a:gd name="T44" fmla="*/ 99 w 266"/>
                  <a:gd name="T45" fmla="*/ 212 h 340"/>
                  <a:gd name="T46" fmla="*/ 15 w 266"/>
                  <a:gd name="T47" fmla="*/ 152 h 340"/>
                  <a:gd name="T48" fmla="*/ 61 w 266"/>
                  <a:gd name="T49" fmla="*/ 25 h 340"/>
                  <a:gd name="T50" fmla="*/ 146 w 266"/>
                  <a:gd name="T51" fmla="*/ 8 h 340"/>
                  <a:gd name="T52" fmla="*/ 208 w 266"/>
                  <a:gd name="T53" fmla="*/ 69 h 340"/>
                  <a:gd name="T54" fmla="*/ 210 w 266"/>
                  <a:gd name="T55" fmla="*/ 139 h 340"/>
                  <a:gd name="T56" fmla="*/ 207 w 266"/>
                  <a:gd name="T57" fmla="*/ 174 h 340"/>
                  <a:gd name="T58" fmla="*/ 219 w 266"/>
                  <a:gd name="T59" fmla="*/ 198 h 340"/>
                  <a:gd name="T60" fmla="*/ 221 w 266"/>
                  <a:gd name="T61" fmla="*/ 226 h 340"/>
                  <a:gd name="T62" fmla="*/ 207 w 266"/>
                  <a:gd name="T63" fmla="*/ 237 h 340"/>
                  <a:gd name="T64" fmla="*/ 171 w 266"/>
                  <a:gd name="T65" fmla="*/ 277 h 340"/>
                  <a:gd name="T66" fmla="*/ 180 w 266"/>
                  <a:gd name="T67" fmla="*/ 277 h 340"/>
                  <a:gd name="T68" fmla="*/ 181 w 266"/>
                  <a:gd name="T69" fmla="*/ 277 h 340"/>
                  <a:gd name="T70" fmla="*/ 230 w 266"/>
                  <a:gd name="T71" fmla="*/ 236 h 340"/>
                  <a:gd name="T72" fmla="*/ 244 w 266"/>
                  <a:gd name="T73" fmla="*/ 246 h 340"/>
                  <a:gd name="T74" fmla="*/ 192 w 266"/>
                  <a:gd name="T75" fmla="*/ 287 h 340"/>
                  <a:gd name="T76" fmla="*/ 189 w 266"/>
                  <a:gd name="T77" fmla="*/ 288 h 340"/>
                  <a:gd name="T78" fmla="*/ 187 w 266"/>
                  <a:gd name="T79" fmla="*/ 296 h 340"/>
                  <a:gd name="T80" fmla="*/ 194 w 266"/>
                  <a:gd name="T81" fmla="*/ 305 h 340"/>
                  <a:gd name="T82" fmla="*/ 245 w 266"/>
                  <a:gd name="T83" fmla="*/ 268 h 340"/>
                  <a:gd name="T84" fmla="*/ 262 w 266"/>
                  <a:gd name="T85" fmla="*/ 271 h 340"/>
                  <a:gd name="T86" fmla="*/ 261 w 266"/>
                  <a:gd name="T87" fmla="*/ 285 h 340"/>
                  <a:gd name="T88" fmla="*/ 205 w 266"/>
                  <a:gd name="T89" fmla="*/ 318 h 340"/>
                  <a:gd name="T90" fmla="*/ 228 w 266"/>
                  <a:gd name="T91" fmla="*/ 327 h 340"/>
                  <a:gd name="T92" fmla="*/ 234 w 266"/>
                  <a:gd name="T93" fmla="*/ 334 h 340"/>
                  <a:gd name="T94" fmla="*/ 231 w 266"/>
                  <a:gd name="T95" fmla="*/ 339 h 340"/>
                  <a:gd name="T96" fmla="*/ 209 w 266"/>
                  <a:gd name="T97" fmla="*/ 305 h 340"/>
                  <a:gd name="T98" fmla="*/ 250 w 266"/>
                  <a:gd name="T99" fmla="*/ 280 h 340"/>
                  <a:gd name="T100" fmla="*/ 247 w 266"/>
                  <a:gd name="T101" fmla="*/ 280 h 340"/>
                  <a:gd name="T102" fmla="*/ 209 w 266"/>
                  <a:gd name="T103" fmla="*/ 305 h 340"/>
                  <a:gd name="T104" fmla="*/ 200 w 266"/>
                  <a:gd name="T105" fmla="*/ 271 h 340"/>
                  <a:gd name="T106" fmla="*/ 231 w 266"/>
                  <a:gd name="T107" fmla="*/ 248 h 340"/>
                  <a:gd name="T108" fmla="*/ 229 w 266"/>
                  <a:gd name="T109" fmla="*/ 248 h 340"/>
                  <a:gd name="T110" fmla="*/ 200 w 266"/>
                  <a:gd name="T111" fmla="*/ 271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66" h="340">
                    <a:moveTo>
                      <a:pt x="231" y="339"/>
                    </a:moveTo>
                    <a:cubicBezTo>
                      <a:pt x="230" y="340"/>
                      <a:pt x="229" y="340"/>
                      <a:pt x="228" y="340"/>
                    </a:cubicBezTo>
                    <a:cubicBezTo>
                      <a:pt x="199" y="339"/>
                      <a:pt x="193" y="327"/>
                      <a:pt x="192" y="318"/>
                    </a:cubicBezTo>
                    <a:cubicBezTo>
                      <a:pt x="192" y="318"/>
                      <a:pt x="192" y="318"/>
                      <a:pt x="192" y="318"/>
                    </a:cubicBezTo>
                    <a:cubicBezTo>
                      <a:pt x="180" y="315"/>
                      <a:pt x="173" y="307"/>
                      <a:pt x="175" y="294"/>
                    </a:cubicBezTo>
                    <a:cubicBezTo>
                      <a:pt x="175" y="293"/>
                      <a:pt x="175" y="292"/>
                      <a:pt x="175" y="290"/>
                    </a:cubicBezTo>
                    <a:cubicBezTo>
                      <a:pt x="167" y="290"/>
                      <a:pt x="163" y="287"/>
                      <a:pt x="161" y="283"/>
                    </a:cubicBezTo>
                    <a:cubicBezTo>
                      <a:pt x="148" y="262"/>
                      <a:pt x="179" y="241"/>
                      <a:pt x="199" y="227"/>
                    </a:cubicBezTo>
                    <a:cubicBezTo>
                      <a:pt x="205" y="223"/>
                      <a:pt x="210" y="219"/>
                      <a:pt x="212" y="217"/>
                    </a:cubicBezTo>
                    <a:cubicBezTo>
                      <a:pt x="214" y="216"/>
                      <a:pt x="214" y="215"/>
                      <a:pt x="208" y="205"/>
                    </a:cubicBezTo>
                    <a:cubicBezTo>
                      <a:pt x="204" y="198"/>
                      <a:pt x="199" y="189"/>
                      <a:pt x="195" y="177"/>
                    </a:cubicBezTo>
                    <a:cubicBezTo>
                      <a:pt x="191" y="163"/>
                      <a:pt x="195" y="150"/>
                      <a:pt x="198" y="136"/>
                    </a:cubicBezTo>
                    <a:cubicBezTo>
                      <a:pt x="203" y="118"/>
                      <a:pt x="207" y="100"/>
                      <a:pt x="196" y="73"/>
                    </a:cubicBezTo>
                    <a:cubicBezTo>
                      <a:pt x="184" y="45"/>
                      <a:pt x="165" y="27"/>
                      <a:pt x="142" y="20"/>
                    </a:cubicBezTo>
                    <a:cubicBezTo>
                      <a:pt x="119" y="13"/>
                      <a:pt x="93" y="18"/>
                      <a:pt x="68" y="35"/>
                    </a:cubicBezTo>
                    <a:cubicBezTo>
                      <a:pt x="16" y="69"/>
                      <a:pt x="13" y="116"/>
                      <a:pt x="27" y="147"/>
                    </a:cubicBezTo>
                    <a:cubicBezTo>
                      <a:pt x="46" y="191"/>
                      <a:pt x="78" y="196"/>
                      <a:pt x="101" y="200"/>
                    </a:cubicBezTo>
                    <a:cubicBezTo>
                      <a:pt x="103" y="200"/>
                      <a:pt x="103" y="200"/>
                      <a:pt x="103" y="200"/>
                    </a:cubicBezTo>
                    <a:cubicBezTo>
                      <a:pt x="132" y="205"/>
                      <a:pt x="155" y="224"/>
                      <a:pt x="164" y="236"/>
                    </a:cubicBezTo>
                    <a:cubicBezTo>
                      <a:pt x="166" y="239"/>
                      <a:pt x="165" y="243"/>
                      <a:pt x="162" y="245"/>
                    </a:cubicBezTo>
                    <a:cubicBezTo>
                      <a:pt x="159" y="247"/>
                      <a:pt x="155" y="246"/>
                      <a:pt x="153" y="243"/>
                    </a:cubicBezTo>
                    <a:cubicBezTo>
                      <a:pt x="146" y="234"/>
                      <a:pt x="126" y="217"/>
                      <a:pt x="101" y="213"/>
                    </a:cubicBezTo>
                    <a:cubicBezTo>
                      <a:pt x="99" y="212"/>
                      <a:pt x="99" y="212"/>
                      <a:pt x="99" y="212"/>
                    </a:cubicBezTo>
                    <a:cubicBezTo>
                      <a:pt x="76" y="209"/>
                      <a:pt x="38" y="203"/>
                      <a:pt x="15" y="152"/>
                    </a:cubicBezTo>
                    <a:cubicBezTo>
                      <a:pt x="0" y="117"/>
                      <a:pt x="3" y="63"/>
                      <a:pt x="61" y="25"/>
                    </a:cubicBezTo>
                    <a:cubicBezTo>
                      <a:pt x="89" y="6"/>
                      <a:pt x="119" y="0"/>
                      <a:pt x="146" y="8"/>
                    </a:cubicBezTo>
                    <a:cubicBezTo>
                      <a:pt x="173" y="16"/>
                      <a:pt x="194" y="37"/>
                      <a:pt x="208" y="69"/>
                    </a:cubicBezTo>
                    <a:cubicBezTo>
                      <a:pt x="221" y="99"/>
                      <a:pt x="215" y="120"/>
                      <a:pt x="210" y="139"/>
                    </a:cubicBezTo>
                    <a:cubicBezTo>
                      <a:pt x="207" y="152"/>
                      <a:pt x="204" y="162"/>
                      <a:pt x="207" y="174"/>
                    </a:cubicBezTo>
                    <a:cubicBezTo>
                      <a:pt x="210" y="184"/>
                      <a:pt x="215" y="192"/>
                      <a:pt x="219" y="198"/>
                    </a:cubicBezTo>
                    <a:cubicBezTo>
                      <a:pt x="224" y="208"/>
                      <a:pt x="230" y="217"/>
                      <a:pt x="221" y="226"/>
                    </a:cubicBezTo>
                    <a:cubicBezTo>
                      <a:pt x="218" y="229"/>
                      <a:pt x="213" y="233"/>
                      <a:pt x="207" y="237"/>
                    </a:cubicBezTo>
                    <a:cubicBezTo>
                      <a:pt x="192" y="247"/>
                      <a:pt x="165" y="266"/>
                      <a:pt x="171" y="277"/>
                    </a:cubicBezTo>
                    <a:cubicBezTo>
                      <a:pt x="172" y="278"/>
                      <a:pt x="174" y="278"/>
                      <a:pt x="180" y="277"/>
                    </a:cubicBezTo>
                    <a:cubicBezTo>
                      <a:pt x="180" y="277"/>
                      <a:pt x="180" y="277"/>
                      <a:pt x="181" y="277"/>
                    </a:cubicBezTo>
                    <a:cubicBezTo>
                      <a:pt x="191" y="257"/>
                      <a:pt x="214" y="234"/>
                      <a:pt x="230" y="236"/>
                    </a:cubicBezTo>
                    <a:cubicBezTo>
                      <a:pt x="241" y="237"/>
                      <a:pt x="244" y="243"/>
                      <a:pt x="244" y="246"/>
                    </a:cubicBezTo>
                    <a:cubicBezTo>
                      <a:pt x="246" y="261"/>
                      <a:pt x="210" y="281"/>
                      <a:pt x="192" y="287"/>
                    </a:cubicBezTo>
                    <a:cubicBezTo>
                      <a:pt x="191" y="288"/>
                      <a:pt x="190" y="288"/>
                      <a:pt x="189" y="288"/>
                    </a:cubicBezTo>
                    <a:cubicBezTo>
                      <a:pt x="188" y="291"/>
                      <a:pt x="188" y="293"/>
                      <a:pt x="187" y="296"/>
                    </a:cubicBezTo>
                    <a:cubicBezTo>
                      <a:pt x="187" y="301"/>
                      <a:pt x="188" y="304"/>
                      <a:pt x="194" y="305"/>
                    </a:cubicBezTo>
                    <a:cubicBezTo>
                      <a:pt x="202" y="289"/>
                      <a:pt x="225" y="272"/>
                      <a:pt x="245" y="268"/>
                    </a:cubicBezTo>
                    <a:cubicBezTo>
                      <a:pt x="248" y="267"/>
                      <a:pt x="258" y="265"/>
                      <a:pt x="262" y="271"/>
                    </a:cubicBezTo>
                    <a:cubicBezTo>
                      <a:pt x="264" y="274"/>
                      <a:pt x="266" y="279"/>
                      <a:pt x="261" y="285"/>
                    </a:cubicBezTo>
                    <a:cubicBezTo>
                      <a:pt x="254" y="297"/>
                      <a:pt x="229" y="316"/>
                      <a:pt x="205" y="318"/>
                    </a:cubicBezTo>
                    <a:cubicBezTo>
                      <a:pt x="206" y="326"/>
                      <a:pt x="222" y="327"/>
                      <a:pt x="228" y="327"/>
                    </a:cubicBezTo>
                    <a:cubicBezTo>
                      <a:pt x="232" y="328"/>
                      <a:pt x="235" y="331"/>
                      <a:pt x="234" y="334"/>
                    </a:cubicBezTo>
                    <a:cubicBezTo>
                      <a:pt x="234" y="336"/>
                      <a:pt x="233" y="338"/>
                      <a:pt x="231" y="339"/>
                    </a:cubicBezTo>
                    <a:close/>
                    <a:moveTo>
                      <a:pt x="209" y="305"/>
                    </a:moveTo>
                    <a:cubicBezTo>
                      <a:pt x="228" y="301"/>
                      <a:pt x="245" y="287"/>
                      <a:pt x="250" y="280"/>
                    </a:cubicBezTo>
                    <a:cubicBezTo>
                      <a:pt x="249" y="280"/>
                      <a:pt x="248" y="280"/>
                      <a:pt x="247" y="280"/>
                    </a:cubicBezTo>
                    <a:cubicBezTo>
                      <a:pt x="233" y="283"/>
                      <a:pt x="217" y="295"/>
                      <a:pt x="209" y="305"/>
                    </a:cubicBezTo>
                    <a:close/>
                    <a:moveTo>
                      <a:pt x="200" y="271"/>
                    </a:moveTo>
                    <a:cubicBezTo>
                      <a:pt x="214" y="264"/>
                      <a:pt x="228" y="254"/>
                      <a:pt x="231" y="248"/>
                    </a:cubicBezTo>
                    <a:cubicBezTo>
                      <a:pt x="230" y="248"/>
                      <a:pt x="230" y="248"/>
                      <a:pt x="229" y="248"/>
                    </a:cubicBezTo>
                    <a:cubicBezTo>
                      <a:pt x="222" y="248"/>
                      <a:pt x="209" y="258"/>
                      <a:pt x="200" y="271"/>
                    </a:cubicBezTo>
                    <a:close/>
                  </a:path>
                </a:pathLst>
              </a:custGeom>
              <a:solidFill>
                <a:srgbClr val="CBBE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58"/>
              <p:cNvSpPr/>
              <p:nvPr/>
            </p:nvSpPr>
            <p:spPr bwMode="auto">
              <a:xfrm>
                <a:off x="1000053" y="1565275"/>
                <a:ext cx="369888" cy="449263"/>
              </a:xfrm>
              <a:custGeom>
                <a:avLst/>
                <a:gdLst>
                  <a:gd name="T0" fmla="*/ 146 w 149"/>
                  <a:gd name="T1" fmla="*/ 175 h 181"/>
                  <a:gd name="T2" fmla="*/ 88 w 149"/>
                  <a:gd name="T3" fmla="*/ 118 h 181"/>
                  <a:gd name="T4" fmla="*/ 32 w 149"/>
                  <a:gd name="T5" fmla="*/ 89 h 181"/>
                  <a:gd name="T6" fmla="*/ 19 w 149"/>
                  <a:gd name="T7" fmla="*/ 78 h 181"/>
                  <a:gd name="T8" fmla="*/ 46 w 149"/>
                  <a:gd name="T9" fmla="*/ 80 h 181"/>
                  <a:gd name="T10" fmla="*/ 53 w 149"/>
                  <a:gd name="T11" fmla="*/ 48 h 181"/>
                  <a:gd name="T12" fmla="*/ 38 w 149"/>
                  <a:gd name="T13" fmla="*/ 23 h 181"/>
                  <a:gd name="T14" fmla="*/ 61 w 149"/>
                  <a:gd name="T15" fmla="*/ 28 h 181"/>
                  <a:gd name="T16" fmla="*/ 88 w 149"/>
                  <a:gd name="T17" fmla="*/ 37 h 181"/>
                  <a:gd name="T18" fmla="*/ 92 w 149"/>
                  <a:gd name="T19" fmla="*/ 17 h 181"/>
                  <a:gd name="T20" fmla="*/ 103 w 149"/>
                  <a:gd name="T21" fmla="*/ 20 h 181"/>
                  <a:gd name="T22" fmla="*/ 110 w 149"/>
                  <a:gd name="T23" fmla="*/ 42 h 181"/>
                  <a:gd name="T24" fmla="*/ 116 w 149"/>
                  <a:gd name="T25" fmla="*/ 40 h 181"/>
                  <a:gd name="T26" fmla="*/ 91 w 149"/>
                  <a:gd name="T27" fmla="*/ 9 h 181"/>
                  <a:gd name="T28" fmla="*/ 84 w 149"/>
                  <a:gd name="T29" fmla="*/ 22 h 181"/>
                  <a:gd name="T30" fmla="*/ 83 w 149"/>
                  <a:gd name="T31" fmla="*/ 32 h 181"/>
                  <a:gd name="T32" fmla="*/ 74 w 149"/>
                  <a:gd name="T33" fmla="*/ 31 h 181"/>
                  <a:gd name="T34" fmla="*/ 35 w 149"/>
                  <a:gd name="T35" fmla="*/ 17 h 181"/>
                  <a:gd name="T36" fmla="*/ 47 w 149"/>
                  <a:gd name="T37" fmla="*/ 50 h 181"/>
                  <a:gd name="T38" fmla="*/ 52 w 149"/>
                  <a:gd name="T39" fmla="*/ 69 h 181"/>
                  <a:gd name="T40" fmla="*/ 32 w 149"/>
                  <a:gd name="T41" fmla="*/ 72 h 181"/>
                  <a:gd name="T42" fmla="*/ 14 w 149"/>
                  <a:gd name="T43" fmla="*/ 73 h 181"/>
                  <a:gd name="T44" fmla="*/ 20 w 149"/>
                  <a:gd name="T45" fmla="*/ 91 h 181"/>
                  <a:gd name="T46" fmla="*/ 53 w 149"/>
                  <a:gd name="T47" fmla="*/ 103 h 181"/>
                  <a:gd name="T48" fmla="*/ 83 w 149"/>
                  <a:gd name="T49" fmla="*/ 122 h 181"/>
                  <a:gd name="T50" fmla="*/ 128 w 149"/>
                  <a:gd name="T51" fmla="*/ 163 h 181"/>
                  <a:gd name="T52" fmla="*/ 141 w 149"/>
                  <a:gd name="T53" fmla="*/ 178 h 181"/>
                  <a:gd name="T54" fmla="*/ 146 w 149"/>
                  <a:gd name="T55" fmla="*/ 175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9" h="181">
                    <a:moveTo>
                      <a:pt x="146" y="175"/>
                    </a:moveTo>
                    <a:cubicBezTo>
                      <a:pt x="130" y="154"/>
                      <a:pt x="110" y="134"/>
                      <a:pt x="88" y="118"/>
                    </a:cubicBezTo>
                    <a:cubicBezTo>
                      <a:pt x="71" y="105"/>
                      <a:pt x="52" y="95"/>
                      <a:pt x="32" y="89"/>
                    </a:cubicBezTo>
                    <a:cubicBezTo>
                      <a:pt x="27" y="88"/>
                      <a:pt x="6" y="80"/>
                      <a:pt x="19" y="78"/>
                    </a:cubicBezTo>
                    <a:cubicBezTo>
                      <a:pt x="28" y="76"/>
                      <a:pt x="37" y="81"/>
                      <a:pt x="46" y="80"/>
                    </a:cubicBezTo>
                    <a:cubicBezTo>
                      <a:pt x="63" y="77"/>
                      <a:pt x="62" y="59"/>
                      <a:pt x="53" y="48"/>
                    </a:cubicBezTo>
                    <a:cubicBezTo>
                      <a:pt x="48" y="42"/>
                      <a:pt x="34" y="32"/>
                      <a:pt x="38" y="23"/>
                    </a:cubicBezTo>
                    <a:cubicBezTo>
                      <a:pt x="41" y="15"/>
                      <a:pt x="57" y="26"/>
                      <a:pt x="61" y="28"/>
                    </a:cubicBezTo>
                    <a:cubicBezTo>
                      <a:pt x="67" y="33"/>
                      <a:pt x="83" y="54"/>
                      <a:pt x="88" y="37"/>
                    </a:cubicBezTo>
                    <a:cubicBezTo>
                      <a:pt x="90" y="30"/>
                      <a:pt x="89" y="23"/>
                      <a:pt x="92" y="17"/>
                    </a:cubicBezTo>
                    <a:cubicBezTo>
                      <a:pt x="95" y="11"/>
                      <a:pt x="101" y="17"/>
                      <a:pt x="103" y="20"/>
                    </a:cubicBezTo>
                    <a:cubicBezTo>
                      <a:pt x="107" y="27"/>
                      <a:pt x="108" y="35"/>
                      <a:pt x="110" y="42"/>
                    </a:cubicBezTo>
                    <a:cubicBezTo>
                      <a:pt x="111" y="45"/>
                      <a:pt x="117" y="44"/>
                      <a:pt x="116" y="40"/>
                    </a:cubicBezTo>
                    <a:cubicBezTo>
                      <a:pt x="114" y="31"/>
                      <a:pt x="107" y="0"/>
                      <a:pt x="91" y="9"/>
                    </a:cubicBezTo>
                    <a:cubicBezTo>
                      <a:pt x="86" y="12"/>
                      <a:pt x="85" y="17"/>
                      <a:pt x="84" y="22"/>
                    </a:cubicBezTo>
                    <a:cubicBezTo>
                      <a:pt x="83" y="25"/>
                      <a:pt x="83" y="29"/>
                      <a:pt x="83" y="32"/>
                    </a:cubicBezTo>
                    <a:cubicBezTo>
                      <a:pt x="81" y="40"/>
                      <a:pt x="77" y="35"/>
                      <a:pt x="74" y="31"/>
                    </a:cubicBezTo>
                    <a:cubicBezTo>
                      <a:pt x="66" y="24"/>
                      <a:pt x="47" y="8"/>
                      <a:pt x="35" y="17"/>
                    </a:cubicBezTo>
                    <a:cubicBezTo>
                      <a:pt x="23" y="26"/>
                      <a:pt x="40" y="43"/>
                      <a:pt x="47" y="50"/>
                    </a:cubicBezTo>
                    <a:cubicBezTo>
                      <a:pt x="51" y="55"/>
                      <a:pt x="56" y="63"/>
                      <a:pt x="52" y="69"/>
                    </a:cubicBezTo>
                    <a:cubicBezTo>
                      <a:pt x="49" y="76"/>
                      <a:pt x="37" y="73"/>
                      <a:pt x="32" y="72"/>
                    </a:cubicBezTo>
                    <a:cubicBezTo>
                      <a:pt x="26" y="70"/>
                      <a:pt x="19" y="71"/>
                      <a:pt x="14" y="73"/>
                    </a:cubicBezTo>
                    <a:cubicBezTo>
                      <a:pt x="0" y="78"/>
                      <a:pt x="13" y="88"/>
                      <a:pt x="20" y="91"/>
                    </a:cubicBezTo>
                    <a:cubicBezTo>
                      <a:pt x="31" y="96"/>
                      <a:pt x="42" y="98"/>
                      <a:pt x="53" y="103"/>
                    </a:cubicBezTo>
                    <a:cubicBezTo>
                      <a:pt x="64" y="108"/>
                      <a:pt x="74" y="115"/>
                      <a:pt x="83" y="122"/>
                    </a:cubicBezTo>
                    <a:cubicBezTo>
                      <a:pt x="100" y="134"/>
                      <a:pt x="114" y="148"/>
                      <a:pt x="128" y="163"/>
                    </a:cubicBezTo>
                    <a:cubicBezTo>
                      <a:pt x="132" y="167"/>
                      <a:pt x="138" y="175"/>
                      <a:pt x="141" y="178"/>
                    </a:cubicBezTo>
                    <a:cubicBezTo>
                      <a:pt x="143" y="181"/>
                      <a:pt x="149" y="178"/>
                      <a:pt x="146" y="175"/>
                    </a:cubicBezTo>
                    <a:close/>
                  </a:path>
                </a:pathLst>
              </a:custGeom>
              <a:solidFill>
                <a:srgbClr val="CBBE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Freeform 67"/>
              <p:cNvSpPr>
                <a:spLocks noEditPoints="1"/>
              </p:cNvSpPr>
              <p:nvPr/>
            </p:nvSpPr>
            <p:spPr bwMode="auto">
              <a:xfrm>
                <a:off x="1530278" y="1222375"/>
                <a:ext cx="1017588" cy="1622425"/>
              </a:xfrm>
              <a:custGeom>
                <a:avLst/>
                <a:gdLst>
                  <a:gd name="T0" fmla="*/ 324 w 410"/>
                  <a:gd name="T1" fmla="*/ 653 h 654"/>
                  <a:gd name="T2" fmla="*/ 318 w 410"/>
                  <a:gd name="T3" fmla="*/ 654 h 654"/>
                  <a:gd name="T4" fmla="*/ 262 w 410"/>
                  <a:gd name="T5" fmla="*/ 600 h 654"/>
                  <a:gd name="T6" fmla="*/ 262 w 410"/>
                  <a:gd name="T7" fmla="*/ 599 h 654"/>
                  <a:gd name="T8" fmla="*/ 241 w 410"/>
                  <a:gd name="T9" fmla="*/ 550 h 654"/>
                  <a:gd name="T10" fmla="*/ 244 w 410"/>
                  <a:gd name="T11" fmla="*/ 544 h 654"/>
                  <a:gd name="T12" fmla="*/ 220 w 410"/>
                  <a:gd name="T13" fmla="*/ 525 h 654"/>
                  <a:gd name="T14" fmla="*/ 313 w 410"/>
                  <a:gd name="T15" fmla="*/ 439 h 654"/>
                  <a:gd name="T16" fmla="*/ 339 w 410"/>
                  <a:gd name="T17" fmla="*/ 428 h 654"/>
                  <a:gd name="T18" fmla="*/ 337 w 410"/>
                  <a:gd name="T19" fmla="*/ 404 h 654"/>
                  <a:gd name="T20" fmla="*/ 325 w 410"/>
                  <a:gd name="T21" fmla="*/ 350 h 654"/>
                  <a:gd name="T22" fmla="*/ 347 w 410"/>
                  <a:gd name="T23" fmla="*/ 276 h 654"/>
                  <a:gd name="T24" fmla="*/ 369 w 410"/>
                  <a:gd name="T25" fmla="*/ 164 h 654"/>
                  <a:gd name="T26" fmla="*/ 294 w 410"/>
                  <a:gd name="T27" fmla="*/ 46 h 654"/>
                  <a:gd name="T28" fmla="*/ 155 w 410"/>
                  <a:gd name="T29" fmla="*/ 43 h 654"/>
                  <a:gd name="T30" fmla="*/ 36 w 410"/>
                  <a:gd name="T31" fmla="*/ 226 h 654"/>
                  <a:gd name="T32" fmla="*/ 147 w 410"/>
                  <a:gd name="T33" fmla="*/ 352 h 654"/>
                  <a:gd name="T34" fmla="*/ 152 w 410"/>
                  <a:gd name="T35" fmla="*/ 353 h 654"/>
                  <a:gd name="T36" fmla="*/ 245 w 410"/>
                  <a:gd name="T37" fmla="*/ 442 h 654"/>
                  <a:gd name="T38" fmla="*/ 239 w 410"/>
                  <a:gd name="T39" fmla="*/ 457 h 654"/>
                  <a:gd name="T40" fmla="*/ 223 w 410"/>
                  <a:gd name="T41" fmla="*/ 451 h 654"/>
                  <a:gd name="T42" fmla="*/ 143 w 410"/>
                  <a:gd name="T43" fmla="*/ 375 h 654"/>
                  <a:gd name="T44" fmla="*/ 138 w 410"/>
                  <a:gd name="T45" fmla="*/ 373 h 654"/>
                  <a:gd name="T46" fmla="*/ 13 w 410"/>
                  <a:gd name="T47" fmla="*/ 230 h 654"/>
                  <a:gd name="T48" fmla="*/ 146 w 410"/>
                  <a:gd name="T49" fmla="*/ 22 h 654"/>
                  <a:gd name="T50" fmla="*/ 305 w 410"/>
                  <a:gd name="T51" fmla="*/ 26 h 654"/>
                  <a:gd name="T52" fmla="*/ 391 w 410"/>
                  <a:gd name="T53" fmla="*/ 160 h 654"/>
                  <a:gd name="T54" fmla="*/ 367 w 410"/>
                  <a:gd name="T55" fmla="*/ 287 h 654"/>
                  <a:gd name="T56" fmla="*/ 348 w 410"/>
                  <a:gd name="T57" fmla="*/ 349 h 654"/>
                  <a:gd name="T58" fmla="*/ 359 w 410"/>
                  <a:gd name="T59" fmla="*/ 396 h 654"/>
                  <a:gd name="T60" fmla="*/ 351 w 410"/>
                  <a:gd name="T61" fmla="*/ 447 h 654"/>
                  <a:gd name="T62" fmla="*/ 321 w 410"/>
                  <a:gd name="T63" fmla="*/ 460 h 654"/>
                  <a:gd name="T64" fmla="*/ 242 w 410"/>
                  <a:gd name="T65" fmla="*/ 518 h 654"/>
                  <a:gd name="T66" fmla="*/ 257 w 410"/>
                  <a:gd name="T67" fmla="*/ 522 h 654"/>
                  <a:gd name="T68" fmla="*/ 258 w 410"/>
                  <a:gd name="T69" fmla="*/ 522 h 654"/>
                  <a:gd name="T70" fmla="*/ 364 w 410"/>
                  <a:gd name="T71" fmla="*/ 468 h 654"/>
                  <a:gd name="T72" fmla="*/ 385 w 410"/>
                  <a:gd name="T73" fmla="*/ 492 h 654"/>
                  <a:gd name="T74" fmla="*/ 274 w 410"/>
                  <a:gd name="T75" fmla="*/ 545 h 654"/>
                  <a:gd name="T76" fmla="*/ 270 w 410"/>
                  <a:gd name="T77" fmla="*/ 545 h 654"/>
                  <a:gd name="T78" fmla="*/ 263 w 410"/>
                  <a:gd name="T79" fmla="*/ 558 h 654"/>
                  <a:gd name="T80" fmla="*/ 272 w 410"/>
                  <a:gd name="T81" fmla="*/ 578 h 654"/>
                  <a:gd name="T82" fmla="*/ 377 w 410"/>
                  <a:gd name="T83" fmla="*/ 531 h 654"/>
                  <a:gd name="T84" fmla="*/ 407 w 410"/>
                  <a:gd name="T85" fmla="*/ 545 h 654"/>
                  <a:gd name="T86" fmla="*/ 400 w 410"/>
                  <a:gd name="T87" fmla="*/ 570 h 654"/>
                  <a:gd name="T88" fmla="*/ 285 w 410"/>
                  <a:gd name="T89" fmla="*/ 605 h 654"/>
                  <a:gd name="T90" fmla="*/ 324 w 410"/>
                  <a:gd name="T91" fmla="*/ 631 h 654"/>
                  <a:gd name="T92" fmla="*/ 332 w 410"/>
                  <a:gd name="T93" fmla="*/ 646 h 654"/>
                  <a:gd name="T94" fmla="*/ 324 w 410"/>
                  <a:gd name="T95" fmla="*/ 653 h 654"/>
                  <a:gd name="T96" fmla="*/ 299 w 410"/>
                  <a:gd name="T97" fmla="*/ 583 h 654"/>
                  <a:gd name="T98" fmla="*/ 382 w 410"/>
                  <a:gd name="T99" fmla="*/ 555 h 654"/>
                  <a:gd name="T100" fmla="*/ 377 w 410"/>
                  <a:gd name="T101" fmla="*/ 554 h 654"/>
                  <a:gd name="T102" fmla="*/ 299 w 410"/>
                  <a:gd name="T103" fmla="*/ 583 h 654"/>
                  <a:gd name="T104" fmla="*/ 296 w 410"/>
                  <a:gd name="T105" fmla="*/ 518 h 654"/>
                  <a:gd name="T106" fmla="*/ 360 w 410"/>
                  <a:gd name="T107" fmla="*/ 491 h 654"/>
                  <a:gd name="T108" fmla="*/ 357 w 410"/>
                  <a:gd name="T109" fmla="*/ 490 h 654"/>
                  <a:gd name="T110" fmla="*/ 296 w 410"/>
                  <a:gd name="T111" fmla="*/ 518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10" h="654">
                    <a:moveTo>
                      <a:pt x="324" y="653"/>
                    </a:moveTo>
                    <a:cubicBezTo>
                      <a:pt x="322" y="654"/>
                      <a:pt x="320" y="654"/>
                      <a:pt x="318" y="654"/>
                    </a:cubicBezTo>
                    <a:cubicBezTo>
                      <a:pt x="267" y="640"/>
                      <a:pt x="260" y="617"/>
                      <a:pt x="262" y="600"/>
                    </a:cubicBezTo>
                    <a:cubicBezTo>
                      <a:pt x="262" y="600"/>
                      <a:pt x="262" y="599"/>
                      <a:pt x="262" y="599"/>
                    </a:cubicBezTo>
                    <a:cubicBezTo>
                      <a:pt x="242" y="590"/>
                      <a:pt x="234" y="572"/>
                      <a:pt x="241" y="550"/>
                    </a:cubicBezTo>
                    <a:cubicBezTo>
                      <a:pt x="242" y="548"/>
                      <a:pt x="243" y="546"/>
                      <a:pt x="244" y="544"/>
                    </a:cubicBezTo>
                    <a:cubicBezTo>
                      <a:pt x="229" y="540"/>
                      <a:pt x="223" y="532"/>
                      <a:pt x="220" y="525"/>
                    </a:cubicBezTo>
                    <a:cubicBezTo>
                      <a:pt x="207" y="482"/>
                      <a:pt x="271" y="456"/>
                      <a:pt x="313" y="439"/>
                    </a:cubicBezTo>
                    <a:cubicBezTo>
                      <a:pt x="324" y="435"/>
                      <a:pt x="334" y="430"/>
                      <a:pt x="339" y="428"/>
                    </a:cubicBezTo>
                    <a:cubicBezTo>
                      <a:pt x="343" y="425"/>
                      <a:pt x="343" y="424"/>
                      <a:pt x="337" y="404"/>
                    </a:cubicBezTo>
                    <a:cubicBezTo>
                      <a:pt x="332" y="390"/>
                      <a:pt x="326" y="372"/>
                      <a:pt x="325" y="350"/>
                    </a:cubicBezTo>
                    <a:cubicBezTo>
                      <a:pt x="324" y="321"/>
                      <a:pt x="335" y="299"/>
                      <a:pt x="347" y="276"/>
                    </a:cubicBezTo>
                    <a:cubicBezTo>
                      <a:pt x="362" y="246"/>
                      <a:pt x="378" y="215"/>
                      <a:pt x="369" y="164"/>
                    </a:cubicBezTo>
                    <a:cubicBezTo>
                      <a:pt x="358" y="109"/>
                      <a:pt x="333" y="68"/>
                      <a:pt x="294" y="46"/>
                    </a:cubicBezTo>
                    <a:cubicBezTo>
                      <a:pt x="256" y="25"/>
                      <a:pt x="206" y="24"/>
                      <a:pt x="155" y="43"/>
                    </a:cubicBezTo>
                    <a:cubicBezTo>
                      <a:pt x="48" y="83"/>
                      <a:pt x="24" y="167"/>
                      <a:pt x="36" y="226"/>
                    </a:cubicBezTo>
                    <a:cubicBezTo>
                      <a:pt x="53" y="314"/>
                      <a:pt x="107" y="336"/>
                      <a:pt x="147" y="352"/>
                    </a:cubicBezTo>
                    <a:cubicBezTo>
                      <a:pt x="152" y="353"/>
                      <a:pt x="152" y="353"/>
                      <a:pt x="152" y="353"/>
                    </a:cubicBezTo>
                    <a:cubicBezTo>
                      <a:pt x="201" y="373"/>
                      <a:pt x="234" y="417"/>
                      <a:pt x="245" y="442"/>
                    </a:cubicBezTo>
                    <a:cubicBezTo>
                      <a:pt x="247" y="448"/>
                      <a:pt x="244" y="454"/>
                      <a:pt x="239" y="457"/>
                    </a:cubicBezTo>
                    <a:cubicBezTo>
                      <a:pt x="233" y="459"/>
                      <a:pt x="226" y="457"/>
                      <a:pt x="223" y="451"/>
                    </a:cubicBezTo>
                    <a:cubicBezTo>
                      <a:pt x="215" y="430"/>
                      <a:pt x="186" y="392"/>
                      <a:pt x="143" y="375"/>
                    </a:cubicBezTo>
                    <a:cubicBezTo>
                      <a:pt x="138" y="373"/>
                      <a:pt x="138" y="373"/>
                      <a:pt x="138" y="373"/>
                    </a:cubicBezTo>
                    <a:cubicBezTo>
                      <a:pt x="99" y="357"/>
                      <a:pt x="33" y="331"/>
                      <a:pt x="13" y="230"/>
                    </a:cubicBezTo>
                    <a:cubicBezTo>
                      <a:pt x="0" y="162"/>
                      <a:pt x="27" y="67"/>
                      <a:pt x="146" y="22"/>
                    </a:cubicBezTo>
                    <a:cubicBezTo>
                      <a:pt x="205" y="0"/>
                      <a:pt x="261" y="1"/>
                      <a:pt x="305" y="26"/>
                    </a:cubicBezTo>
                    <a:cubicBezTo>
                      <a:pt x="350" y="51"/>
                      <a:pt x="380" y="97"/>
                      <a:pt x="391" y="160"/>
                    </a:cubicBezTo>
                    <a:cubicBezTo>
                      <a:pt x="402" y="219"/>
                      <a:pt x="384" y="255"/>
                      <a:pt x="367" y="287"/>
                    </a:cubicBezTo>
                    <a:cubicBezTo>
                      <a:pt x="357" y="308"/>
                      <a:pt x="347" y="326"/>
                      <a:pt x="348" y="349"/>
                    </a:cubicBezTo>
                    <a:cubicBezTo>
                      <a:pt x="349" y="368"/>
                      <a:pt x="354" y="384"/>
                      <a:pt x="359" y="396"/>
                    </a:cubicBezTo>
                    <a:cubicBezTo>
                      <a:pt x="365" y="415"/>
                      <a:pt x="371" y="434"/>
                      <a:pt x="351" y="447"/>
                    </a:cubicBezTo>
                    <a:cubicBezTo>
                      <a:pt x="345" y="451"/>
                      <a:pt x="334" y="455"/>
                      <a:pt x="321" y="460"/>
                    </a:cubicBezTo>
                    <a:cubicBezTo>
                      <a:pt x="291" y="473"/>
                      <a:pt x="235" y="495"/>
                      <a:pt x="242" y="518"/>
                    </a:cubicBezTo>
                    <a:cubicBezTo>
                      <a:pt x="243" y="519"/>
                      <a:pt x="247" y="522"/>
                      <a:pt x="257" y="522"/>
                    </a:cubicBezTo>
                    <a:cubicBezTo>
                      <a:pt x="258" y="522"/>
                      <a:pt x="258" y="522"/>
                      <a:pt x="258" y="522"/>
                    </a:cubicBezTo>
                    <a:cubicBezTo>
                      <a:pt x="286" y="490"/>
                      <a:pt x="337" y="459"/>
                      <a:pt x="364" y="468"/>
                    </a:cubicBezTo>
                    <a:cubicBezTo>
                      <a:pt x="384" y="474"/>
                      <a:pt x="385" y="486"/>
                      <a:pt x="385" y="492"/>
                    </a:cubicBezTo>
                    <a:cubicBezTo>
                      <a:pt x="381" y="520"/>
                      <a:pt x="310" y="542"/>
                      <a:pt x="274" y="545"/>
                    </a:cubicBezTo>
                    <a:cubicBezTo>
                      <a:pt x="273" y="545"/>
                      <a:pt x="271" y="545"/>
                      <a:pt x="270" y="545"/>
                    </a:cubicBezTo>
                    <a:cubicBezTo>
                      <a:pt x="267" y="550"/>
                      <a:pt x="264" y="554"/>
                      <a:pt x="263" y="558"/>
                    </a:cubicBezTo>
                    <a:cubicBezTo>
                      <a:pt x="260" y="567"/>
                      <a:pt x="260" y="573"/>
                      <a:pt x="272" y="578"/>
                    </a:cubicBezTo>
                    <a:cubicBezTo>
                      <a:pt x="293" y="551"/>
                      <a:pt x="340" y="531"/>
                      <a:pt x="377" y="531"/>
                    </a:cubicBezTo>
                    <a:cubicBezTo>
                      <a:pt x="383" y="532"/>
                      <a:pt x="402" y="532"/>
                      <a:pt x="407" y="545"/>
                    </a:cubicBezTo>
                    <a:cubicBezTo>
                      <a:pt x="409" y="550"/>
                      <a:pt x="410" y="559"/>
                      <a:pt x="400" y="570"/>
                    </a:cubicBezTo>
                    <a:cubicBezTo>
                      <a:pt x="382" y="588"/>
                      <a:pt x="329" y="611"/>
                      <a:pt x="285" y="605"/>
                    </a:cubicBezTo>
                    <a:cubicBezTo>
                      <a:pt x="285" y="619"/>
                      <a:pt x="312" y="628"/>
                      <a:pt x="324" y="631"/>
                    </a:cubicBezTo>
                    <a:cubicBezTo>
                      <a:pt x="330" y="633"/>
                      <a:pt x="334" y="639"/>
                      <a:pt x="332" y="646"/>
                    </a:cubicBezTo>
                    <a:cubicBezTo>
                      <a:pt x="331" y="649"/>
                      <a:pt x="328" y="652"/>
                      <a:pt x="324" y="653"/>
                    </a:cubicBezTo>
                    <a:close/>
                    <a:moveTo>
                      <a:pt x="299" y="583"/>
                    </a:moveTo>
                    <a:cubicBezTo>
                      <a:pt x="333" y="584"/>
                      <a:pt x="371" y="565"/>
                      <a:pt x="382" y="555"/>
                    </a:cubicBezTo>
                    <a:cubicBezTo>
                      <a:pt x="381" y="555"/>
                      <a:pt x="379" y="555"/>
                      <a:pt x="377" y="554"/>
                    </a:cubicBezTo>
                    <a:cubicBezTo>
                      <a:pt x="349" y="554"/>
                      <a:pt x="317" y="568"/>
                      <a:pt x="299" y="583"/>
                    </a:cubicBezTo>
                    <a:close/>
                    <a:moveTo>
                      <a:pt x="296" y="518"/>
                    </a:moveTo>
                    <a:cubicBezTo>
                      <a:pt x="324" y="512"/>
                      <a:pt x="352" y="499"/>
                      <a:pt x="360" y="491"/>
                    </a:cubicBezTo>
                    <a:cubicBezTo>
                      <a:pt x="359" y="491"/>
                      <a:pt x="358" y="490"/>
                      <a:pt x="357" y="490"/>
                    </a:cubicBezTo>
                    <a:cubicBezTo>
                      <a:pt x="345" y="486"/>
                      <a:pt x="318" y="500"/>
                      <a:pt x="296" y="518"/>
                    </a:cubicBezTo>
                    <a:close/>
                  </a:path>
                </a:pathLst>
              </a:custGeom>
              <a:solidFill>
                <a:srgbClr val="BB2C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68"/>
              <p:cNvSpPr/>
              <p:nvPr/>
            </p:nvSpPr>
            <p:spPr bwMode="auto">
              <a:xfrm>
                <a:off x="1723953" y="1492250"/>
                <a:ext cx="561975" cy="866775"/>
              </a:xfrm>
              <a:custGeom>
                <a:avLst/>
                <a:gdLst>
                  <a:gd name="T0" fmla="*/ 223 w 226"/>
                  <a:gd name="T1" fmla="*/ 339 h 349"/>
                  <a:gd name="T2" fmla="*/ 143 w 226"/>
                  <a:gd name="T3" fmla="*/ 214 h 349"/>
                  <a:gd name="T4" fmla="*/ 52 w 226"/>
                  <a:gd name="T5" fmla="*/ 139 h 349"/>
                  <a:gd name="T6" fmla="*/ 35 w 226"/>
                  <a:gd name="T7" fmla="*/ 114 h 349"/>
                  <a:gd name="T8" fmla="*/ 81 w 226"/>
                  <a:gd name="T9" fmla="*/ 128 h 349"/>
                  <a:gd name="T10" fmla="*/ 107 w 226"/>
                  <a:gd name="T11" fmla="*/ 74 h 349"/>
                  <a:gd name="T12" fmla="*/ 91 w 226"/>
                  <a:gd name="T13" fmla="*/ 24 h 349"/>
                  <a:gd name="T14" fmla="*/ 129 w 226"/>
                  <a:gd name="T15" fmla="*/ 42 h 349"/>
                  <a:gd name="T16" fmla="*/ 175 w 226"/>
                  <a:gd name="T17" fmla="*/ 69 h 349"/>
                  <a:gd name="T18" fmla="*/ 190 w 226"/>
                  <a:gd name="T19" fmla="*/ 35 h 349"/>
                  <a:gd name="T20" fmla="*/ 209 w 226"/>
                  <a:gd name="T21" fmla="*/ 45 h 349"/>
                  <a:gd name="T22" fmla="*/ 212 w 226"/>
                  <a:gd name="T23" fmla="*/ 86 h 349"/>
                  <a:gd name="T24" fmla="*/ 224 w 226"/>
                  <a:gd name="T25" fmla="*/ 86 h 349"/>
                  <a:gd name="T26" fmla="*/ 191 w 226"/>
                  <a:gd name="T27" fmla="*/ 21 h 349"/>
                  <a:gd name="T28" fmla="*/ 174 w 226"/>
                  <a:gd name="T29" fmla="*/ 41 h 349"/>
                  <a:gd name="T30" fmla="*/ 167 w 226"/>
                  <a:gd name="T31" fmla="*/ 58 h 349"/>
                  <a:gd name="T32" fmla="*/ 151 w 226"/>
                  <a:gd name="T33" fmla="*/ 53 h 349"/>
                  <a:gd name="T34" fmla="*/ 88 w 226"/>
                  <a:gd name="T35" fmla="*/ 12 h 349"/>
                  <a:gd name="T36" fmla="*/ 95 w 226"/>
                  <a:gd name="T37" fmla="*/ 75 h 349"/>
                  <a:gd name="T38" fmla="*/ 98 w 226"/>
                  <a:gd name="T39" fmla="*/ 113 h 349"/>
                  <a:gd name="T40" fmla="*/ 60 w 226"/>
                  <a:gd name="T41" fmla="*/ 109 h 349"/>
                  <a:gd name="T42" fmla="*/ 27 w 226"/>
                  <a:gd name="T43" fmla="*/ 103 h 349"/>
                  <a:gd name="T44" fmla="*/ 31 w 226"/>
                  <a:gd name="T45" fmla="*/ 139 h 349"/>
                  <a:gd name="T46" fmla="*/ 85 w 226"/>
                  <a:gd name="T47" fmla="*/ 174 h 349"/>
                  <a:gd name="T48" fmla="*/ 132 w 226"/>
                  <a:gd name="T49" fmla="*/ 219 h 349"/>
                  <a:gd name="T50" fmla="*/ 195 w 226"/>
                  <a:gd name="T51" fmla="*/ 310 h 349"/>
                  <a:gd name="T52" fmla="*/ 212 w 226"/>
                  <a:gd name="T53" fmla="*/ 343 h 349"/>
                  <a:gd name="T54" fmla="*/ 223 w 226"/>
                  <a:gd name="T55" fmla="*/ 339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26" h="349">
                    <a:moveTo>
                      <a:pt x="223" y="339"/>
                    </a:moveTo>
                    <a:cubicBezTo>
                      <a:pt x="202" y="295"/>
                      <a:pt x="175" y="252"/>
                      <a:pt x="143" y="214"/>
                    </a:cubicBezTo>
                    <a:cubicBezTo>
                      <a:pt x="117" y="184"/>
                      <a:pt x="88" y="158"/>
                      <a:pt x="52" y="139"/>
                    </a:cubicBezTo>
                    <a:cubicBezTo>
                      <a:pt x="45" y="135"/>
                      <a:pt x="10" y="114"/>
                      <a:pt x="35" y="114"/>
                    </a:cubicBezTo>
                    <a:cubicBezTo>
                      <a:pt x="52" y="114"/>
                      <a:pt x="65" y="127"/>
                      <a:pt x="81" y="128"/>
                    </a:cubicBezTo>
                    <a:cubicBezTo>
                      <a:pt x="113" y="130"/>
                      <a:pt x="120" y="98"/>
                      <a:pt x="107" y="74"/>
                    </a:cubicBezTo>
                    <a:cubicBezTo>
                      <a:pt x="101" y="63"/>
                      <a:pt x="80" y="38"/>
                      <a:pt x="91" y="24"/>
                    </a:cubicBezTo>
                    <a:cubicBezTo>
                      <a:pt x="99" y="11"/>
                      <a:pt x="124" y="37"/>
                      <a:pt x="129" y="42"/>
                    </a:cubicBezTo>
                    <a:cubicBezTo>
                      <a:pt x="139" y="53"/>
                      <a:pt x="158" y="98"/>
                      <a:pt x="175" y="69"/>
                    </a:cubicBezTo>
                    <a:cubicBezTo>
                      <a:pt x="181" y="58"/>
                      <a:pt x="182" y="45"/>
                      <a:pt x="190" y="35"/>
                    </a:cubicBezTo>
                    <a:cubicBezTo>
                      <a:pt x="197" y="25"/>
                      <a:pt x="207" y="39"/>
                      <a:pt x="209" y="45"/>
                    </a:cubicBezTo>
                    <a:cubicBezTo>
                      <a:pt x="213" y="58"/>
                      <a:pt x="212" y="73"/>
                      <a:pt x="212" y="86"/>
                    </a:cubicBezTo>
                    <a:cubicBezTo>
                      <a:pt x="212" y="93"/>
                      <a:pt x="224" y="93"/>
                      <a:pt x="224" y="86"/>
                    </a:cubicBezTo>
                    <a:cubicBezTo>
                      <a:pt x="223" y="70"/>
                      <a:pt x="224" y="10"/>
                      <a:pt x="191" y="21"/>
                    </a:cubicBezTo>
                    <a:cubicBezTo>
                      <a:pt x="182" y="24"/>
                      <a:pt x="177" y="32"/>
                      <a:pt x="174" y="41"/>
                    </a:cubicBezTo>
                    <a:cubicBezTo>
                      <a:pt x="171" y="47"/>
                      <a:pt x="169" y="53"/>
                      <a:pt x="167" y="58"/>
                    </a:cubicBezTo>
                    <a:cubicBezTo>
                      <a:pt x="161" y="72"/>
                      <a:pt x="156" y="62"/>
                      <a:pt x="151" y="53"/>
                    </a:cubicBezTo>
                    <a:cubicBezTo>
                      <a:pt x="141" y="36"/>
                      <a:pt x="112" y="0"/>
                      <a:pt x="88" y="12"/>
                    </a:cubicBezTo>
                    <a:cubicBezTo>
                      <a:pt x="63" y="24"/>
                      <a:pt x="86" y="61"/>
                      <a:pt x="95" y="75"/>
                    </a:cubicBezTo>
                    <a:cubicBezTo>
                      <a:pt x="101" y="86"/>
                      <a:pt x="106" y="102"/>
                      <a:pt x="98" y="113"/>
                    </a:cubicBezTo>
                    <a:cubicBezTo>
                      <a:pt x="89" y="124"/>
                      <a:pt x="69" y="113"/>
                      <a:pt x="60" y="109"/>
                    </a:cubicBezTo>
                    <a:cubicBezTo>
                      <a:pt x="50" y="104"/>
                      <a:pt x="38" y="101"/>
                      <a:pt x="27" y="103"/>
                    </a:cubicBezTo>
                    <a:cubicBezTo>
                      <a:pt x="0" y="106"/>
                      <a:pt x="19" y="130"/>
                      <a:pt x="31" y="139"/>
                    </a:cubicBezTo>
                    <a:cubicBezTo>
                      <a:pt x="48" y="152"/>
                      <a:pt x="68" y="160"/>
                      <a:pt x="85" y="174"/>
                    </a:cubicBezTo>
                    <a:cubicBezTo>
                      <a:pt x="102" y="187"/>
                      <a:pt x="117" y="202"/>
                      <a:pt x="132" y="219"/>
                    </a:cubicBezTo>
                    <a:cubicBezTo>
                      <a:pt x="156" y="247"/>
                      <a:pt x="177" y="278"/>
                      <a:pt x="195" y="310"/>
                    </a:cubicBezTo>
                    <a:cubicBezTo>
                      <a:pt x="200" y="320"/>
                      <a:pt x="209" y="337"/>
                      <a:pt x="212" y="343"/>
                    </a:cubicBezTo>
                    <a:cubicBezTo>
                      <a:pt x="215" y="349"/>
                      <a:pt x="226" y="346"/>
                      <a:pt x="223" y="339"/>
                    </a:cubicBezTo>
                    <a:close/>
                  </a:path>
                </a:pathLst>
              </a:custGeom>
              <a:solidFill>
                <a:srgbClr val="BB2C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11" name="组合 110"/>
          <p:cNvGrpSpPr/>
          <p:nvPr/>
        </p:nvGrpSpPr>
        <p:grpSpPr>
          <a:xfrm>
            <a:off x="2369625" y="2477783"/>
            <a:ext cx="7940390" cy="1262446"/>
            <a:chOff x="5742079" y="1693610"/>
            <a:chExt cx="4812712" cy="765176"/>
          </a:xfrm>
        </p:grpSpPr>
        <p:sp>
          <p:nvSpPr>
            <p:cNvPr id="112" name="等腰三角形 111"/>
            <p:cNvSpPr/>
            <p:nvPr/>
          </p:nvSpPr>
          <p:spPr>
            <a:xfrm rot="10800000" flipH="1" flipV="1">
              <a:off x="6753006" y="1693610"/>
              <a:ext cx="176213" cy="163513"/>
            </a:xfrm>
            <a:prstGeom prst="triangle">
              <a:avLst>
                <a:gd name="adj" fmla="val 0"/>
              </a:avLst>
            </a:prstGeom>
            <a:solidFill>
              <a:schemeClr val="accent4">
                <a:lumMod val="50000"/>
              </a:schemeClr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13" name="等腰三角形 112"/>
            <p:cNvSpPr/>
            <p:nvPr/>
          </p:nvSpPr>
          <p:spPr>
            <a:xfrm rot="10800000" flipH="1">
              <a:off x="6753006" y="2293686"/>
              <a:ext cx="176213" cy="165100"/>
            </a:xfrm>
            <a:prstGeom prst="triangle">
              <a:avLst>
                <a:gd name="adj" fmla="val 0"/>
              </a:avLst>
            </a:prstGeom>
            <a:solidFill>
              <a:schemeClr val="accent4">
                <a:lumMod val="50000"/>
              </a:schemeClr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14" name="文本框 113"/>
            <p:cNvSpPr txBox="1"/>
            <p:nvPr/>
          </p:nvSpPr>
          <p:spPr>
            <a:xfrm rot="10800000" flipH="1">
              <a:off x="5742079" y="1779334"/>
              <a:ext cx="4611606" cy="593725"/>
            </a:xfrm>
            <a:prstGeom prst="rect">
              <a:avLst/>
            </a:prstGeom>
            <a:solidFill>
              <a:srgbClr val="0091C0"/>
            </a:solidFill>
            <a:effectLst/>
          </p:spPr>
          <p:txBody>
            <a:bodyPr lIns="180000" anchor="ctr"/>
            <a:lstStyle/>
            <a:p>
              <a:pPr>
                <a:defRPr/>
              </a:pPr>
              <a:endParaRPr lang="zh-CN" altLang="en-US" sz="1600" dirty="0">
                <a:solidFill>
                  <a:srgbClr val="52525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Verdana" panose="020B0604030504040204" pitchFamily="34" charset="0"/>
              </a:endParaRPr>
            </a:p>
          </p:txBody>
        </p:sp>
        <p:sp>
          <p:nvSpPr>
            <p:cNvPr id="115" name="文本框 114"/>
            <p:cNvSpPr txBox="1"/>
            <p:nvPr/>
          </p:nvSpPr>
          <p:spPr>
            <a:xfrm rot="10800000" flipH="1">
              <a:off x="5962431" y="1693610"/>
              <a:ext cx="790575" cy="765175"/>
            </a:xfrm>
            <a:prstGeom prst="rect">
              <a:avLst/>
            </a:prstGeom>
            <a:solidFill>
              <a:srgbClr val="FD961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>
                <a:defRPr/>
              </a:pPr>
              <a:endParaRPr lang="zh-CN" altLang="en-US" sz="3200" dirty="0">
                <a:solidFill>
                  <a:srgbClr val="FFFFFF"/>
                </a:solidFill>
                <a:latin typeface="Adobe Gothic Std B" panose="020B0800000000000000" pitchFamily="34" charset="-128"/>
                <a:ea typeface="Microsoft YaHei UI" panose="020B0503020204020204" pitchFamily="34" charset="-122"/>
                <a:cs typeface="Verdana" panose="020B0604030504040204" pitchFamily="34" charset="0"/>
              </a:endParaRPr>
            </a:p>
          </p:txBody>
        </p:sp>
        <p:sp>
          <p:nvSpPr>
            <p:cNvPr id="116" name="矩形 115"/>
            <p:cNvSpPr/>
            <p:nvPr/>
          </p:nvSpPr>
          <p:spPr>
            <a:xfrm>
              <a:off x="5986084" y="1735887"/>
              <a:ext cx="745403" cy="6715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zh-CN" sz="6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Verdana" panose="020B0604030504040204" pitchFamily="34" charset="0"/>
                </a:rPr>
                <a:t>01</a:t>
              </a:r>
              <a:endParaRPr lang="zh-CN" altLang="en-US" sz="6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Verdana" panose="020B0604030504040204" pitchFamily="34" charset="0"/>
              </a:endParaRPr>
            </a:p>
          </p:txBody>
        </p:sp>
        <p:sp>
          <p:nvSpPr>
            <p:cNvPr id="117" name="MH_Entry_1"/>
            <p:cNvSpPr/>
            <p:nvPr>
              <p:custDataLst>
                <p:tags r:id="rId1"/>
              </p:custDataLst>
            </p:nvPr>
          </p:nvSpPr>
          <p:spPr>
            <a:xfrm>
              <a:off x="6527200" y="1841091"/>
              <a:ext cx="4027591" cy="498614"/>
            </a:xfrm>
            <a:prstGeom prst="roundRect">
              <a:avLst>
                <a:gd name="adj" fmla="val 9124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zh-CN" altLang="en-US" sz="4800" spc="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点击输入您的标题</a:t>
              </a:r>
            </a:p>
          </p:txBody>
        </p:sp>
      </p:grpSp>
      <p:sp>
        <p:nvSpPr>
          <p:cNvPr id="119" name="矩形 118"/>
          <p:cNvSpPr/>
          <p:nvPr/>
        </p:nvSpPr>
        <p:spPr>
          <a:xfrm>
            <a:off x="5040128" y="3699301"/>
            <a:ext cx="3518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spc="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93701" y="1940101"/>
            <a:ext cx="1608535" cy="1713310"/>
            <a:chOff x="759600" y="1443801"/>
            <a:chExt cx="2144713" cy="2284413"/>
          </a:xfrm>
        </p:grpSpPr>
        <p:sp>
          <p:nvSpPr>
            <p:cNvPr id="287" name="Freeform 5"/>
            <p:cNvSpPr/>
            <p:nvPr/>
          </p:nvSpPr>
          <p:spPr bwMode="auto">
            <a:xfrm>
              <a:off x="759600" y="1926401"/>
              <a:ext cx="2144713" cy="227013"/>
            </a:xfrm>
            <a:custGeom>
              <a:avLst/>
              <a:gdLst>
                <a:gd name="T0" fmla="*/ 1293 w 1351"/>
                <a:gd name="T1" fmla="*/ 143 h 143"/>
                <a:gd name="T2" fmla="*/ 648 w 1351"/>
                <a:gd name="T3" fmla="*/ 143 h 143"/>
                <a:gd name="T4" fmla="*/ 0 w 1351"/>
                <a:gd name="T5" fmla="*/ 143 h 143"/>
                <a:gd name="T6" fmla="*/ 58 w 1351"/>
                <a:gd name="T7" fmla="*/ 73 h 143"/>
                <a:gd name="T8" fmla="*/ 0 w 1351"/>
                <a:gd name="T9" fmla="*/ 0 h 143"/>
                <a:gd name="T10" fmla="*/ 648 w 1351"/>
                <a:gd name="T11" fmla="*/ 0 h 143"/>
                <a:gd name="T12" fmla="*/ 1293 w 1351"/>
                <a:gd name="T13" fmla="*/ 0 h 143"/>
                <a:gd name="T14" fmla="*/ 1351 w 1351"/>
                <a:gd name="T15" fmla="*/ 73 h 143"/>
                <a:gd name="T16" fmla="*/ 1293 w 1351"/>
                <a:gd name="T1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1" h="143">
                  <a:moveTo>
                    <a:pt x="1293" y="143"/>
                  </a:moveTo>
                  <a:lnTo>
                    <a:pt x="648" y="143"/>
                  </a:lnTo>
                  <a:lnTo>
                    <a:pt x="0" y="143"/>
                  </a:lnTo>
                  <a:lnTo>
                    <a:pt x="58" y="73"/>
                  </a:lnTo>
                  <a:lnTo>
                    <a:pt x="0" y="0"/>
                  </a:lnTo>
                  <a:lnTo>
                    <a:pt x="648" y="0"/>
                  </a:lnTo>
                  <a:lnTo>
                    <a:pt x="1293" y="0"/>
                  </a:lnTo>
                  <a:lnTo>
                    <a:pt x="1351" y="73"/>
                  </a:lnTo>
                  <a:lnTo>
                    <a:pt x="1293" y="143"/>
                  </a:lnTo>
                  <a:close/>
                </a:path>
              </a:pathLst>
            </a:custGeom>
            <a:solidFill>
              <a:srgbClr val="6F7B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292" name="Freeform 10"/>
            <p:cNvSpPr/>
            <p:nvPr/>
          </p:nvSpPr>
          <p:spPr bwMode="auto">
            <a:xfrm>
              <a:off x="1297763" y="1453326"/>
              <a:ext cx="207963" cy="323850"/>
            </a:xfrm>
            <a:custGeom>
              <a:avLst/>
              <a:gdLst>
                <a:gd name="T0" fmla="*/ 0 w 45"/>
                <a:gd name="T1" fmla="*/ 13 h 70"/>
                <a:gd name="T2" fmla="*/ 17 w 45"/>
                <a:gd name="T3" fmla="*/ 0 h 70"/>
                <a:gd name="T4" fmla="*/ 35 w 45"/>
                <a:gd name="T5" fmla="*/ 0 h 70"/>
                <a:gd name="T6" fmla="*/ 35 w 45"/>
                <a:gd name="T7" fmla="*/ 57 h 70"/>
                <a:gd name="T8" fmla="*/ 45 w 45"/>
                <a:gd name="T9" fmla="*/ 57 h 70"/>
                <a:gd name="T10" fmla="*/ 45 w 45"/>
                <a:gd name="T11" fmla="*/ 70 h 70"/>
                <a:gd name="T12" fmla="*/ 4 w 45"/>
                <a:gd name="T13" fmla="*/ 70 h 70"/>
                <a:gd name="T14" fmla="*/ 4 w 45"/>
                <a:gd name="T15" fmla="*/ 57 h 70"/>
                <a:gd name="T16" fmla="*/ 14 w 45"/>
                <a:gd name="T17" fmla="*/ 57 h 70"/>
                <a:gd name="T18" fmla="*/ 14 w 45"/>
                <a:gd name="T19" fmla="*/ 19 h 70"/>
                <a:gd name="T20" fmla="*/ 4 w 45"/>
                <a:gd name="T21" fmla="*/ 24 h 70"/>
                <a:gd name="T22" fmla="*/ 0 w 45"/>
                <a:gd name="T23" fmla="*/ 13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70">
                  <a:moveTo>
                    <a:pt x="0" y="13"/>
                  </a:moveTo>
                  <a:cubicBezTo>
                    <a:pt x="5" y="10"/>
                    <a:pt x="10" y="8"/>
                    <a:pt x="1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4" y="24"/>
                    <a:pt x="4" y="24"/>
                    <a:pt x="4" y="24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6F7B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293" name="Freeform 11"/>
            <p:cNvSpPr>
              <a:spLocks noEditPoints="1"/>
            </p:cNvSpPr>
            <p:nvPr/>
          </p:nvSpPr>
          <p:spPr bwMode="auto">
            <a:xfrm>
              <a:off x="1524775" y="1443801"/>
              <a:ext cx="263525" cy="342900"/>
            </a:xfrm>
            <a:custGeom>
              <a:avLst/>
              <a:gdLst>
                <a:gd name="T0" fmla="*/ 9 w 57"/>
                <a:gd name="T1" fmla="*/ 52 h 74"/>
                <a:gd name="T2" fmla="*/ 24 w 57"/>
                <a:gd name="T3" fmla="*/ 57 h 74"/>
                <a:gd name="T4" fmla="*/ 36 w 57"/>
                <a:gd name="T5" fmla="*/ 44 h 74"/>
                <a:gd name="T6" fmla="*/ 24 w 57"/>
                <a:gd name="T7" fmla="*/ 49 h 74"/>
                <a:gd name="T8" fmla="*/ 0 w 57"/>
                <a:gd name="T9" fmla="*/ 26 h 74"/>
                <a:gd name="T10" fmla="*/ 26 w 57"/>
                <a:gd name="T11" fmla="*/ 0 h 74"/>
                <a:gd name="T12" fmla="*/ 56 w 57"/>
                <a:gd name="T13" fmla="*/ 32 h 74"/>
                <a:gd name="T14" fmla="*/ 26 w 57"/>
                <a:gd name="T15" fmla="*/ 73 h 74"/>
                <a:gd name="T16" fmla="*/ 2 w 57"/>
                <a:gd name="T17" fmla="*/ 65 h 74"/>
                <a:gd name="T18" fmla="*/ 9 w 57"/>
                <a:gd name="T19" fmla="*/ 52 h 74"/>
                <a:gd name="T20" fmla="*/ 36 w 57"/>
                <a:gd name="T21" fmla="*/ 28 h 74"/>
                <a:gd name="T22" fmla="*/ 27 w 57"/>
                <a:gd name="T23" fmla="*/ 16 h 74"/>
                <a:gd name="T24" fmla="*/ 18 w 57"/>
                <a:gd name="T25" fmla="*/ 25 h 74"/>
                <a:gd name="T26" fmla="*/ 26 w 57"/>
                <a:gd name="T27" fmla="*/ 34 h 74"/>
                <a:gd name="T28" fmla="*/ 36 w 57"/>
                <a:gd name="T29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7" h="74">
                  <a:moveTo>
                    <a:pt x="9" y="52"/>
                  </a:moveTo>
                  <a:cubicBezTo>
                    <a:pt x="12" y="54"/>
                    <a:pt x="17" y="57"/>
                    <a:pt x="24" y="57"/>
                  </a:cubicBezTo>
                  <a:cubicBezTo>
                    <a:pt x="31" y="57"/>
                    <a:pt x="36" y="52"/>
                    <a:pt x="36" y="44"/>
                  </a:cubicBezTo>
                  <a:cubicBezTo>
                    <a:pt x="33" y="46"/>
                    <a:pt x="29" y="48"/>
                    <a:pt x="24" y="49"/>
                  </a:cubicBezTo>
                  <a:cubicBezTo>
                    <a:pt x="11" y="49"/>
                    <a:pt x="0" y="40"/>
                    <a:pt x="0" y="26"/>
                  </a:cubicBezTo>
                  <a:cubicBezTo>
                    <a:pt x="0" y="12"/>
                    <a:pt x="10" y="1"/>
                    <a:pt x="26" y="0"/>
                  </a:cubicBezTo>
                  <a:cubicBezTo>
                    <a:pt x="43" y="0"/>
                    <a:pt x="56" y="12"/>
                    <a:pt x="56" y="32"/>
                  </a:cubicBezTo>
                  <a:cubicBezTo>
                    <a:pt x="57" y="48"/>
                    <a:pt x="52" y="72"/>
                    <a:pt x="26" y="73"/>
                  </a:cubicBezTo>
                  <a:cubicBezTo>
                    <a:pt x="19" y="74"/>
                    <a:pt x="8" y="70"/>
                    <a:pt x="2" y="65"/>
                  </a:cubicBezTo>
                  <a:lnTo>
                    <a:pt x="9" y="52"/>
                  </a:lnTo>
                  <a:close/>
                  <a:moveTo>
                    <a:pt x="36" y="28"/>
                  </a:moveTo>
                  <a:cubicBezTo>
                    <a:pt x="36" y="23"/>
                    <a:pt x="34" y="16"/>
                    <a:pt x="27" y="16"/>
                  </a:cubicBezTo>
                  <a:cubicBezTo>
                    <a:pt x="22" y="16"/>
                    <a:pt x="18" y="20"/>
                    <a:pt x="18" y="25"/>
                  </a:cubicBezTo>
                  <a:cubicBezTo>
                    <a:pt x="18" y="29"/>
                    <a:pt x="20" y="34"/>
                    <a:pt x="26" y="34"/>
                  </a:cubicBezTo>
                  <a:cubicBezTo>
                    <a:pt x="31" y="34"/>
                    <a:pt x="34" y="30"/>
                    <a:pt x="36" y="28"/>
                  </a:cubicBezTo>
                  <a:close/>
                </a:path>
              </a:pathLst>
            </a:custGeom>
            <a:solidFill>
              <a:srgbClr val="6F7B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294" name="Freeform 12"/>
            <p:cNvSpPr/>
            <p:nvPr/>
          </p:nvSpPr>
          <p:spPr bwMode="auto">
            <a:xfrm>
              <a:off x="1797825" y="1453326"/>
              <a:ext cx="254000" cy="323850"/>
            </a:xfrm>
            <a:custGeom>
              <a:avLst/>
              <a:gdLst>
                <a:gd name="T0" fmla="*/ 160 w 160"/>
                <a:gd name="T1" fmla="*/ 0 h 204"/>
                <a:gd name="T2" fmla="*/ 160 w 160"/>
                <a:gd name="T3" fmla="*/ 38 h 204"/>
                <a:gd name="T4" fmla="*/ 81 w 160"/>
                <a:gd name="T5" fmla="*/ 204 h 204"/>
                <a:gd name="T6" fmla="*/ 17 w 160"/>
                <a:gd name="T7" fmla="*/ 204 h 204"/>
                <a:gd name="T8" fmla="*/ 96 w 160"/>
                <a:gd name="T9" fmla="*/ 38 h 204"/>
                <a:gd name="T10" fmla="*/ 49 w 160"/>
                <a:gd name="T11" fmla="*/ 38 h 204"/>
                <a:gd name="T12" fmla="*/ 49 w 160"/>
                <a:gd name="T13" fmla="*/ 58 h 204"/>
                <a:gd name="T14" fmla="*/ 0 w 160"/>
                <a:gd name="T15" fmla="*/ 58 h 204"/>
                <a:gd name="T16" fmla="*/ 0 w 160"/>
                <a:gd name="T17" fmla="*/ 0 h 204"/>
                <a:gd name="T18" fmla="*/ 160 w 160"/>
                <a:gd name="T19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0" h="204">
                  <a:moveTo>
                    <a:pt x="160" y="0"/>
                  </a:moveTo>
                  <a:lnTo>
                    <a:pt x="160" y="38"/>
                  </a:lnTo>
                  <a:lnTo>
                    <a:pt x="81" y="204"/>
                  </a:lnTo>
                  <a:lnTo>
                    <a:pt x="17" y="204"/>
                  </a:lnTo>
                  <a:lnTo>
                    <a:pt x="96" y="38"/>
                  </a:lnTo>
                  <a:lnTo>
                    <a:pt x="49" y="38"/>
                  </a:lnTo>
                  <a:lnTo>
                    <a:pt x="49" y="58"/>
                  </a:lnTo>
                  <a:lnTo>
                    <a:pt x="0" y="58"/>
                  </a:lnTo>
                  <a:lnTo>
                    <a:pt x="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6F7B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295" name="Freeform 13"/>
            <p:cNvSpPr>
              <a:spLocks noEditPoints="1"/>
            </p:cNvSpPr>
            <p:nvPr/>
          </p:nvSpPr>
          <p:spPr bwMode="auto">
            <a:xfrm>
              <a:off x="2066113" y="1443801"/>
              <a:ext cx="263525" cy="342900"/>
            </a:xfrm>
            <a:custGeom>
              <a:avLst/>
              <a:gdLst>
                <a:gd name="T0" fmla="*/ 0 w 57"/>
                <a:gd name="T1" fmla="*/ 37 h 74"/>
                <a:gd name="T2" fmla="*/ 28 w 57"/>
                <a:gd name="T3" fmla="*/ 0 h 74"/>
                <a:gd name="T4" fmla="*/ 57 w 57"/>
                <a:gd name="T5" fmla="*/ 37 h 74"/>
                <a:gd name="T6" fmla="*/ 29 w 57"/>
                <a:gd name="T7" fmla="*/ 74 h 74"/>
                <a:gd name="T8" fmla="*/ 0 w 57"/>
                <a:gd name="T9" fmla="*/ 37 h 74"/>
                <a:gd name="T10" fmla="*/ 37 w 57"/>
                <a:gd name="T11" fmla="*/ 37 h 74"/>
                <a:gd name="T12" fmla="*/ 28 w 57"/>
                <a:gd name="T13" fmla="*/ 17 h 74"/>
                <a:gd name="T14" fmla="*/ 20 w 57"/>
                <a:gd name="T15" fmla="*/ 37 h 74"/>
                <a:gd name="T16" fmla="*/ 29 w 57"/>
                <a:gd name="T17" fmla="*/ 58 h 74"/>
                <a:gd name="T18" fmla="*/ 37 w 57"/>
                <a:gd name="T1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74">
                  <a:moveTo>
                    <a:pt x="0" y="37"/>
                  </a:moveTo>
                  <a:cubicBezTo>
                    <a:pt x="0" y="15"/>
                    <a:pt x="11" y="0"/>
                    <a:pt x="28" y="0"/>
                  </a:cubicBezTo>
                  <a:cubicBezTo>
                    <a:pt x="48" y="0"/>
                    <a:pt x="57" y="15"/>
                    <a:pt x="57" y="37"/>
                  </a:cubicBezTo>
                  <a:cubicBezTo>
                    <a:pt x="57" y="60"/>
                    <a:pt x="47" y="74"/>
                    <a:pt x="29" y="74"/>
                  </a:cubicBezTo>
                  <a:cubicBezTo>
                    <a:pt x="12" y="74"/>
                    <a:pt x="0" y="62"/>
                    <a:pt x="0" y="37"/>
                  </a:cubicBezTo>
                  <a:close/>
                  <a:moveTo>
                    <a:pt x="37" y="37"/>
                  </a:moveTo>
                  <a:cubicBezTo>
                    <a:pt x="37" y="25"/>
                    <a:pt x="33" y="17"/>
                    <a:pt x="28" y="17"/>
                  </a:cubicBezTo>
                  <a:cubicBezTo>
                    <a:pt x="24" y="16"/>
                    <a:pt x="20" y="24"/>
                    <a:pt x="20" y="37"/>
                  </a:cubicBezTo>
                  <a:cubicBezTo>
                    <a:pt x="20" y="50"/>
                    <a:pt x="25" y="58"/>
                    <a:pt x="29" y="58"/>
                  </a:cubicBezTo>
                  <a:cubicBezTo>
                    <a:pt x="33" y="58"/>
                    <a:pt x="37" y="50"/>
                    <a:pt x="37" y="37"/>
                  </a:cubicBezTo>
                  <a:close/>
                </a:path>
              </a:pathLst>
            </a:custGeom>
            <a:solidFill>
              <a:srgbClr val="6F7B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12" name="Rectangle 30"/>
            <p:cNvSpPr>
              <a:spLocks noChangeArrowheads="1"/>
            </p:cNvSpPr>
            <p:nvPr/>
          </p:nvSpPr>
          <p:spPr bwMode="auto">
            <a:xfrm>
              <a:off x="1820050" y="2042289"/>
              <a:ext cx="23813" cy="766763"/>
            </a:xfrm>
            <a:prstGeom prst="rect">
              <a:avLst/>
            </a:prstGeom>
            <a:solidFill>
              <a:srgbClr val="6F7B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42" name="Freeform 60"/>
            <p:cNvSpPr>
              <a:spLocks noEditPoints="1"/>
            </p:cNvSpPr>
            <p:nvPr/>
          </p:nvSpPr>
          <p:spPr bwMode="auto">
            <a:xfrm>
              <a:off x="1366025" y="2794764"/>
              <a:ext cx="931863" cy="933450"/>
            </a:xfrm>
            <a:custGeom>
              <a:avLst/>
              <a:gdLst>
                <a:gd name="T0" fmla="*/ 101 w 201"/>
                <a:gd name="T1" fmla="*/ 201 h 201"/>
                <a:gd name="T2" fmla="*/ 0 w 201"/>
                <a:gd name="T3" fmla="*/ 101 h 201"/>
                <a:gd name="T4" fmla="*/ 101 w 201"/>
                <a:gd name="T5" fmla="*/ 0 h 201"/>
                <a:gd name="T6" fmla="*/ 201 w 201"/>
                <a:gd name="T7" fmla="*/ 101 h 201"/>
                <a:gd name="T8" fmla="*/ 101 w 201"/>
                <a:gd name="T9" fmla="*/ 201 h 201"/>
                <a:gd name="T10" fmla="*/ 101 w 201"/>
                <a:gd name="T11" fmla="*/ 5 h 201"/>
                <a:gd name="T12" fmla="*/ 5 w 201"/>
                <a:gd name="T13" fmla="*/ 101 h 201"/>
                <a:gd name="T14" fmla="*/ 101 w 201"/>
                <a:gd name="T15" fmla="*/ 197 h 201"/>
                <a:gd name="T16" fmla="*/ 196 w 201"/>
                <a:gd name="T17" fmla="*/ 101 h 201"/>
                <a:gd name="T18" fmla="*/ 101 w 201"/>
                <a:gd name="T19" fmla="*/ 5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1" h="201">
                  <a:moveTo>
                    <a:pt x="101" y="201"/>
                  </a:moveTo>
                  <a:cubicBezTo>
                    <a:pt x="45" y="201"/>
                    <a:pt x="0" y="156"/>
                    <a:pt x="0" y="101"/>
                  </a:cubicBezTo>
                  <a:cubicBezTo>
                    <a:pt x="0" y="45"/>
                    <a:pt x="45" y="0"/>
                    <a:pt x="101" y="0"/>
                  </a:cubicBezTo>
                  <a:cubicBezTo>
                    <a:pt x="156" y="0"/>
                    <a:pt x="201" y="45"/>
                    <a:pt x="201" y="101"/>
                  </a:cubicBezTo>
                  <a:cubicBezTo>
                    <a:pt x="201" y="156"/>
                    <a:pt x="156" y="201"/>
                    <a:pt x="101" y="201"/>
                  </a:cubicBezTo>
                  <a:close/>
                  <a:moveTo>
                    <a:pt x="101" y="5"/>
                  </a:moveTo>
                  <a:cubicBezTo>
                    <a:pt x="48" y="5"/>
                    <a:pt x="5" y="48"/>
                    <a:pt x="5" y="101"/>
                  </a:cubicBezTo>
                  <a:cubicBezTo>
                    <a:pt x="5" y="154"/>
                    <a:pt x="48" y="197"/>
                    <a:pt x="101" y="197"/>
                  </a:cubicBezTo>
                  <a:cubicBezTo>
                    <a:pt x="154" y="197"/>
                    <a:pt x="196" y="154"/>
                    <a:pt x="196" y="101"/>
                  </a:cubicBezTo>
                  <a:cubicBezTo>
                    <a:pt x="196" y="48"/>
                    <a:pt x="154" y="5"/>
                    <a:pt x="101" y="5"/>
                  </a:cubicBezTo>
                  <a:close/>
                </a:path>
              </a:pathLst>
            </a:custGeom>
            <a:solidFill>
              <a:srgbClr val="6F7B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43" name="Freeform 61"/>
            <p:cNvSpPr>
              <a:spLocks noEditPoints="1"/>
            </p:cNvSpPr>
            <p:nvPr/>
          </p:nvSpPr>
          <p:spPr bwMode="auto">
            <a:xfrm>
              <a:off x="1556525" y="3118614"/>
              <a:ext cx="393700" cy="390525"/>
            </a:xfrm>
            <a:custGeom>
              <a:avLst/>
              <a:gdLst>
                <a:gd name="T0" fmla="*/ 73 w 85"/>
                <a:gd name="T1" fmla="*/ 64 h 84"/>
                <a:gd name="T2" fmla="*/ 71 w 85"/>
                <a:gd name="T3" fmla="*/ 62 h 84"/>
                <a:gd name="T4" fmla="*/ 69 w 85"/>
                <a:gd name="T5" fmla="*/ 51 h 84"/>
                <a:gd name="T6" fmla="*/ 69 w 85"/>
                <a:gd name="T7" fmla="*/ 51 h 84"/>
                <a:gd name="T8" fmla="*/ 78 w 85"/>
                <a:gd name="T9" fmla="*/ 44 h 84"/>
                <a:gd name="T10" fmla="*/ 80 w 85"/>
                <a:gd name="T11" fmla="*/ 43 h 84"/>
                <a:gd name="T12" fmla="*/ 85 w 85"/>
                <a:gd name="T13" fmla="*/ 36 h 84"/>
                <a:gd name="T14" fmla="*/ 84 w 85"/>
                <a:gd name="T15" fmla="*/ 31 h 84"/>
                <a:gd name="T16" fmla="*/ 77 w 85"/>
                <a:gd name="T17" fmla="*/ 27 h 84"/>
                <a:gd name="T18" fmla="*/ 74 w 85"/>
                <a:gd name="T19" fmla="*/ 27 h 84"/>
                <a:gd name="T20" fmla="*/ 64 w 85"/>
                <a:gd name="T21" fmla="*/ 24 h 84"/>
                <a:gd name="T22" fmla="*/ 64 w 85"/>
                <a:gd name="T23" fmla="*/ 24 h 84"/>
                <a:gd name="T24" fmla="*/ 61 w 85"/>
                <a:gd name="T25" fmla="*/ 13 h 84"/>
                <a:gd name="T26" fmla="*/ 62 w 85"/>
                <a:gd name="T27" fmla="*/ 10 h 84"/>
                <a:gd name="T28" fmla="*/ 59 w 85"/>
                <a:gd name="T29" fmla="*/ 3 h 84"/>
                <a:gd name="T30" fmla="*/ 56 w 85"/>
                <a:gd name="T31" fmla="*/ 2 h 84"/>
                <a:gd name="T32" fmla="*/ 53 w 85"/>
                <a:gd name="T33" fmla="*/ 1 h 84"/>
                <a:gd name="T34" fmla="*/ 46 w 85"/>
                <a:gd name="T35" fmla="*/ 5 h 84"/>
                <a:gd name="T36" fmla="*/ 45 w 85"/>
                <a:gd name="T37" fmla="*/ 7 h 84"/>
                <a:gd name="T38" fmla="*/ 37 w 85"/>
                <a:gd name="T39" fmla="*/ 15 h 84"/>
                <a:gd name="T40" fmla="*/ 37 w 85"/>
                <a:gd name="T41" fmla="*/ 15 h 84"/>
                <a:gd name="T42" fmla="*/ 26 w 85"/>
                <a:gd name="T43" fmla="*/ 11 h 84"/>
                <a:gd name="T44" fmla="*/ 25 w 85"/>
                <a:gd name="T45" fmla="*/ 9 h 84"/>
                <a:gd name="T46" fmla="*/ 16 w 85"/>
                <a:gd name="T47" fmla="*/ 8 h 84"/>
                <a:gd name="T48" fmla="*/ 12 w 85"/>
                <a:gd name="T49" fmla="*/ 12 h 84"/>
                <a:gd name="T50" fmla="*/ 12 w 85"/>
                <a:gd name="T51" fmla="*/ 20 h 84"/>
                <a:gd name="T52" fmla="*/ 14 w 85"/>
                <a:gd name="T53" fmla="*/ 22 h 84"/>
                <a:gd name="T54" fmla="*/ 16 w 85"/>
                <a:gd name="T55" fmla="*/ 33 h 84"/>
                <a:gd name="T56" fmla="*/ 7 w 85"/>
                <a:gd name="T57" fmla="*/ 41 h 84"/>
                <a:gd name="T58" fmla="*/ 5 w 85"/>
                <a:gd name="T59" fmla="*/ 41 h 84"/>
                <a:gd name="T60" fmla="*/ 0 w 85"/>
                <a:gd name="T61" fmla="*/ 48 h 84"/>
                <a:gd name="T62" fmla="*/ 1 w 85"/>
                <a:gd name="T63" fmla="*/ 53 h 84"/>
                <a:gd name="T64" fmla="*/ 8 w 85"/>
                <a:gd name="T65" fmla="*/ 58 h 84"/>
                <a:gd name="T66" fmla="*/ 11 w 85"/>
                <a:gd name="T67" fmla="*/ 57 h 84"/>
                <a:gd name="T68" fmla="*/ 21 w 85"/>
                <a:gd name="T69" fmla="*/ 61 h 84"/>
                <a:gd name="T70" fmla="*/ 21 w 85"/>
                <a:gd name="T71" fmla="*/ 61 h 84"/>
                <a:gd name="T72" fmla="*/ 24 w 85"/>
                <a:gd name="T73" fmla="*/ 72 h 84"/>
                <a:gd name="T74" fmla="*/ 23 w 85"/>
                <a:gd name="T75" fmla="*/ 74 h 84"/>
                <a:gd name="T76" fmla="*/ 26 w 85"/>
                <a:gd name="T77" fmla="*/ 82 h 84"/>
                <a:gd name="T78" fmla="*/ 29 w 85"/>
                <a:gd name="T79" fmla="*/ 83 h 84"/>
                <a:gd name="T80" fmla="*/ 32 w 85"/>
                <a:gd name="T81" fmla="*/ 84 h 84"/>
                <a:gd name="T82" fmla="*/ 39 w 85"/>
                <a:gd name="T83" fmla="*/ 80 h 84"/>
                <a:gd name="T84" fmla="*/ 40 w 85"/>
                <a:gd name="T85" fmla="*/ 77 h 84"/>
                <a:gd name="T86" fmla="*/ 48 w 85"/>
                <a:gd name="T87" fmla="*/ 70 h 84"/>
                <a:gd name="T88" fmla="*/ 48 w 85"/>
                <a:gd name="T89" fmla="*/ 70 h 84"/>
                <a:gd name="T90" fmla="*/ 59 w 85"/>
                <a:gd name="T91" fmla="*/ 73 h 84"/>
                <a:gd name="T92" fmla="*/ 60 w 85"/>
                <a:gd name="T93" fmla="*/ 75 h 84"/>
                <a:gd name="T94" fmla="*/ 69 w 85"/>
                <a:gd name="T95" fmla="*/ 76 h 84"/>
                <a:gd name="T96" fmla="*/ 73 w 85"/>
                <a:gd name="T97" fmla="*/ 72 h 84"/>
                <a:gd name="T98" fmla="*/ 73 w 85"/>
                <a:gd name="T99" fmla="*/ 64 h 84"/>
                <a:gd name="T100" fmla="*/ 38 w 85"/>
                <a:gd name="T101" fmla="*/ 56 h 84"/>
                <a:gd name="T102" fmla="*/ 29 w 85"/>
                <a:gd name="T103" fmla="*/ 38 h 84"/>
                <a:gd name="T104" fmla="*/ 47 w 85"/>
                <a:gd name="T105" fmla="*/ 28 h 84"/>
                <a:gd name="T106" fmla="*/ 56 w 85"/>
                <a:gd name="T107" fmla="*/ 47 h 84"/>
                <a:gd name="T108" fmla="*/ 38 w 85"/>
                <a:gd name="T109" fmla="*/ 5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5" h="84">
                  <a:moveTo>
                    <a:pt x="73" y="64"/>
                  </a:moveTo>
                  <a:cubicBezTo>
                    <a:pt x="71" y="62"/>
                    <a:pt x="71" y="62"/>
                    <a:pt x="71" y="62"/>
                  </a:cubicBezTo>
                  <a:cubicBezTo>
                    <a:pt x="69" y="59"/>
                    <a:pt x="68" y="55"/>
                    <a:pt x="69" y="51"/>
                  </a:cubicBezTo>
                  <a:cubicBezTo>
                    <a:pt x="69" y="51"/>
                    <a:pt x="69" y="51"/>
                    <a:pt x="69" y="51"/>
                  </a:cubicBezTo>
                  <a:cubicBezTo>
                    <a:pt x="70" y="47"/>
                    <a:pt x="74" y="45"/>
                    <a:pt x="78" y="44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83" y="43"/>
                    <a:pt x="85" y="40"/>
                    <a:pt x="85" y="36"/>
                  </a:cubicBezTo>
                  <a:cubicBezTo>
                    <a:pt x="85" y="35"/>
                    <a:pt x="84" y="33"/>
                    <a:pt x="84" y="31"/>
                  </a:cubicBezTo>
                  <a:cubicBezTo>
                    <a:pt x="83" y="28"/>
                    <a:pt x="80" y="26"/>
                    <a:pt x="77" y="27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70" y="28"/>
                    <a:pt x="66" y="27"/>
                    <a:pt x="64" y="24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1" y="21"/>
                    <a:pt x="60" y="16"/>
                    <a:pt x="61" y="13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3" y="7"/>
                    <a:pt x="62" y="4"/>
                    <a:pt x="59" y="3"/>
                  </a:cubicBezTo>
                  <a:cubicBezTo>
                    <a:pt x="58" y="2"/>
                    <a:pt x="57" y="2"/>
                    <a:pt x="56" y="2"/>
                  </a:cubicBezTo>
                  <a:cubicBezTo>
                    <a:pt x="55" y="1"/>
                    <a:pt x="54" y="1"/>
                    <a:pt x="53" y="1"/>
                  </a:cubicBezTo>
                  <a:cubicBezTo>
                    <a:pt x="50" y="0"/>
                    <a:pt x="47" y="2"/>
                    <a:pt x="46" y="5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4" y="11"/>
                    <a:pt x="41" y="14"/>
                    <a:pt x="37" y="15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3" y="15"/>
                    <a:pt x="29" y="14"/>
                    <a:pt x="26" y="11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2" y="7"/>
                    <a:pt x="19" y="6"/>
                    <a:pt x="16" y="8"/>
                  </a:cubicBezTo>
                  <a:cubicBezTo>
                    <a:pt x="15" y="9"/>
                    <a:pt x="13" y="11"/>
                    <a:pt x="12" y="12"/>
                  </a:cubicBezTo>
                  <a:cubicBezTo>
                    <a:pt x="10" y="14"/>
                    <a:pt x="10" y="18"/>
                    <a:pt x="12" y="20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6" y="25"/>
                    <a:pt x="17" y="29"/>
                    <a:pt x="16" y="33"/>
                  </a:cubicBezTo>
                  <a:cubicBezTo>
                    <a:pt x="15" y="37"/>
                    <a:pt x="11" y="40"/>
                    <a:pt x="7" y="41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2" y="42"/>
                    <a:pt x="0" y="45"/>
                    <a:pt x="0" y="48"/>
                  </a:cubicBezTo>
                  <a:cubicBezTo>
                    <a:pt x="0" y="50"/>
                    <a:pt x="1" y="52"/>
                    <a:pt x="1" y="53"/>
                  </a:cubicBezTo>
                  <a:cubicBezTo>
                    <a:pt x="2" y="56"/>
                    <a:pt x="5" y="58"/>
                    <a:pt x="8" y="58"/>
                  </a:cubicBezTo>
                  <a:cubicBezTo>
                    <a:pt x="11" y="57"/>
                    <a:pt x="11" y="57"/>
                    <a:pt x="11" y="57"/>
                  </a:cubicBezTo>
                  <a:cubicBezTo>
                    <a:pt x="15" y="56"/>
                    <a:pt x="19" y="58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4" y="64"/>
                    <a:pt x="25" y="68"/>
                    <a:pt x="24" y="72"/>
                  </a:cubicBezTo>
                  <a:cubicBezTo>
                    <a:pt x="23" y="74"/>
                    <a:pt x="23" y="74"/>
                    <a:pt x="23" y="74"/>
                  </a:cubicBezTo>
                  <a:cubicBezTo>
                    <a:pt x="22" y="77"/>
                    <a:pt x="23" y="81"/>
                    <a:pt x="26" y="82"/>
                  </a:cubicBezTo>
                  <a:cubicBezTo>
                    <a:pt x="27" y="82"/>
                    <a:pt x="28" y="82"/>
                    <a:pt x="29" y="83"/>
                  </a:cubicBezTo>
                  <a:cubicBezTo>
                    <a:pt x="30" y="83"/>
                    <a:pt x="31" y="83"/>
                    <a:pt x="32" y="84"/>
                  </a:cubicBezTo>
                  <a:cubicBezTo>
                    <a:pt x="35" y="84"/>
                    <a:pt x="38" y="83"/>
                    <a:pt x="39" y="80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1" y="73"/>
                    <a:pt x="44" y="71"/>
                    <a:pt x="48" y="70"/>
                  </a:cubicBezTo>
                  <a:cubicBezTo>
                    <a:pt x="48" y="70"/>
                    <a:pt x="48" y="70"/>
                    <a:pt x="48" y="70"/>
                  </a:cubicBezTo>
                  <a:cubicBezTo>
                    <a:pt x="52" y="69"/>
                    <a:pt x="56" y="70"/>
                    <a:pt x="59" y="73"/>
                  </a:cubicBezTo>
                  <a:cubicBezTo>
                    <a:pt x="60" y="75"/>
                    <a:pt x="60" y="75"/>
                    <a:pt x="60" y="75"/>
                  </a:cubicBezTo>
                  <a:cubicBezTo>
                    <a:pt x="63" y="78"/>
                    <a:pt x="66" y="78"/>
                    <a:pt x="69" y="76"/>
                  </a:cubicBezTo>
                  <a:cubicBezTo>
                    <a:pt x="70" y="75"/>
                    <a:pt x="72" y="74"/>
                    <a:pt x="73" y="72"/>
                  </a:cubicBezTo>
                  <a:cubicBezTo>
                    <a:pt x="75" y="70"/>
                    <a:pt x="75" y="66"/>
                    <a:pt x="73" y="64"/>
                  </a:cubicBezTo>
                  <a:close/>
                  <a:moveTo>
                    <a:pt x="38" y="56"/>
                  </a:moveTo>
                  <a:cubicBezTo>
                    <a:pt x="30" y="53"/>
                    <a:pt x="26" y="45"/>
                    <a:pt x="29" y="38"/>
                  </a:cubicBezTo>
                  <a:cubicBezTo>
                    <a:pt x="31" y="30"/>
                    <a:pt x="40" y="26"/>
                    <a:pt x="47" y="28"/>
                  </a:cubicBezTo>
                  <a:cubicBezTo>
                    <a:pt x="55" y="31"/>
                    <a:pt x="59" y="39"/>
                    <a:pt x="56" y="47"/>
                  </a:cubicBezTo>
                  <a:cubicBezTo>
                    <a:pt x="54" y="54"/>
                    <a:pt x="45" y="58"/>
                    <a:pt x="38" y="56"/>
                  </a:cubicBezTo>
                  <a:close/>
                </a:path>
              </a:pathLst>
            </a:custGeom>
            <a:solidFill>
              <a:srgbClr val="6F7B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1875613" y="3021776"/>
              <a:ext cx="231775" cy="246063"/>
            </a:xfrm>
            <a:custGeom>
              <a:avLst/>
              <a:gdLst>
                <a:gd name="T0" fmla="*/ 47 w 50"/>
                <a:gd name="T1" fmla="*/ 34 h 53"/>
                <a:gd name="T2" fmla="*/ 46 w 50"/>
                <a:gd name="T3" fmla="*/ 33 h 53"/>
                <a:gd name="T4" fmla="*/ 42 w 50"/>
                <a:gd name="T5" fmla="*/ 27 h 53"/>
                <a:gd name="T6" fmla="*/ 42 w 50"/>
                <a:gd name="T7" fmla="*/ 27 h 53"/>
                <a:gd name="T8" fmla="*/ 46 w 50"/>
                <a:gd name="T9" fmla="*/ 21 h 53"/>
                <a:gd name="T10" fmla="*/ 48 w 50"/>
                <a:gd name="T11" fmla="*/ 21 h 53"/>
                <a:gd name="T12" fmla="*/ 49 w 50"/>
                <a:gd name="T13" fmla="*/ 16 h 53"/>
                <a:gd name="T14" fmla="*/ 48 w 50"/>
                <a:gd name="T15" fmla="*/ 13 h 53"/>
                <a:gd name="T16" fmla="*/ 43 w 50"/>
                <a:gd name="T17" fmla="*/ 11 h 53"/>
                <a:gd name="T18" fmla="*/ 41 w 50"/>
                <a:gd name="T19" fmla="*/ 12 h 53"/>
                <a:gd name="T20" fmla="*/ 34 w 50"/>
                <a:gd name="T21" fmla="*/ 12 h 53"/>
                <a:gd name="T22" fmla="*/ 34 w 50"/>
                <a:gd name="T23" fmla="*/ 12 h 53"/>
                <a:gd name="T24" fmla="*/ 31 w 50"/>
                <a:gd name="T25" fmla="*/ 6 h 53"/>
                <a:gd name="T26" fmla="*/ 31 w 50"/>
                <a:gd name="T27" fmla="*/ 4 h 53"/>
                <a:gd name="T28" fmla="*/ 28 w 50"/>
                <a:gd name="T29" fmla="*/ 0 h 53"/>
                <a:gd name="T30" fmla="*/ 26 w 50"/>
                <a:gd name="T31" fmla="*/ 0 h 53"/>
                <a:gd name="T32" fmla="*/ 24 w 50"/>
                <a:gd name="T33" fmla="*/ 0 h 53"/>
                <a:gd name="T34" fmla="*/ 21 w 50"/>
                <a:gd name="T35" fmla="*/ 4 h 53"/>
                <a:gd name="T36" fmla="*/ 21 w 50"/>
                <a:gd name="T37" fmla="*/ 5 h 53"/>
                <a:gd name="T38" fmla="*/ 17 w 50"/>
                <a:gd name="T39" fmla="*/ 11 h 53"/>
                <a:gd name="T40" fmla="*/ 17 w 50"/>
                <a:gd name="T41" fmla="*/ 11 h 53"/>
                <a:gd name="T42" fmla="*/ 10 w 50"/>
                <a:gd name="T43" fmla="*/ 11 h 53"/>
                <a:gd name="T44" fmla="*/ 9 w 50"/>
                <a:gd name="T45" fmla="*/ 10 h 53"/>
                <a:gd name="T46" fmla="*/ 4 w 50"/>
                <a:gd name="T47" fmla="*/ 11 h 53"/>
                <a:gd name="T48" fmla="*/ 2 w 50"/>
                <a:gd name="T49" fmla="*/ 14 h 53"/>
                <a:gd name="T50" fmla="*/ 3 w 50"/>
                <a:gd name="T51" fmla="*/ 19 h 53"/>
                <a:gd name="T52" fmla="*/ 5 w 50"/>
                <a:gd name="T53" fmla="*/ 20 h 53"/>
                <a:gd name="T54" fmla="*/ 8 w 50"/>
                <a:gd name="T55" fmla="*/ 26 h 53"/>
                <a:gd name="T56" fmla="*/ 4 w 50"/>
                <a:gd name="T57" fmla="*/ 32 h 53"/>
                <a:gd name="T58" fmla="*/ 3 w 50"/>
                <a:gd name="T59" fmla="*/ 33 h 53"/>
                <a:gd name="T60" fmla="*/ 1 w 50"/>
                <a:gd name="T61" fmla="*/ 37 h 53"/>
                <a:gd name="T62" fmla="*/ 3 w 50"/>
                <a:gd name="T63" fmla="*/ 41 h 53"/>
                <a:gd name="T64" fmla="*/ 7 w 50"/>
                <a:gd name="T65" fmla="*/ 42 h 53"/>
                <a:gd name="T66" fmla="*/ 9 w 50"/>
                <a:gd name="T67" fmla="*/ 41 h 53"/>
                <a:gd name="T68" fmla="*/ 16 w 50"/>
                <a:gd name="T69" fmla="*/ 41 h 53"/>
                <a:gd name="T70" fmla="*/ 16 w 50"/>
                <a:gd name="T71" fmla="*/ 41 h 53"/>
                <a:gd name="T72" fmla="*/ 19 w 50"/>
                <a:gd name="T73" fmla="*/ 47 h 53"/>
                <a:gd name="T74" fmla="*/ 19 w 50"/>
                <a:gd name="T75" fmla="*/ 49 h 53"/>
                <a:gd name="T76" fmla="*/ 22 w 50"/>
                <a:gd name="T77" fmla="*/ 53 h 53"/>
                <a:gd name="T78" fmla="*/ 24 w 50"/>
                <a:gd name="T79" fmla="*/ 53 h 53"/>
                <a:gd name="T80" fmla="*/ 26 w 50"/>
                <a:gd name="T81" fmla="*/ 53 h 53"/>
                <a:gd name="T82" fmla="*/ 30 w 50"/>
                <a:gd name="T83" fmla="*/ 50 h 53"/>
                <a:gd name="T84" fmla="*/ 30 w 50"/>
                <a:gd name="T85" fmla="*/ 48 h 53"/>
                <a:gd name="T86" fmla="*/ 33 w 50"/>
                <a:gd name="T87" fmla="*/ 42 h 53"/>
                <a:gd name="T88" fmla="*/ 33 w 50"/>
                <a:gd name="T89" fmla="*/ 42 h 53"/>
                <a:gd name="T90" fmla="*/ 40 w 50"/>
                <a:gd name="T91" fmla="*/ 42 h 53"/>
                <a:gd name="T92" fmla="*/ 42 w 50"/>
                <a:gd name="T93" fmla="*/ 43 h 53"/>
                <a:gd name="T94" fmla="*/ 47 w 50"/>
                <a:gd name="T95" fmla="*/ 42 h 53"/>
                <a:gd name="T96" fmla="*/ 48 w 50"/>
                <a:gd name="T97" fmla="*/ 39 h 53"/>
                <a:gd name="T98" fmla="*/ 47 w 50"/>
                <a:gd name="T99" fmla="*/ 34 h 53"/>
                <a:gd name="T100" fmla="*/ 25 w 50"/>
                <a:gd name="T101" fmla="*/ 34 h 53"/>
                <a:gd name="T102" fmla="*/ 18 w 50"/>
                <a:gd name="T103" fmla="*/ 26 h 53"/>
                <a:gd name="T104" fmla="*/ 25 w 50"/>
                <a:gd name="T105" fmla="*/ 19 h 53"/>
                <a:gd name="T106" fmla="*/ 33 w 50"/>
                <a:gd name="T107" fmla="*/ 27 h 53"/>
                <a:gd name="T108" fmla="*/ 25 w 50"/>
                <a:gd name="T109" fmla="*/ 3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" h="53">
                  <a:moveTo>
                    <a:pt x="47" y="34"/>
                  </a:moveTo>
                  <a:cubicBezTo>
                    <a:pt x="46" y="33"/>
                    <a:pt x="46" y="33"/>
                    <a:pt x="46" y="33"/>
                  </a:cubicBezTo>
                  <a:cubicBezTo>
                    <a:pt x="44" y="32"/>
                    <a:pt x="42" y="30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3" y="25"/>
                    <a:pt x="44" y="23"/>
                    <a:pt x="46" y="21"/>
                  </a:cubicBezTo>
                  <a:cubicBezTo>
                    <a:pt x="48" y="21"/>
                    <a:pt x="48" y="21"/>
                    <a:pt x="48" y="21"/>
                  </a:cubicBezTo>
                  <a:cubicBezTo>
                    <a:pt x="49" y="20"/>
                    <a:pt x="50" y="18"/>
                    <a:pt x="49" y="16"/>
                  </a:cubicBezTo>
                  <a:cubicBezTo>
                    <a:pt x="49" y="15"/>
                    <a:pt x="48" y="14"/>
                    <a:pt x="48" y="13"/>
                  </a:cubicBezTo>
                  <a:cubicBezTo>
                    <a:pt x="47" y="11"/>
                    <a:pt x="44" y="10"/>
                    <a:pt x="43" y="11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39" y="13"/>
                    <a:pt x="36" y="13"/>
                    <a:pt x="34" y="12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2" y="11"/>
                    <a:pt x="31" y="8"/>
                    <a:pt x="31" y="6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1" y="2"/>
                    <a:pt x="30" y="1"/>
                    <a:pt x="28" y="0"/>
                  </a:cubicBezTo>
                  <a:cubicBezTo>
                    <a:pt x="27" y="0"/>
                    <a:pt x="27" y="0"/>
                    <a:pt x="26" y="0"/>
                  </a:cubicBezTo>
                  <a:cubicBezTo>
                    <a:pt x="25" y="0"/>
                    <a:pt x="25" y="0"/>
                    <a:pt x="24" y="0"/>
                  </a:cubicBezTo>
                  <a:cubicBezTo>
                    <a:pt x="22" y="0"/>
                    <a:pt x="21" y="2"/>
                    <a:pt x="21" y="4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8"/>
                    <a:pt x="19" y="10"/>
                    <a:pt x="1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5" y="12"/>
                    <a:pt x="12" y="12"/>
                    <a:pt x="10" y="1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7" y="9"/>
                    <a:pt x="5" y="10"/>
                    <a:pt x="4" y="11"/>
                  </a:cubicBezTo>
                  <a:cubicBezTo>
                    <a:pt x="3" y="12"/>
                    <a:pt x="2" y="13"/>
                    <a:pt x="2" y="14"/>
                  </a:cubicBezTo>
                  <a:cubicBezTo>
                    <a:pt x="1" y="16"/>
                    <a:pt x="1" y="18"/>
                    <a:pt x="3" y="19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7" y="21"/>
                    <a:pt x="8" y="24"/>
                    <a:pt x="8" y="26"/>
                  </a:cubicBezTo>
                  <a:cubicBezTo>
                    <a:pt x="8" y="29"/>
                    <a:pt x="6" y="31"/>
                    <a:pt x="4" y="32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1" y="34"/>
                    <a:pt x="0" y="36"/>
                    <a:pt x="1" y="37"/>
                  </a:cubicBezTo>
                  <a:cubicBezTo>
                    <a:pt x="1" y="39"/>
                    <a:pt x="2" y="40"/>
                    <a:pt x="3" y="41"/>
                  </a:cubicBezTo>
                  <a:cubicBezTo>
                    <a:pt x="4" y="42"/>
                    <a:pt x="6" y="43"/>
                    <a:pt x="7" y="42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11" y="40"/>
                    <a:pt x="14" y="40"/>
                    <a:pt x="16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8" y="43"/>
                    <a:pt x="19" y="45"/>
                    <a:pt x="19" y="47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19" y="51"/>
                    <a:pt x="20" y="53"/>
                    <a:pt x="22" y="53"/>
                  </a:cubicBezTo>
                  <a:cubicBezTo>
                    <a:pt x="23" y="53"/>
                    <a:pt x="24" y="53"/>
                    <a:pt x="24" y="53"/>
                  </a:cubicBezTo>
                  <a:cubicBezTo>
                    <a:pt x="25" y="53"/>
                    <a:pt x="25" y="53"/>
                    <a:pt x="26" y="53"/>
                  </a:cubicBezTo>
                  <a:cubicBezTo>
                    <a:pt x="28" y="53"/>
                    <a:pt x="29" y="52"/>
                    <a:pt x="30" y="50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0" y="45"/>
                    <a:pt x="31" y="43"/>
                    <a:pt x="33" y="42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5" y="41"/>
                    <a:pt x="38" y="41"/>
                    <a:pt x="40" y="42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43" y="44"/>
                    <a:pt x="45" y="44"/>
                    <a:pt x="47" y="42"/>
                  </a:cubicBezTo>
                  <a:cubicBezTo>
                    <a:pt x="47" y="41"/>
                    <a:pt x="48" y="40"/>
                    <a:pt x="48" y="39"/>
                  </a:cubicBezTo>
                  <a:cubicBezTo>
                    <a:pt x="49" y="37"/>
                    <a:pt x="49" y="35"/>
                    <a:pt x="47" y="34"/>
                  </a:cubicBezTo>
                  <a:close/>
                  <a:moveTo>
                    <a:pt x="25" y="34"/>
                  </a:moveTo>
                  <a:cubicBezTo>
                    <a:pt x="21" y="34"/>
                    <a:pt x="17" y="31"/>
                    <a:pt x="18" y="26"/>
                  </a:cubicBezTo>
                  <a:cubicBezTo>
                    <a:pt x="18" y="22"/>
                    <a:pt x="21" y="19"/>
                    <a:pt x="25" y="19"/>
                  </a:cubicBezTo>
                  <a:cubicBezTo>
                    <a:pt x="30" y="19"/>
                    <a:pt x="33" y="23"/>
                    <a:pt x="33" y="27"/>
                  </a:cubicBezTo>
                  <a:cubicBezTo>
                    <a:pt x="32" y="31"/>
                    <a:pt x="29" y="34"/>
                    <a:pt x="25" y="34"/>
                  </a:cubicBezTo>
                  <a:close/>
                </a:path>
              </a:pathLst>
            </a:custGeom>
            <a:solidFill>
              <a:srgbClr val="6F7B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51" name="Oval 69"/>
            <p:cNvSpPr>
              <a:spLocks noChangeArrowheads="1"/>
            </p:cNvSpPr>
            <p:nvPr/>
          </p:nvSpPr>
          <p:spPr bwMode="auto">
            <a:xfrm>
              <a:off x="1778775" y="1986726"/>
              <a:ext cx="111125" cy="111125"/>
            </a:xfrm>
            <a:prstGeom prst="ellipse">
              <a:avLst/>
            </a:prstGeom>
            <a:solidFill>
              <a:srgbClr val="F8F1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727239" y="1940101"/>
            <a:ext cx="1608535" cy="1713310"/>
            <a:chOff x="2937650" y="1443801"/>
            <a:chExt cx="2144713" cy="2284413"/>
          </a:xfrm>
          <a:solidFill>
            <a:srgbClr val="0091C0"/>
          </a:solidFill>
        </p:grpSpPr>
        <p:sp>
          <p:nvSpPr>
            <p:cNvPr id="288" name="Freeform 6"/>
            <p:cNvSpPr/>
            <p:nvPr/>
          </p:nvSpPr>
          <p:spPr bwMode="auto">
            <a:xfrm>
              <a:off x="2937650" y="1926401"/>
              <a:ext cx="2144713" cy="227013"/>
            </a:xfrm>
            <a:custGeom>
              <a:avLst/>
              <a:gdLst>
                <a:gd name="T0" fmla="*/ 1293 w 1351"/>
                <a:gd name="T1" fmla="*/ 143 h 143"/>
                <a:gd name="T2" fmla="*/ 648 w 1351"/>
                <a:gd name="T3" fmla="*/ 143 h 143"/>
                <a:gd name="T4" fmla="*/ 0 w 1351"/>
                <a:gd name="T5" fmla="*/ 143 h 143"/>
                <a:gd name="T6" fmla="*/ 58 w 1351"/>
                <a:gd name="T7" fmla="*/ 73 h 143"/>
                <a:gd name="T8" fmla="*/ 0 w 1351"/>
                <a:gd name="T9" fmla="*/ 0 h 143"/>
                <a:gd name="T10" fmla="*/ 648 w 1351"/>
                <a:gd name="T11" fmla="*/ 0 h 143"/>
                <a:gd name="T12" fmla="*/ 1293 w 1351"/>
                <a:gd name="T13" fmla="*/ 0 h 143"/>
                <a:gd name="T14" fmla="*/ 1351 w 1351"/>
                <a:gd name="T15" fmla="*/ 73 h 143"/>
                <a:gd name="T16" fmla="*/ 1293 w 1351"/>
                <a:gd name="T1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1" h="143">
                  <a:moveTo>
                    <a:pt x="1293" y="143"/>
                  </a:moveTo>
                  <a:lnTo>
                    <a:pt x="648" y="143"/>
                  </a:lnTo>
                  <a:lnTo>
                    <a:pt x="0" y="143"/>
                  </a:lnTo>
                  <a:lnTo>
                    <a:pt x="58" y="73"/>
                  </a:lnTo>
                  <a:lnTo>
                    <a:pt x="0" y="0"/>
                  </a:lnTo>
                  <a:lnTo>
                    <a:pt x="648" y="0"/>
                  </a:lnTo>
                  <a:lnTo>
                    <a:pt x="1293" y="0"/>
                  </a:lnTo>
                  <a:lnTo>
                    <a:pt x="1351" y="73"/>
                  </a:lnTo>
                  <a:lnTo>
                    <a:pt x="1293" y="1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296" name="Freeform 14"/>
            <p:cNvSpPr/>
            <p:nvPr/>
          </p:nvSpPr>
          <p:spPr bwMode="auto">
            <a:xfrm>
              <a:off x="3474225" y="1453326"/>
              <a:ext cx="209550" cy="323850"/>
            </a:xfrm>
            <a:custGeom>
              <a:avLst/>
              <a:gdLst>
                <a:gd name="T0" fmla="*/ 0 w 45"/>
                <a:gd name="T1" fmla="*/ 13 h 70"/>
                <a:gd name="T2" fmla="*/ 18 w 45"/>
                <a:gd name="T3" fmla="*/ 0 h 70"/>
                <a:gd name="T4" fmla="*/ 36 w 45"/>
                <a:gd name="T5" fmla="*/ 0 h 70"/>
                <a:gd name="T6" fmla="*/ 36 w 45"/>
                <a:gd name="T7" fmla="*/ 57 h 70"/>
                <a:gd name="T8" fmla="*/ 45 w 45"/>
                <a:gd name="T9" fmla="*/ 57 h 70"/>
                <a:gd name="T10" fmla="*/ 45 w 45"/>
                <a:gd name="T11" fmla="*/ 70 h 70"/>
                <a:gd name="T12" fmla="*/ 4 w 45"/>
                <a:gd name="T13" fmla="*/ 70 h 70"/>
                <a:gd name="T14" fmla="*/ 4 w 45"/>
                <a:gd name="T15" fmla="*/ 57 h 70"/>
                <a:gd name="T16" fmla="*/ 15 w 45"/>
                <a:gd name="T17" fmla="*/ 57 h 70"/>
                <a:gd name="T18" fmla="*/ 15 w 45"/>
                <a:gd name="T19" fmla="*/ 19 h 70"/>
                <a:gd name="T20" fmla="*/ 4 w 45"/>
                <a:gd name="T21" fmla="*/ 24 h 70"/>
                <a:gd name="T22" fmla="*/ 0 w 45"/>
                <a:gd name="T23" fmla="*/ 13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70">
                  <a:moveTo>
                    <a:pt x="0" y="13"/>
                  </a:moveTo>
                  <a:cubicBezTo>
                    <a:pt x="6" y="10"/>
                    <a:pt x="10" y="8"/>
                    <a:pt x="18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4" y="24"/>
                    <a:pt x="4" y="24"/>
                    <a:pt x="4" y="24"/>
                  </a:cubicBez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297" name="Freeform 15"/>
            <p:cNvSpPr>
              <a:spLocks noEditPoints="1"/>
            </p:cNvSpPr>
            <p:nvPr/>
          </p:nvSpPr>
          <p:spPr bwMode="auto">
            <a:xfrm>
              <a:off x="3701238" y="1443801"/>
              <a:ext cx="265113" cy="342900"/>
            </a:xfrm>
            <a:custGeom>
              <a:avLst/>
              <a:gdLst>
                <a:gd name="T0" fmla="*/ 9 w 57"/>
                <a:gd name="T1" fmla="*/ 52 h 74"/>
                <a:gd name="T2" fmla="*/ 24 w 57"/>
                <a:gd name="T3" fmla="*/ 57 h 74"/>
                <a:gd name="T4" fmla="*/ 36 w 57"/>
                <a:gd name="T5" fmla="*/ 44 h 74"/>
                <a:gd name="T6" fmla="*/ 24 w 57"/>
                <a:gd name="T7" fmla="*/ 49 h 74"/>
                <a:gd name="T8" fmla="*/ 0 w 57"/>
                <a:gd name="T9" fmla="*/ 26 h 74"/>
                <a:gd name="T10" fmla="*/ 26 w 57"/>
                <a:gd name="T11" fmla="*/ 0 h 74"/>
                <a:gd name="T12" fmla="*/ 56 w 57"/>
                <a:gd name="T13" fmla="*/ 32 h 74"/>
                <a:gd name="T14" fmla="*/ 26 w 57"/>
                <a:gd name="T15" fmla="*/ 73 h 74"/>
                <a:gd name="T16" fmla="*/ 2 w 57"/>
                <a:gd name="T17" fmla="*/ 65 h 74"/>
                <a:gd name="T18" fmla="*/ 9 w 57"/>
                <a:gd name="T19" fmla="*/ 52 h 74"/>
                <a:gd name="T20" fmla="*/ 36 w 57"/>
                <a:gd name="T21" fmla="*/ 28 h 74"/>
                <a:gd name="T22" fmla="*/ 27 w 57"/>
                <a:gd name="T23" fmla="*/ 16 h 74"/>
                <a:gd name="T24" fmla="*/ 18 w 57"/>
                <a:gd name="T25" fmla="*/ 25 h 74"/>
                <a:gd name="T26" fmla="*/ 26 w 57"/>
                <a:gd name="T27" fmla="*/ 34 h 74"/>
                <a:gd name="T28" fmla="*/ 36 w 57"/>
                <a:gd name="T29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7" h="74">
                  <a:moveTo>
                    <a:pt x="9" y="52"/>
                  </a:moveTo>
                  <a:cubicBezTo>
                    <a:pt x="12" y="54"/>
                    <a:pt x="18" y="57"/>
                    <a:pt x="24" y="57"/>
                  </a:cubicBezTo>
                  <a:cubicBezTo>
                    <a:pt x="31" y="57"/>
                    <a:pt x="36" y="52"/>
                    <a:pt x="36" y="44"/>
                  </a:cubicBezTo>
                  <a:cubicBezTo>
                    <a:pt x="34" y="46"/>
                    <a:pt x="29" y="48"/>
                    <a:pt x="24" y="49"/>
                  </a:cubicBezTo>
                  <a:cubicBezTo>
                    <a:pt x="11" y="49"/>
                    <a:pt x="0" y="40"/>
                    <a:pt x="0" y="26"/>
                  </a:cubicBezTo>
                  <a:cubicBezTo>
                    <a:pt x="0" y="12"/>
                    <a:pt x="10" y="1"/>
                    <a:pt x="26" y="0"/>
                  </a:cubicBezTo>
                  <a:cubicBezTo>
                    <a:pt x="43" y="0"/>
                    <a:pt x="56" y="12"/>
                    <a:pt x="56" y="32"/>
                  </a:cubicBezTo>
                  <a:cubicBezTo>
                    <a:pt x="57" y="48"/>
                    <a:pt x="53" y="73"/>
                    <a:pt x="26" y="73"/>
                  </a:cubicBezTo>
                  <a:cubicBezTo>
                    <a:pt x="19" y="74"/>
                    <a:pt x="8" y="70"/>
                    <a:pt x="2" y="65"/>
                  </a:cubicBezTo>
                  <a:lnTo>
                    <a:pt x="9" y="52"/>
                  </a:lnTo>
                  <a:close/>
                  <a:moveTo>
                    <a:pt x="36" y="28"/>
                  </a:moveTo>
                  <a:cubicBezTo>
                    <a:pt x="36" y="23"/>
                    <a:pt x="34" y="16"/>
                    <a:pt x="27" y="16"/>
                  </a:cubicBezTo>
                  <a:cubicBezTo>
                    <a:pt x="22" y="16"/>
                    <a:pt x="18" y="20"/>
                    <a:pt x="18" y="25"/>
                  </a:cubicBezTo>
                  <a:cubicBezTo>
                    <a:pt x="18" y="29"/>
                    <a:pt x="20" y="34"/>
                    <a:pt x="26" y="34"/>
                  </a:cubicBezTo>
                  <a:cubicBezTo>
                    <a:pt x="31" y="34"/>
                    <a:pt x="34" y="30"/>
                    <a:pt x="36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298" name="Freeform 16"/>
            <p:cNvSpPr>
              <a:spLocks noEditPoints="1"/>
            </p:cNvSpPr>
            <p:nvPr/>
          </p:nvSpPr>
          <p:spPr bwMode="auto">
            <a:xfrm>
              <a:off x="3979050" y="1443801"/>
              <a:ext cx="246063" cy="342900"/>
            </a:xfrm>
            <a:custGeom>
              <a:avLst/>
              <a:gdLst>
                <a:gd name="T0" fmla="*/ 11 w 53"/>
                <a:gd name="T1" fmla="*/ 34 h 74"/>
                <a:gd name="T2" fmla="*/ 3 w 53"/>
                <a:gd name="T3" fmla="*/ 20 h 74"/>
                <a:gd name="T4" fmla="*/ 27 w 53"/>
                <a:gd name="T5" fmla="*/ 0 h 74"/>
                <a:gd name="T6" fmla="*/ 51 w 53"/>
                <a:gd name="T7" fmla="*/ 20 h 74"/>
                <a:gd name="T8" fmla="*/ 43 w 53"/>
                <a:gd name="T9" fmla="*/ 34 h 74"/>
                <a:gd name="T10" fmla="*/ 53 w 53"/>
                <a:gd name="T11" fmla="*/ 52 h 74"/>
                <a:gd name="T12" fmla="*/ 26 w 53"/>
                <a:gd name="T13" fmla="*/ 74 h 74"/>
                <a:gd name="T14" fmla="*/ 0 w 53"/>
                <a:gd name="T15" fmla="*/ 52 h 74"/>
                <a:gd name="T16" fmla="*/ 11 w 53"/>
                <a:gd name="T17" fmla="*/ 34 h 74"/>
                <a:gd name="T18" fmla="*/ 27 w 53"/>
                <a:gd name="T19" fmla="*/ 59 h 74"/>
                <a:gd name="T20" fmla="*/ 36 w 53"/>
                <a:gd name="T21" fmla="*/ 51 h 74"/>
                <a:gd name="T22" fmla="*/ 23 w 53"/>
                <a:gd name="T23" fmla="*/ 42 h 74"/>
                <a:gd name="T24" fmla="*/ 17 w 53"/>
                <a:gd name="T25" fmla="*/ 51 h 74"/>
                <a:gd name="T26" fmla="*/ 27 w 53"/>
                <a:gd name="T27" fmla="*/ 59 h 74"/>
                <a:gd name="T28" fmla="*/ 27 w 53"/>
                <a:gd name="T29" fmla="*/ 13 h 74"/>
                <a:gd name="T30" fmla="*/ 20 w 53"/>
                <a:gd name="T31" fmla="*/ 19 h 74"/>
                <a:gd name="T32" fmla="*/ 30 w 53"/>
                <a:gd name="T33" fmla="*/ 26 h 74"/>
                <a:gd name="T34" fmla="*/ 34 w 53"/>
                <a:gd name="T35" fmla="*/ 19 h 74"/>
                <a:gd name="T36" fmla="*/ 27 w 53"/>
                <a:gd name="T37" fmla="*/ 1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" h="74">
                  <a:moveTo>
                    <a:pt x="11" y="34"/>
                  </a:moveTo>
                  <a:cubicBezTo>
                    <a:pt x="5" y="31"/>
                    <a:pt x="3" y="25"/>
                    <a:pt x="3" y="20"/>
                  </a:cubicBezTo>
                  <a:cubicBezTo>
                    <a:pt x="3" y="9"/>
                    <a:pt x="12" y="0"/>
                    <a:pt x="27" y="0"/>
                  </a:cubicBezTo>
                  <a:cubicBezTo>
                    <a:pt x="43" y="0"/>
                    <a:pt x="51" y="9"/>
                    <a:pt x="51" y="20"/>
                  </a:cubicBezTo>
                  <a:cubicBezTo>
                    <a:pt x="51" y="27"/>
                    <a:pt x="47" y="32"/>
                    <a:pt x="43" y="34"/>
                  </a:cubicBezTo>
                  <a:cubicBezTo>
                    <a:pt x="50" y="37"/>
                    <a:pt x="53" y="45"/>
                    <a:pt x="53" y="52"/>
                  </a:cubicBezTo>
                  <a:cubicBezTo>
                    <a:pt x="53" y="64"/>
                    <a:pt x="43" y="74"/>
                    <a:pt x="26" y="74"/>
                  </a:cubicBezTo>
                  <a:cubicBezTo>
                    <a:pt x="10" y="74"/>
                    <a:pt x="0" y="64"/>
                    <a:pt x="0" y="52"/>
                  </a:cubicBezTo>
                  <a:cubicBezTo>
                    <a:pt x="0" y="45"/>
                    <a:pt x="4" y="37"/>
                    <a:pt x="11" y="34"/>
                  </a:cubicBezTo>
                  <a:close/>
                  <a:moveTo>
                    <a:pt x="27" y="59"/>
                  </a:moveTo>
                  <a:cubicBezTo>
                    <a:pt x="32" y="59"/>
                    <a:pt x="36" y="57"/>
                    <a:pt x="36" y="51"/>
                  </a:cubicBezTo>
                  <a:cubicBezTo>
                    <a:pt x="36" y="44"/>
                    <a:pt x="28" y="42"/>
                    <a:pt x="23" y="42"/>
                  </a:cubicBezTo>
                  <a:cubicBezTo>
                    <a:pt x="20" y="44"/>
                    <a:pt x="17" y="47"/>
                    <a:pt x="17" y="51"/>
                  </a:cubicBezTo>
                  <a:cubicBezTo>
                    <a:pt x="17" y="56"/>
                    <a:pt x="21" y="59"/>
                    <a:pt x="27" y="59"/>
                  </a:cubicBezTo>
                  <a:close/>
                  <a:moveTo>
                    <a:pt x="27" y="13"/>
                  </a:moveTo>
                  <a:cubicBezTo>
                    <a:pt x="23" y="13"/>
                    <a:pt x="20" y="16"/>
                    <a:pt x="20" y="19"/>
                  </a:cubicBezTo>
                  <a:cubicBezTo>
                    <a:pt x="20" y="25"/>
                    <a:pt x="26" y="26"/>
                    <a:pt x="30" y="26"/>
                  </a:cubicBezTo>
                  <a:cubicBezTo>
                    <a:pt x="32" y="25"/>
                    <a:pt x="34" y="23"/>
                    <a:pt x="34" y="19"/>
                  </a:cubicBezTo>
                  <a:cubicBezTo>
                    <a:pt x="34" y="16"/>
                    <a:pt x="31" y="13"/>
                    <a:pt x="27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299" name="Freeform 17"/>
            <p:cNvSpPr>
              <a:spLocks noEditPoints="1"/>
            </p:cNvSpPr>
            <p:nvPr/>
          </p:nvSpPr>
          <p:spPr bwMode="auto">
            <a:xfrm>
              <a:off x="4239400" y="1443801"/>
              <a:ext cx="268288" cy="342900"/>
            </a:xfrm>
            <a:custGeom>
              <a:avLst/>
              <a:gdLst>
                <a:gd name="T0" fmla="*/ 0 w 58"/>
                <a:gd name="T1" fmla="*/ 37 h 74"/>
                <a:gd name="T2" fmla="*/ 29 w 58"/>
                <a:gd name="T3" fmla="*/ 0 h 74"/>
                <a:gd name="T4" fmla="*/ 58 w 58"/>
                <a:gd name="T5" fmla="*/ 37 h 74"/>
                <a:gd name="T6" fmla="*/ 29 w 58"/>
                <a:gd name="T7" fmla="*/ 74 h 74"/>
                <a:gd name="T8" fmla="*/ 0 w 58"/>
                <a:gd name="T9" fmla="*/ 37 h 74"/>
                <a:gd name="T10" fmla="*/ 38 w 58"/>
                <a:gd name="T11" fmla="*/ 37 h 74"/>
                <a:gd name="T12" fmla="*/ 29 w 58"/>
                <a:gd name="T13" fmla="*/ 17 h 74"/>
                <a:gd name="T14" fmla="*/ 20 w 58"/>
                <a:gd name="T15" fmla="*/ 37 h 74"/>
                <a:gd name="T16" fmla="*/ 29 w 58"/>
                <a:gd name="T17" fmla="*/ 58 h 74"/>
                <a:gd name="T18" fmla="*/ 38 w 58"/>
                <a:gd name="T1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74">
                  <a:moveTo>
                    <a:pt x="0" y="37"/>
                  </a:moveTo>
                  <a:cubicBezTo>
                    <a:pt x="0" y="15"/>
                    <a:pt x="12" y="0"/>
                    <a:pt x="29" y="0"/>
                  </a:cubicBezTo>
                  <a:cubicBezTo>
                    <a:pt x="49" y="0"/>
                    <a:pt x="58" y="15"/>
                    <a:pt x="58" y="37"/>
                  </a:cubicBezTo>
                  <a:cubicBezTo>
                    <a:pt x="58" y="60"/>
                    <a:pt x="48" y="74"/>
                    <a:pt x="29" y="74"/>
                  </a:cubicBezTo>
                  <a:cubicBezTo>
                    <a:pt x="12" y="74"/>
                    <a:pt x="0" y="62"/>
                    <a:pt x="0" y="37"/>
                  </a:cubicBezTo>
                  <a:close/>
                  <a:moveTo>
                    <a:pt x="38" y="37"/>
                  </a:moveTo>
                  <a:cubicBezTo>
                    <a:pt x="38" y="25"/>
                    <a:pt x="34" y="17"/>
                    <a:pt x="29" y="17"/>
                  </a:cubicBezTo>
                  <a:cubicBezTo>
                    <a:pt x="25" y="16"/>
                    <a:pt x="20" y="24"/>
                    <a:pt x="20" y="37"/>
                  </a:cubicBezTo>
                  <a:cubicBezTo>
                    <a:pt x="20" y="50"/>
                    <a:pt x="25" y="58"/>
                    <a:pt x="29" y="58"/>
                  </a:cubicBezTo>
                  <a:cubicBezTo>
                    <a:pt x="34" y="58"/>
                    <a:pt x="38" y="50"/>
                    <a:pt x="38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13" name="Rectangle 31"/>
            <p:cNvSpPr>
              <a:spLocks noChangeArrowheads="1"/>
            </p:cNvSpPr>
            <p:nvPr/>
          </p:nvSpPr>
          <p:spPr bwMode="auto">
            <a:xfrm>
              <a:off x="3998100" y="2042289"/>
              <a:ext cx="23813" cy="7667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17" name="Freeform 35"/>
            <p:cNvSpPr>
              <a:spLocks noEditPoints="1"/>
            </p:cNvSpPr>
            <p:nvPr/>
          </p:nvSpPr>
          <p:spPr bwMode="auto">
            <a:xfrm>
              <a:off x="3544075" y="2794764"/>
              <a:ext cx="931863" cy="933450"/>
            </a:xfrm>
            <a:custGeom>
              <a:avLst/>
              <a:gdLst>
                <a:gd name="T0" fmla="*/ 101 w 201"/>
                <a:gd name="T1" fmla="*/ 201 h 201"/>
                <a:gd name="T2" fmla="*/ 0 w 201"/>
                <a:gd name="T3" fmla="*/ 101 h 201"/>
                <a:gd name="T4" fmla="*/ 101 w 201"/>
                <a:gd name="T5" fmla="*/ 0 h 201"/>
                <a:gd name="T6" fmla="*/ 201 w 201"/>
                <a:gd name="T7" fmla="*/ 101 h 201"/>
                <a:gd name="T8" fmla="*/ 101 w 201"/>
                <a:gd name="T9" fmla="*/ 201 h 201"/>
                <a:gd name="T10" fmla="*/ 101 w 201"/>
                <a:gd name="T11" fmla="*/ 5 h 201"/>
                <a:gd name="T12" fmla="*/ 5 w 201"/>
                <a:gd name="T13" fmla="*/ 101 h 201"/>
                <a:gd name="T14" fmla="*/ 101 w 201"/>
                <a:gd name="T15" fmla="*/ 197 h 201"/>
                <a:gd name="T16" fmla="*/ 196 w 201"/>
                <a:gd name="T17" fmla="*/ 101 h 201"/>
                <a:gd name="T18" fmla="*/ 101 w 201"/>
                <a:gd name="T19" fmla="*/ 5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1" h="201">
                  <a:moveTo>
                    <a:pt x="101" y="201"/>
                  </a:moveTo>
                  <a:cubicBezTo>
                    <a:pt x="45" y="201"/>
                    <a:pt x="0" y="156"/>
                    <a:pt x="0" y="101"/>
                  </a:cubicBezTo>
                  <a:cubicBezTo>
                    <a:pt x="0" y="45"/>
                    <a:pt x="45" y="0"/>
                    <a:pt x="101" y="0"/>
                  </a:cubicBezTo>
                  <a:cubicBezTo>
                    <a:pt x="156" y="0"/>
                    <a:pt x="201" y="45"/>
                    <a:pt x="201" y="101"/>
                  </a:cubicBezTo>
                  <a:cubicBezTo>
                    <a:pt x="201" y="156"/>
                    <a:pt x="156" y="201"/>
                    <a:pt x="101" y="201"/>
                  </a:cubicBezTo>
                  <a:close/>
                  <a:moveTo>
                    <a:pt x="101" y="5"/>
                  </a:moveTo>
                  <a:cubicBezTo>
                    <a:pt x="48" y="5"/>
                    <a:pt x="5" y="48"/>
                    <a:pt x="5" y="101"/>
                  </a:cubicBezTo>
                  <a:cubicBezTo>
                    <a:pt x="5" y="154"/>
                    <a:pt x="48" y="197"/>
                    <a:pt x="101" y="197"/>
                  </a:cubicBezTo>
                  <a:cubicBezTo>
                    <a:pt x="153" y="197"/>
                    <a:pt x="196" y="154"/>
                    <a:pt x="196" y="101"/>
                  </a:cubicBezTo>
                  <a:cubicBezTo>
                    <a:pt x="196" y="48"/>
                    <a:pt x="153" y="5"/>
                    <a:pt x="101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18" name="Freeform 36"/>
            <p:cNvSpPr/>
            <p:nvPr/>
          </p:nvSpPr>
          <p:spPr bwMode="auto">
            <a:xfrm>
              <a:off x="4160025" y="3272601"/>
              <a:ext cx="101600" cy="161925"/>
            </a:xfrm>
            <a:custGeom>
              <a:avLst/>
              <a:gdLst>
                <a:gd name="T0" fmla="*/ 6 w 22"/>
                <a:gd name="T1" fmla="*/ 4 h 35"/>
                <a:gd name="T2" fmla="*/ 6 w 22"/>
                <a:gd name="T3" fmla="*/ 5 h 35"/>
                <a:gd name="T4" fmla="*/ 6 w 22"/>
                <a:gd name="T5" fmla="*/ 5 h 35"/>
                <a:gd name="T6" fmla="*/ 6 w 22"/>
                <a:gd name="T7" fmla="*/ 6 h 35"/>
                <a:gd name="T8" fmla="*/ 6 w 22"/>
                <a:gd name="T9" fmla="*/ 8 h 35"/>
                <a:gd name="T10" fmla="*/ 6 w 22"/>
                <a:gd name="T11" fmla="*/ 9 h 35"/>
                <a:gd name="T12" fmla="*/ 6 w 22"/>
                <a:gd name="T13" fmla="*/ 11 h 35"/>
                <a:gd name="T14" fmla="*/ 5 w 22"/>
                <a:gd name="T15" fmla="*/ 13 h 35"/>
                <a:gd name="T16" fmla="*/ 5 w 22"/>
                <a:gd name="T17" fmla="*/ 14 h 35"/>
                <a:gd name="T18" fmla="*/ 5 w 22"/>
                <a:gd name="T19" fmla="*/ 16 h 35"/>
                <a:gd name="T20" fmla="*/ 4 w 22"/>
                <a:gd name="T21" fmla="*/ 17 h 35"/>
                <a:gd name="T22" fmla="*/ 4 w 22"/>
                <a:gd name="T23" fmla="*/ 19 h 35"/>
                <a:gd name="T24" fmla="*/ 4 w 22"/>
                <a:gd name="T25" fmla="*/ 21 h 35"/>
                <a:gd name="T26" fmla="*/ 3 w 22"/>
                <a:gd name="T27" fmla="*/ 22 h 35"/>
                <a:gd name="T28" fmla="*/ 3 w 22"/>
                <a:gd name="T29" fmla="*/ 24 h 35"/>
                <a:gd name="T30" fmla="*/ 2 w 22"/>
                <a:gd name="T31" fmla="*/ 25 h 35"/>
                <a:gd name="T32" fmla="*/ 2 w 22"/>
                <a:gd name="T33" fmla="*/ 26 h 35"/>
                <a:gd name="T34" fmla="*/ 1 w 22"/>
                <a:gd name="T35" fmla="*/ 28 h 35"/>
                <a:gd name="T36" fmla="*/ 1 w 22"/>
                <a:gd name="T37" fmla="*/ 29 h 35"/>
                <a:gd name="T38" fmla="*/ 3 w 22"/>
                <a:gd name="T39" fmla="*/ 34 h 35"/>
                <a:gd name="T40" fmla="*/ 4 w 22"/>
                <a:gd name="T41" fmla="*/ 35 h 35"/>
                <a:gd name="T42" fmla="*/ 5 w 22"/>
                <a:gd name="T43" fmla="*/ 35 h 35"/>
                <a:gd name="T44" fmla="*/ 8 w 22"/>
                <a:gd name="T45" fmla="*/ 34 h 35"/>
                <a:gd name="T46" fmla="*/ 22 w 22"/>
                <a:gd name="T47" fmla="*/ 5 h 35"/>
                <a:gd name="T48" fmla="*/ 21 w 22"/>
                <a:gd name="T49" fmla="*/ 2 h 35"/>
                <a:gd name="T50" fmla="*/ 18 w 22"/>
                <a:gd name="T51" fmla="*/ 0 h 35"/>
                <a:gd name="T52" fmla="*/ 10 w 22"/>
                <a:gd name="T53" fmla="*/ 0 h 35"/>
                <a:gd name="T54" fmla="*/ 6 w 22"/>
                <a:gd name="T55" fmla="*/ 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" h="35">
                  <a:moveTo>
                    <a:pt x="6" y="4"/>
                  </a:moveTo>
                  <a:cubicBezTo>
                    <a:pt x="6" y="4"/>
                    <a:pt x="6" y="4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ubicBezTo>
                    <a:pt x="6" y="7"/>
                    <a:pt x="6" y="7"/>
                    <a:pt x="6" y="8"/>
                  </a:cubicBezTo>
                  <a:cubicBezTo>
                    <a:pt x="6" y="8"/>
                    <a:pt x="6" y="9"/>
                    <a:pt x="6" y="9"/>
                  </a:cubicBezTo>
                  <a:cubicBezTo>
                    <a:pt x="6" y="10"/>
                    <a:pt x="6" y="10"/>
                    <a:pt x="6" y="11"/>
                  </a:cubicBezTo>
                  <a:cubicBezTo>
                    <a:pt x="6" y="12"/>
                    <a:pt x="5" y="12"/>
                    <a:pt x="5" y="13"/>
                  </a:cubicBezTo>
                  <a:cubicBezTo>
                    <a:pt x="5" y="13"/>
                    <a:pt x="5" y="14"/>
                    <a:pt x="5" y="14"/>
                  </a:cubicBezTo>
                  <a:cubicBezTo>
                    <a:pt x="5" y="15"/>
                    <a:pt x="5" y="15"/>
                    <a:pt x="5" y="16"/>
                  </a:cubicBezTo>
                  <a:cubicBezTo>
                    <a:pt x="5" y="16"/>
                    <a:pt x="5" y="17"/>
                    <a:pt x="4" y="17"/>
                  </a:cubicBezTo>
                  <a:cubicBezTo>
                    <a:pt x="4" y="18"/>
                    <a:pt x="4" y="18"/>
                    <a:pt x="4" y="19"/>
                  </a:cubicBezTo>
                  <a:cubicBezTo>
                    <a:pt x="4" y="19"/>
                    <a:pt x="4" y="20"/>
                    <a:pt x="4" y="21"/>
                  </a:cubicBezTo>
                  <a:cubicBezTo>
                    <a:pt x="4" y="21"/>
                    <a:pt x="3" y="21"/>
                    <a:pt x="3" y="22"/>
                  </a:cubicBezTo>
                  <a:cubicBezTo>
                    <a:pt x="3" y="22"/>
                    <a:pt x="3" y="23"/>
                    <a:pt x="3" y="24"/>
                  </a:cubicBezTo>
                  <a:cubicBezTo>
                    <a:pt x="3" y="24"/>
                    <a:pt x="2" y="24"/>
                    <a:pt x="2" y="25"/>
                  </a:cubicBezTo>
                  <a:cubicBezTo>
                    <a:pt x="2" y="25"/>
                    <a:pt x="2" y="26"/>
                    <a:pt x="2" y="26"/>
                  </a:cubicBezTo>
                  <a:cubicBezTo>
                    <a:pt x="2" y="27"/>
                    <a:pt x="1" y="27"/>
                    <a:pt x="1" y="28"/>
                  </a:cubicBezTo>
                  <a:cubicBezTo>
                    <a:pt x="1" y="28"/>
                    <a:pt x="1" y="29"/>
                    <a:pt x="1" y="29"/>
                  </a:cubicBezTo>
                  <a:cubicBezTo>
                    <a:pt x="0" y="31"/>
                    <a:pt x="1" y="33"/>
                    <a:pt x="3" y="34"/>
                  </a:cubicBezTo>
                  <a:cubicBezTo>
                    <a:pt x="3" y="35"/>
                    <a:pt x="3" y="35"/>
                    <a:pt x="4" y="35"/>
                  </a:cubicBezTo>
                  <a:cubicBezTo>
                    <a:pt x="4" y="35"/>
                    <a:pt x="5" y="35"/>
                    <a:pt x="5" y="35"/>
                  </a:cubicBezTo>
                  <a:cubicBezTo>
                    <a:pt x="7" y="35"/>
                    <a:pt x="8" y="35"/>
                    <a:pt x="8" y="34"/>
                  </a:cubicBezTo>
                  <a:cubicBezTo>
                    <a:pt x="16" y="26"/>
                    <a:pt x="20" y="16"/>
                    <a:pt x="22" y="5"/>
                  </a:cubicBezTo>
                  <a:cubicBezTo>
                    <a:pt x="22" y="4"/>
                    <a:pt x="21" y="2"/>
                    <a:pt x="21" y="2"/>
                  </a:cubicBezTo>
                  <a:cubicBezTo>
                    <a:pt x="20" y="1"/>
                    <a:pt x="19" y="0"/>
                    <a:pt x="18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7" y="2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19" name="Freeform 37"/>
            <p:cNvSpPr/>
            <p:nvPr/>
          </p:nvSpPr>
          <p:spPr bwMode="auto">
            <a:xfrm>
              <a:off x="3752038" y="3272601"/>
              <a:ext cx="103188" cy="166688"/>
            </a:xfrm>
            <a:custGeom>
              <a:avLst/>
              <a:gdLst>
                <a:gd name="T0" fmla="*/ 20 w 22"/>
                <a:gd name="T1" fmla="*/ 25 h 36"/>
                <a:gd name="T2" fmla="*/ 19 w 22"/>
                <a:gd name="T3" fmla="*/ 23 h 36"/>
                <a:gd name="T4" fmla="*/ 19 w 22"/>
                <a:gd name="T5" fmla="*/ 22 h 36"/>
                <a:gd name="T6" fmla="*/ 19 w 22"/>
                <a:gd name="T7" fmla="*/ 20 h 36"/>
                <a:gd name="T8" fmla="*/ 18 w 22"/>
                <a:gd name="T9" fmla="*/ 19 h 36"/>
                <a:gd name="T10" fmla="*/ 18 w 22"/>
                <a:gd name="T11" fmla="*/ 17 h 36"/>
                <a:gd name="T12" fmla="*/ 17 w 22"/>
                <a:gd name="T13" fmla="*/ 16 h 36"/>
                <a:gd name="T14" fmla="*/ 17 w 22"/>
                <a:gd name="T15" fmla="*/ 14 h 36"/>
                <a:gd name="T16" fmla="*/ 17 w 22"/>
                <a:gd name="T17" fmla="*/ 13 h 36"/>
                <a:gd name="T18" fmla="*/ 17 w 22"/>
                <a:gd name="T19" fmla="*/ 11 h 36"/>
                <a:gd name="T20" fmla="*/ 16 w 22"/>
                <a:gd name="T21" fmla="*/ 9 h 36"/>
                <a:gd name="T22" fmla="*/ 16 w 22"/>
                <a:gd name="T23" fmla="*/ 8 h 36"/>
                <a:gd name="T24" fmla="*/ 16 w 22"/>
                <a:gd name="T25" fmla="*/ 6 h 36"/>
                <a:gd name="T26" fmla="*/ 16 w 22"/>
                <a:gd name="T27" fmla="*/ 5 h 36"/>
                <a:gd name="T28" fmla="*/ 16 w 22"/>
                <a:gd name="T29" fmla="*/ 5 h 36"/>
                <a:gd name="T30" fmla="*/ 16 w 22"/>
                <a:gd name="T31" fmla="*/ 4 h 36"/>
                <a:gd name="T32" fmla="*/ 12 w 22"/>
                <a:gd name="T33" fmla="*/ 0 h 36"/>
                <a:gd name="T34" fmla="*/ 5 w 22"/>
                <a:gd name="T35" fmla="*/ 0 h 36"/>
                <a:gd name="T36" fmla="*/ 2 w 22"/>
                <a:gd name="T37" fmla="*/ 2 h 36"/>
                <a:gd name="T38" fmla="*/ 1 w 22"/>
                <a:gd name="T39" fmla="*/ 5 h 36"/>
                <a:gd name="T40" fmla="*/ 14 w 22"/>
                <a:gd name="T41" fmla="*/ 34 h 36"/>
                <a:gd name="T42" fmla="*/ 19 w 22"/>
                <a:gd name="T43" fmla="*/ 35 h 36"/>
                <a:gd name="T44" fmla="*/ 20 w 22"/>
                <a:gd name="T45" fmla="*/ 34 h 36"/>
                <a:gd name="T46" fmla="*/ 22 w 22"/>
                <a:gd name="T47" fmla="*/ 29 h 36"/>
                <a:gd name="T48" fmla="*/ 21 w 22"/>
                <a:gd name="T49" fmla="*/ 28 h 36"/>
                <a:gd name="T50" fmla="*/ 20 w 22"/>
                <a:gd name="T51" fmla="*/ 26 h 36"/>
                <a:gd name="T52" fmla="*/ 20 w 22"/>
                <a:gd name="T53" fmla="*/ 2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" h="36">
                  <a:moveTo>
                    <a:pt x="20" y="25"/>
                  </a:moveTo>
                  <a:cubicBezTo>
                    <a:pt x="20" y="25"/>
                    <a:pt x="20" y="24"/>
                    <a:pt x="19" y="23"/>
                  </a:cubicBezTo>
                  <a:cubicBezTo>
                    <a:pt x="19" y="23"/>
                    <a:pt x="19" y="23"/>
                    <a:pt x="19" y="22"/>
                  </a:cubicBezTo>
                  <a:cubicBezTo>
                    <a:pt x="19" y="22"/>
                    <a:pt x="19" y="21"/>
                    <a:pt x="19" y="20"/>
                  </a:cubicBezTo>
                  <a:cubicBezTo>
                    <a:pt x="18" y="20"/>
                    <a:pt x="18" y="19"/>
                    <a:pt x="18" y="19"/>
                  </a:cubicBezTo>
                  <a:cubicBezTo>
                    <a:pt x="18" y="18"/>
                    <a:pt x="18" y="18"/>
                    <a:pt x="18" y="17"/>
                  </a:cubicBezTo>
                  <a:cubicBezTo>
                    <a:pt x="18" y="17"/>
                    <a:pt x="18" y="16"/>
                    <a:pt x="17" y="16"/>
                  </a:cubicBezTo>
                  <a:cubicBezTo>
                    <a:pt x="17" y="15"/>
                    <a:pt x="17" y="15"/>
                    <a:pt x="17" y="14"/>
                  </a:cubicBezTo>
                  <a:cubicBezTo>
                    <a:pt x="17" y="14"/>
                    <a:pt x="17" y="13"/>
                    <a:pt x="17" y="13"/>
                  </a:cubicBezTo>
                  <a:cubicBezTo>
                    <a:pt x="17" y="12"/>
                    <a:pt x="17" y="12"/>
                    <a:pt x="17" y="11"/>
                  </a:cubicBezTo>
                  <a:cubicBezTo>
                    <a:pt x="17" y="10"/>
                    <a:pt x="16" y="10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6" y="7"/>
                    <a:pt x="16" y="7"/>
                    <a:pt x="16" y="6"/>
                  </a:cubicBezTo>
                  <a:cubicBezTo>
                    <a:pt x="16" y="6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2" y="2"/>
                  </a:cubicBezTo>
                  <a:cubicBezTo>
                    <a:pt x="1" y="2"/>
                    <a:pt x="0" y="4"/>
                    <a:pt x="1" y="5"/>
                  </a:cubicBezTo>
                  <a:cubicBezTo>
                    <a:pt x="2" y="16"/>
                    <a:pt x="7" y="26"/>
                    <a:pt x="14" y="34"/>
                  </a:cubicBezTo>
                  <a:cubicBezTo>
                    <a:pt x="15" y="35"/>
                    <a:pt x="17" y="36"/>
                    <a:pt x="19" y="35"/>
                  </a:cubicBezTo>
                  <a:cubicBezTo>
                    <a:pt x="19" y="35"/>
                    <a:pt x="19" y="35"/>
                    <a:pt x="20" y="34"/>
                  </a:cubicBezTo>
                  <a:cubicBezTo>
                    <a:pt x="22" y="33"/>
                    <a:pt x="22" y="31"/>
                    <a:pt x="22" y="29"/>
                  </a:cubicBezTo>
                  <a:cubicBezTo>
                    <a:pt x="21" y="29"/>
                    <a:pt x="21" y="29"/>
                    <a:pt x="21" y="28"/>
                  </a:cubicBezTo>
                  <a:cubicBezTo>
                    <a:pt x="21" y="28"/>
                    <a:pt x="21" y="27"/>
                    <a:pt x="20" y="26"/>
                  </a:cubicBezTo>
                  <a:cubicBezTo>
                    <a:pt x="20" y="26"/>
                    <a:pt x="20" y="26"/>
                    <a:pt x="20" y="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20" name="Freeform 38"/>
            <p:cNvSpPr/>
            <p:nvPr/>
          </p:nvSpPr>
          <p:spPr bwMode="auto">
            <a:xfrm>
              <a:off x="4021913" y="3272601"/>
              <a:ext cx="147638" cy="139700"/>
            </a:xfrm>
            <a:custGeom>
              <a:avLst/>
              <a:gdLst>
                <a:gd name="T0" fmla="*/ 28 w 32"/>
                <a:gd name="T1" fmla="*/ 0 h 30"/>
                <a:gd name="T2" fmla="*/ 3 w 32"/>
                <a:gd name="T3" fmla="*/ 0 h 30"/>
                <a:gd name="T4" fmla="*/ 0 w 32"/>
                <a:gd name="T5" fmla="*/ 4 h 30"/>
                <a:gd name="T6" fmla="*/ 0 w 32"/>
                <a:gd name="T7" fmla="*/ 23 h 30"/>
                <a:gd name="T8" fmla="*/ 3 w 32"/>
                <a:gd name="T9" fmla="*/ 27 h 30"/>
                <a:gd name="T10" fmla="*/ 4 w 32"/>
                <a:gd name="T11" fmla="*/ 27 h 30"/>
                <a:gd name="T12" fmla="*/ 4 w 32"/>
                <a:gd name="T13" fmla="*/ 27 h 30"/>
                <a:gd name="T14" fmla="*/ 8 w 32"/>
                <a:gd name="T15" fmla="*/ 27 h 30"/>
                <a:gd name="T16" fmla="*/ 8 w 32"/>
                <a:gd name="T17" fmla="*/ 27 h 30"/>
                <a:gd name="T18" fmla="*/ 12 w 32"/>
                <a:gd name="T19" fmla="*/ 28 h 30"/>
                <a:gd name="T20" fmla="*/ 13 w 32"/>
                <a:gd name="T21" fmla="*/ 28 h 30"/>
                <a:gd name="T22" fmla="*/ 16 w 32"/>
                <a:gd name="T23" fmla="*/ 29 h 30"/>
                <a:gd name="T24" fmla="*/ 17 w 32"/>
                <a:gd name="T25" fmla="*/ 29 h 30"/>
                <a:gd name="T26" fmla="*/ 18 w 32"/>
                <a:gd name="T27" fmla="*/ 29 h 30"/>
                <a:gd name="T28" fmla="*/ 19 w 32"/>
                <a:gd name="T29" fmla="*/ 29 h 30"/>
                <a:gd name="T30" fmla="*/ 21 w 32"/>
                <a:gd name="T31" fmla="*/ 30 h 30"/>
                <a:gd name="T32" fmla="*/ 23 w 32"/>
                <a:gd name="T33" fmla="*/ 30 h 30"/>
                <a:gd name="T34" fmla="*/ 26 w 32"/>
                <a:gd name="T35" fmla="*/ 28 h 30"/>
                <a:gd name="T36" fmla="*/ 26 w 32"/>
                <a:gd name="T37" fmla="*/ 27 h 30"/>
                <a:gd name="T38" fmla="*/ 27 w 32"/>
                <a:gd name="T39" fmla="*/ 25 h 30"/>
                <a:gd name="T40" fmla="*/ 27 w 32"/>
                <a:gd name="T41" fmla="*/ 25 h 30"/>
                <a:gd name="T42" fmla="*/ 31 w 32"/>
                <a:gd name="T43" fmla="*/ 10 h 30"/>
                <a:gd name="T44" fmla="*/ 31 w 32"/>
                <a:gd name="T45" fmla="*/ 10 h 30"/>
                <a:gd name="T46" fmla="*/ 31 w 32"/>
                <a:gd name="T47" fmla="*/ 7 h 30"/>
                <a:gd name="T48" fmla="*/ 31 w 32"/>
                <a:gd name="T49" fmla="*/ 6 h 30"/>
                <a:gd name="T50" fmla="*/ 32 w 32"/>
                <a:gd name="T51" fmla="*/ 4 h 30"/>
                <a:gd name="T52" fmla="*/ 30 w 32"/>
                <a:gd name="T53" fmla="*/ 1 h 30"/>
                <a:gd name="T54" fmla="*/ 28 w 32"/>
                <a:gd name="T5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2" h="30">
                  <a:moveTo>
                    <a:pt x="2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1" y="26"/>
                    <a:pt x="3" y="27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5" y="27"/>
                    <a:pt x="7" y="27"/>
                    <a:pt x="8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9" y="27"/>
                    <a:pt x="11" y="27"/>
                    <a:pt x="12" y="28"/>
                  </a:cubicBezTo>
                  <a:cubicBezTo>
                    <a:pt x="12" y="28"/>
                    <a:pt x="13" y="28"/>
                    <a:pt x="13" y="28"/>
                  </a:cubicBezTo>
                  <a:cubicBezTo>
                    <a:pt x="14" y="28"/>
                    <a:pt x="15" y="28"/>
                    <a:pt x="16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9" y="29"/>
                    <a:pt x="19" y="29"/>
                  </a:cubicBezTo>
                  <a:cubicBezTo>
                    <a:pt x="20" y="29"/>
                    <a:pt x="21" y="30"/>
                    <a:pt x="21" y="30"/>
                  </a:cubicBezTo>
                  <a:cubicBezTo>
                    <a:pt x="22" y="30"/>
                    <a:pt x="22" y="30"/>
                    <a:pt x="23" y="30"/>
                  </a:cubicBezTo>
                  <a:cubicBezTo>
                    <a:pt x="24" y="30"/>
                    <a:pt x="26" y="29"/>
                    <a:pt x="26" y="28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7" y="26"/>
                    <a:pt x="27" y="25"/>
                    <a:pt x="27" y="25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9" y="20"/>
                    <a:pt x="30" y="15"/>
                    <a:pt x="31" y="10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1" y="9"/>
                    <a:pt x="31" y="8"/>
                    <a:pt x="31" y="7"/>
                  </a:cubicBezTo>
                  <a:cubicBezTo>
                    <a:pt x="31" y="7"/>
                    <a:pt x="31" y="6"/>
                    <a:pt x="31" y="6"/>
                  </a:cubicBezTo>
                  <a:cubicBezTo>
                    <a:pt x="31" y="5"/>
                    <a:pt x="31" y="5"/>
                    <a:pt x="32" y="4"/>
                  </a:cubicBezTo>
                  <a:cubicBezTo>
                    <a:pt x="32" y="3"/>
                    <a:pt x="31" y="2"/>
                    <a:pt x="30" y="1"/>
                  </a:cubicBezTo>
                  <a:cubicBezTo>
                    <a:pt x="30" y="1"/>
                    <a:pt x="29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21" name="Freeform 39"/>
            <p:cNvSpPr/>
            <p:nvPr/>
          </p:nvSpPr>
          <p:spPr bwMode="auto">
            <a:xfrm>
              <a:off x="3850463" y="3272601"/>
              <a:ext cx="147638" cy="139700"/>
            </a:xfrm>
            <a:custGeom>
              <a:avLst/>
              <a:gdLst>
                <a:gd name="T0" fmla="*/ 32 w 32"/>
                <a:gd name="T1" fmla="*/ 23 h 30"/>
                <a:gd name="T2" fmla="*/ 32 w 32"/>
                <a:gd name="T3" fmla="*/ 4 h 30"/>
                <a:gd name="T4" fmla="*/ 28 w 32"/>
                <a:gd name="T5" fmla="*/ 0 h 30"/>
                <a:gd name="T6" fmla="*/ 4 w 32"/>
                <a:gd name="T7" fmla="*/ 0 h 30"/>
                <a:gd name="T8" fmla="*/ 1 w 32"/>
                <a:gd name="T9" fmla="*/ 1 h 30"/>
                <a:gd name="T10" fmla="*/ 0 w 32"/>
                <a:gd name="T11" fmla="*/ 4 h 30"/>
                <a:gd name="T12" fmla="*/ 0 w 32"/>
                <a:gd name="T13" fmla="*/ 6 h 30"/>
                <a:gd name="T14" fmla="*/ 0 w 32"/>
                <a:gd name="T15" fmla="*/ 7 h 30"/>
                <a:gd name="T16" fmla="*/ 0 w 32"/>
                <a:gd name="T17" fmla="*/ 9 h 30"/>
                <a:gd name="T18" fmla="*/ 0 w 32"/>
                <a:gd name="T19" fmla="*/ 10 h 30"/>
                <a:gd name="T20" fmla="*/ 4 w 32"/>
                <a:gd name="T21" fmla="*/ 25 h 30"/>
                <a:gd name="T22" fmla="*/ 4 w 32"/>
                <a:gd name="T23" fmla="*/ 25 h 30"/>
                <a:gd name="T24" fmla="*/ 5 w 32"/>
                <a:gd name="T25" fmla="*/ 27 h 30"/>
                <a:gd name="T26" fmla="*/ 5 w 32"/>
                <a:gd name="T27" fmla="*/ 28 h 30"/>
                <a:gd name="T28" fmla="*/ 9 w 32"/>
                <a:gd name="T29" fmla="*/ 30 h 30"/>
                <a:gd name="T30" fmla="*/ 9 w 32"/>
                <a:gd name="T31" fmla="*/ 30 h 30"/>
                <a:gd name="T32" fmla="*/ 10 w 32"/>
                <a:gd name="T33" fmla="*/ 30 h 30"/>
                <a:gd name="T34" fmla="*/ 12 w 32"/>
                <a:gd name="T35" fmla="*/ 29 h 30"/>
                <a:gd name="T36" fmla="*/ 13 w 32"/>
                <a:gd name="T37" fmla="*/ 29 h 30"/>
                <a:gd name="T38" fmla="*/ 14 w 32"/>
                <a:gd name="T39" fmla="*/ 29 h 30"/>
                <a:gd name="T40" fmla="*/ 15 w 32"/>
                <a:gd name="T41" fmla="*/ 29 h 30"/>
                <a:gd name="T42" fmla="*/ 18 w 32"/>
                <a:gd name="T43" fmla="*/ 28 h 30"/>
                <a:gd name="T44" fmla="*/ 19 w 32"/>
                <a:gd name="T45" fmla="*/ 28 h 30"/>
                <a:gd name="T46" fmla="*/ 23 w 32"/>
                <a:gd name="T47" fmla="*/ 27 h 30"/>
                <a:gd name="T48" fmla="*/ 23 w 32"/>
                <a:gd name="T49" fmla="*/ 27 h 30"/>
                <a:gd name="T50" fmla="*/ 27 w 32"/>
                <a:gd name="T51" fmla="*/ 27 h 30"/>
                <a:gd name="T52" fmla="*/ 27 w 32"/>
                <a:gd name="T53" fmla="*/ 27 h 30"/>
                <a:gd name="T54" fmla="*/ 28 w 32"/>
                <a:gd name="T55" fmla="*/ 27 h 30"/>
                <a:gd name="T56" fmla="*/ 32 w 32"/>
                <a:gd name="T57" fmla="*/ 2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2" h="30">
                  <a:moveTo>
                    <a:pt x="32" y="23"/>
                  </a:move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0" y="0"/>
                    <a:pt x="28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1" y="1"/>
                    <a:pt x="1" y="1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5"/>
                    <a:pt x="2" y="20"/>
                    <a:pt x="4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6"/>
                    <a:pt x="5" y="26"/>
                    <a:pt x="5" y="27"/>
                  </a:cubicBezTo>
                  <a:cubicBezTo>
                    <a:pt x="5" y="27"/>
                    <a:pt x="5" y="27"/>
                    <a:pt x="5" y="28"/>
                  </a:cubicBezTo>
                  <a:cubicBezTo>
                    <a:pt x="6" y="29"/>
                    <a:pt x="7" y="30"/>
                    <a:pt x="9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30"/>
                    <a:pt x="10" y="30"/>
                    <a:pt x="10" y="30"/>
                  </a:cubicBezTo>
                  <a:cubicBezTo>
                    <a:pt x="11" y="30"/>
                    <a:pt x="12" y="29"/>
                    <a:pt x="12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4" y="29"/>
                  </a:cubicBezTo>
                  <a:cubicBezTo>
                    <a:pt x="14" y="29"/>
                    <a:pt x="15" y="29"/>
                    <a:pt x="15" y="29"/>
                  </a:cubicBezTo>
                  <a:cubicBezTo>
                    <a:pt x="16" y="28"/>
                    <a:pt x="17" y="28"/>
                    <a:pt x="18" y="28"/>
                  </a:cubicBezTo>
                  <a:cubicBezTo>
                    <a:pt x="18" y="28"/>
                    <a:pt x="19" y="28"/>
                    <a:pt x="19" y="28"/>
                  </a:cubicBezTo>
                  <a:cubicBezTo>
                    <a:pt x="21" y="27"/>
                    <a:pt x="22" y="27"/>
                    <a:pt x="23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5" y="27"/>
                    <a:pt x="26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30" y="26"/>
                    <a:pt x="32" y="25"/>
                    <a:pt x="32" y="2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22" name="Freeform 40"/>
            <p:cNvSpPr/>
            <p:nvPr/>
          </p:nvSpPr>
          <p:spPr bwMode="auto">
            <a:xfrm>
              <a:off x="3901263" y="3417064"/>
              <a:ext cx="96838" cy="96838"/>
            </a:xfrm>
            <a:custGeom>
              <a:avLst/>
              <a:gdLst>
                <a:gd name="T0" fmla="*/ 19 w 21"/>
                <a:gd name="T1" fmla="*/ 20 h 21"/>
                <a:gd name="T2" fmla="*/ 21 w 21"/>
                <a:gd name="T3" fmla="*/ 17 h 21"/>
                <a:gd name="T4" fmla="*/ 21 w 21"/>
                <a:gd name="T5" fmla="*/ 4 h 21"/>
                <a:gd name="T6" fmla="*/ 19 w 21"/>
                <a:gd name="T7" fmla="*/ 2 h 21"/>
                <a:gd name="T8" fmla="*/ 17 w 21"/>
                <a:gd name="T9" fmla="*/ 0 h 21"/>
                <a:gd name="T10" fmla="*/ 13 w 21"/>
                <a:gd name="T11" fmla="*/ 1 h 21"/>
                <a:gd name="T12" fmla="*/ 13 w 21"/>
                <a:gd name="T13" fmla="*/ 1 h 21"/>
                <a:gd name="T14" fmla="*/ 9 w 21"/>
                <a:gd name="T15" fmla="*/ 1 h 21"/>
                <a:gd name="T16" fmla="*/ 8 w 21"/>
                <a:gd name="T17" fmla="*/ 2 h 21"/>
                <a:gd name="T18" fmla="*/ 5 w 21"/>
                <a:gd name="T19" fmla="*/ 2 h 21"/>
                <a:gd name="T20" fmla="*/ 4 w 21"/>
                <a:gd name="T21" fmla="*/ 3 h 21"/>
                <a:gd name="T22" fmla="*/ 3 w 21"/>
                <a:gd name="T23" fmla="*/ 3 h 21"/>
                <a:gd name="T24" fmla="*/ 0 w 21"/>
                <a:gd name="T25" fmla="*/ 5 h 21"/>
                <a:gd name="T26" fmla="*/ 1 w 21"/>
                <a:gd name="T27" fmla="*/ 9 h 21"/>
                <a:gd name="T28" fmla="*/ 1 w 21"/>
                <a:gd name="T29" fmla="*/ 9 h 21"/>
                <a:gd name="T30" fmla="*/ 2 w 21"/>
                <a:gd name="T31" fmla="*/ 10 h 21"/>
                <a:gd name="T32" fmla="*/ 3 w 21"/>
                <a:gd name="T33" fmla="*/ 11 h 21"/>
                <a:gd name="T34" fmla="*/ 4 w 21"/>
                <a:gd name="T35" fmla="*/ 13 h 21"/>
                <a:gd name="T36" fmla="*/ 5 w 21"/>
                <a:gd name="T37" fmla="*/ 13 h 21"/>
                <a:gd name="T38" fmla="*/ 6 w 21"/>
                <a:gd name="T39" fmla="*/ 14 h 21"/>
                <a:gd name="T40" fmla="*/ 7 w 21"/>
                <a:gd name="T41" fmla="*/ 15 h 21"/>
                <a:gd name="T42" fmla="*/ 7 w 21"/>
                <a:gd name="T43" fmla="*/ 16 h 21"/>
                <a:gd name="T44" fmla="*/ 9 w 21"/>
                <a:gd name="T45" fmla="*/ 17 h 21"/>
                <a:gd name="T46" fmla="*/ 9 w 21"/>
                <a:gd name="T47" fmla="*/ 17 h 21"/>
                <a:gd name="T48" fmla="*/ 10 w 21"/>
                <a:gd name="T49" fmla="*/ 18 h 21"/>
                <a:gd name="T50" fmla="*/ 11 w 21"/>
                <a:gd name="T51" fmla="*/ 18 h 21"/>
                <a:gd name="T52" fmla="*/ 12 w 21"/>
                <a:gd name="T53" fmla="*/ 19 h 21"/>
                <a:gd name="T54" fmla="*/ 13 w 21"/>
                <a:gd name="T55" fmla="*/ 19 h 21"/>
                <a:gd name="T56" fmla="*/ 14 w 21"/>
                <a:gd name="T57" fmla="*/ 20 h 21"/>
                <a:gd name="T58" fmla="*/ 14 w 21"/>
                <a:gd name="T59" fmla="*/ 20 h 21"/>
                <a:gd name="T60" fmla="*/ 16 w 21"/>
                <a:gd name="T61" fmla="*/ 20 h 21"/>
                <a:gd name="T62" fmla="*/ 19 w 21"/>
                <a:gd name="T63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" h="21">
                  <a:moveTo>
                    <a:pt x="19" y="20"/>
                  </a:moveTo>
                  <a:cubicBezTo>
                    <a:pt x="20" y="19"/>
                    <a:pt x="21" y="18"/>
                    <a:pt x="21" y="17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3"/>
                    <a:pt x="20" y="2"/>
                    <a:pt x="19" y="2"/>
                  </a:cubicBezTo>
                  <a:cubicBezTo>
                    <a:pt x="19" y="1"/>
                    <a:pt x="18" y="0"/>
                    <a:pt x="17" y="0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2" y="1"/>
                    <a:pt x="10" y="1"/>
                    <a:pt x="9" y="1"/>
                  </a:cubicBezTo>
                  <a:cubicBezTo>
                    <a:pt x="9" y="1"/>
                    <a:pt x="8" y="2"/>
                    <a:pt x="8" y="2"/>
                  </a:cubicBezTo>
                  <a:cubicBezTo>
                    <a:pt x="7" y="2"/>
                    <a:pt x="6" y="2"/>
                    <a:pt x="5" y="2"/>
                  </a:cubicBezTo>
                  <a:cubicBezTo>
                    <a:pt x="5" y="2"/>
                    <a:pt x="4" y="2"/>
                    <a:pt x="4" y="3"/>
                  </a:cubicBezTo>
                  <a:cubicBezTo>
                    <a:pt x="4" y="3"/>
                    <a:pt x="3" y="3"/>
                    <a:pt x="3" y="3"/>
                  </a:cubicBezTo>
                  <a:cubicBezTo>
                    <a:pt x="2" y="3"/>
                    <a:pt x="1" y="4"/>
                    <a:pt x="0" y="5"/>
                  </a:cubicBezTo>
                  <a:cubicBezTo>
                    <a:pt x="0" y="6"/>
                    <a:pt x="0" y="8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10"/>
                    <a:pt x="2" y="10"/>
                    <a:pt x="2" y="10"/>
                  </a:cubicBezTo>
                  <a:cubicBezTo>
                    <a:pt x="2" y="11"/>
                    <a:pt x="2" y="11"/>
                    <a:pt x="3" y="11"/>
                  </a:cubicBezTo>
                  <a:cubicBezTo>
                    <a:pt x="3" y="12"/>
                    <a:pt x="4" y="12"/>
                    <a:pt x="4" y="13"/>
                  </a:cubicBezTo>
                  <a:cubicBezTo>
                    <a:pt x="4" y="13"/>
                    <a:pt x="5" y="13"/>
                    <a:pt x="5" y="13"/>
                  </a:cubicBezTo>
                  <a:cubicBezTo>
                    <a:pt x="5" y="14"/>
                    <a:pt x="5" y="14"/>
                    <a:pt x="6" y="14"/>
                  </a:cubicBezTo>
                  <a:cubicBezTo>
                    <a:pt x="6" y="15"/>
                    <a:pt x="6" y="15"/>
                    <a:pt x="7" y="15"/>
                  </a:cubicBezTo>
                  <a:cubicBezTo>
                    <a:pt x="7" y="15"/>
                    <a:pt x="7" y="16"/>
                    <a:pt x="7" y="16"/>
                  </a:cubicBezTo>
                  <a:cubicBezTo>
                    <a:pt x="8" y="16"/>
                    <a:pt x="8" y="16"/>
                    <a:pt x="9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0" y="17"/>
                    <a:pt x="10" y="18"/>
                    <a:pt x="10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18"/>
                    <a:pt x="12" y="19"/>
                    <a:pt x="12" y="19"/>
                  </a:cubicBezTo>
                  <a:cubicBezTo>
                    <a:pt x="12" y="19"/>
                    <a:pt x="12" y="19"/>
                    <a:pt x="13" y="19"/>
                  </a:cubicBezTo>
                  <a:cubicBezTo>
                    <a:pt x="13" y="19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20"/>
                    <a:pt x="15" y="20"/>
                    <a:pt x="16" y="20"/>
                  </a:cubicBezTo>
                  <a:cubicBezTo>
                    <a:pt x="17" y="21"/>
                    <a:pt x="18" y="21"/>
                    <a:pt x="19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23" name="Freeform 41"/>
            <p:cNvSpPr/>
            <p:nvPr/>
          </p:nvSpPr>
          <p:spPr bwMode="auto">
            <a:xfrm>
              <a:off x="4021913" y="3417064"/>
              <a:ext cx="92075" cy="96838"/>
            </a:xfrm>
            <a:custGeom>
              <a:avLst/>
              <a:gdLst>
                <a:gd name="T0" fmla="*/ 20 w 20"/>
                <a:gd name="T1" fmla="*/ 5 h 21"/>
                <a:gd name="T2" fmla="*/ 17 w 20"/>
                <a:gd name="T3" fmla="*/ 3 h 21"/>
                <a:gd name="T4" fmla="*/ 16 w 20"/>
                <a:gd name="T5" fmla="*/ 3 h 21"/>
                <a:gd name="T6" fmla="*/ 15 w 20"/>
                <a:gd name="T7" fmla="*/ 2 h 21"/>
                <a:gd name="T8" fmla="*/ 12 w 20"/>
                <a:gd name="T9" fmla="*/ 2 h 21"/>
                <a:gd name="T10" fmla="*/ 11 w 20"/>
                <a:gd name="T11" fmla="*/ 1 h 21"/>
                <a:gd name="T12" fmla="*/ 8 w 20"/>
                <a:gd name="T13" fmla="*/ 1 h 21"/>
                <a:gd name="T14" fmla="*/ 7 w 20"/>
                <a:gd name="T15" fmla="*/ 1 h 21"/>
                <a:gd name="T16" fmla="*/ 3 w 20"/>
                <a:gd name="T17" fmla="*/ 0 h 21"/>
                <a:gd name="T18" fmla="*/ 1 w 20"/>
                <a:gd name="T19" fmla="*/ 2 h 21"/>
                <a:gd name="T20" fmla="*/ 0 w 20"/>
                <a:gd name="T21" fmla="*/ 4 h 21"/>
                <a:gd name="T22" fmla="*/ 0 w 20"/>
                <a:gd name="T23" fmla="*/ 17 h 21"/>
                <a:gd name="T24" fmla="*/ 1 w 20"/>
                <a:gd name="T25" fmla="*/ 20 h 21"/>
                <a:gd name="T26" fmla="*/ 5 w 20"/>
                <a:gd name="T27" fmla="*/ 20 h 21"/>
                <a:gd name="T28" fmla="*/ 6 w 20"/>
                <a:gd name="T29" fmla="*/ 20 h 21"/>
                <a:gd name="T30" fmla="*/ 6 w 20"/>
                <a:gd name="T31" fmla="*/ 20 h 21"/>
                <a:gd name="T32" fmla="*/ 8 w 20"/>
                <a:gd name="T33" fmla="*/ 19 h 21"/>
                <a:gd name="T34" fmla="*/ 8 w 20"/>
                <a:gd name="T35" fmla="*/ 19 h 21"/>
                <a:gd name="T36" fmla="*/ 9 w 20"/>
                <a:gd name="T37" fmla="*/ 18 h 21"/>
                <a:gd name="T38" fmla="*/ 10 w 20"/>
                <a:gd name="T39" fmla="*/ 18 h 21"/>
                <a:gd name="T40" fmla="*/ 11 w 20"/>
                <a:gd name="T41" fmla="*/ 17 h 21"/>
                <a:gd name="T42" fmla="*/ 12 w 20"/>
                <a:gd name="T43" fmla="*/ 17 h 21"/>
                <a:gd name="T44" fmla="*/ 13 w 20"/>
                <a:gd name="T45" fmla="*/ 16 h 21"/>
                <a:gd name="T46" fmla="*/ 14 w 20"/>
                <a:gd name="T47" fmla="*/ 15 h 21"/>
                <a:gd name="T48" fmla="*/ 14 w 20"/>
                <a:gd name="T49" fmla="*/ 14 h 21"/>
                <a:gd name="T50" fmla="*/ 15 w 20"/>
                <a:gd name="T51" fmla="*/ 13 h 21"/>
                <a:gd name="T52" fmla="*/ 16 w 20"/>
                <a:gd name="T53" fmla="*/ 13 h 21"/>
                <a:gd name="T54" fmla="*/ 18 w 20"/>
                <a:gd name="T55" fmla="*/ 11 h 21"/>
                <a:gd name="T56" fmla="*/ 18 w 20"/>
                <a:gd name="T57" fmla="*/ 10 h 21"/>
                <a:gd name="T58" fmla="*/ 19 w 20"/>
                <a:gd name="T59" fmla="*/ 9 h 21"/>
                <a:gd name="T60" fmla="*/ 19 w 20"/>
                <a:gd name="T61" fmla="*/ 9 h 21"/>
                <a:gd name="T62" fmla="*/ 20 w 20"/>
                <a:gd name="T63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" h="21">
                  <a:moveTo>
                    <a:pt x="20" y="5"/>
                  </a:moveTo>
                  <a:cubicBezTo>
                    <a:pt x="19" y="4"/>
                    <a:pt x="18" y="3"/>
                    <a:pt x="17" y="3"/>
                  </a:cubicBezTo>
                  <a:cubicBezTo>
                    <a:pt x="17" y="3"/>
                    <a:pt x="17" y="3"/>
                    <a:pt x="16" y="3"/>
                  </a:cubicBezTo>
                  <a:cubicBezTo>
                    <a:pt x="16" y="2"/>
                    <a:pt x="16" y="2"/>
                    <a:pt x="15" y="2"/>
                  </a:cubicBezTo>
                  <a:cubicBezTo>
                    <a:pt x="14" y="2"/>
                    <a:pt x="13" y="2"/>
                    <a:pt x="12" y="2"/>
                  </a:cubicBezTo>
                  <a:cubicBezTo>
                    <a:pt x="12" y="2"/>
                    <a:pt x="12" y="1"/>
                    <a:pt x="11" y="1"/>
                  </a:cubicBezTo>
                  <a:cubicBezTo>
                    <a:pt x="10" y="1"/>
                    <a:pt x="9" y="1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5" y="1"/>
                    <a:pt x="3" y="0"/>
                  </a:cubicBezTo>
                  <a:cubicBezTo>
                    <a:pt x="2" y="0"/>
                    <a:pt x="2" y="1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0" y="19"/>
                    <a:pt x="1" y="20"/>
                  </a:cubicBezTo>
                  <a:cubicBezTo>
                    <a:pt x="2" y="21"/>
                    <a:pt x="3" y="21"/>
                    <a:pt x="5" y="20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7" y="20"/>
                    <a:pt x="7" y="19"/>
                    <a:pt x="8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8" y="19"/>
                    <a:pt x="9" y="18"/>
                    <a:pt x="9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1" y="17"/>
                    <a:pt x="11" y="17"/>
                  </a:cubicBezTo>
                  <a:cubicBezTo>
                    <a:pt x="11" y="17"/>
                    <a:pt x="11" y="17"/>
                    <a:pt x="12" y="17"/>
                  </a:cubicBezTo>
                  <a:cubicBezTo>
                    <a:pt x="12" y="16"/>
                    <a:pt x="12" y="16"/>
                    <a:pt x="13" y="16"/>
                  </a:cubicBezTo>
                  <a:cubicBezTo>
                    <a:pt x="13" y="16"/>
                    <a:pt x="13" y="15"/>
                    <a:pt x="14" y="15"/>
                  </a:cubicBezTo>
                  <a:cubicBezTo>
                    <a:pt x="14" y="15"/>
                    <a:pt x="14" y="15"/>
                    <a:pt x="14" y="14"/>
                  </a:cubicBezTo>
                  <a:cubicBezTo>
                    <a:pt x="15" y="14"/>
                    <a:pt x="15" y="14"/>
                    <a:pt x="15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7" y="12"/>
                    <a:pt x="17" y="12"/>
                    <a:pt x="18" y="11"/>
                  </a:cubicBezTo>
                  <a:cubicBezTo>
                    <a:pt x="18" y="11"/>
                    <a:pt x="18" y="11"/>
                    <a:pt x="18" y="10"/>
                  </a:cubicBezTo>
                  <a:cubicBezTo>
                    <a:pt x="18" y="10"/>
                    <a:pt x="19" y="10"/>
                    <a:pt x="19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8"/>
                    <a:pt x="20" y="6"/>
                    <a:pt x="20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24" name="Freeform 42"/>
            <p:cNvSpPr/>
            <p:nvPr/>
          </p:nvSpPr>
          <p:spPr bwMode="auto">
            <a:xfrm>
              <a:off x="4160025" y="3091626"/>
              <a:ext cx="101600" cy="161925"/>
            </a:xfrm>
            <a:custGeom>
              <a:avLst/>
              <a:gdLst>
                <a:gd name="T0" fmla="*/ 6 w 22"/>
                <a:gd name="T1" fmla="*/ 31 h 35"/>
                <a:gd name="T2" fmla="*/ 6 w 22"/>
                <a:gd name="T3" fmla="*/ 30 h 35"/>
                <a:gd name="T4" fmla="*/ 6 w 22"/>
                <a:gd name="T5" fmla="*/ 30 h 35"/>
                <a:gd name="T6" fmla="*/ 6 w 22"/>
                <a:gd name="T7" fmla="*/ 29 h 35"/>
                <a:gd name="T8" fmla="*/ 6 w 22"/>
                <a:gd name="T9" fmla="*/ 27 h 35"/>
                <a:gd name="T10" fmla="*/ 6 w 22"/>
                <a:gd name="T11" fmla="*/ 26 h 35"/>
                <a:gd name="T12" fmla="*/ 6 w 22"/>
                <a:gd name="T13" fmla="*/ 24 h 35"/>
                <a:gd name="T14" fmla="*/ 5 w 22"/>
                <a:gd name="T15" fmla="*/ 22 h 35"/>
                <a:gd name="T16" fmla="*/ 5 w 22"/>
                <a:gd name="T17" fmla="*/ 21 h 35"/>
                <a:gd name="T18" fmla="*/ 5 w 22"/>
                <a:gd name="T19" fmla="*/ 19 h 35"/>
                <a:gd name="T20" fmla="*/ 4 w 22"/>
                <a:gd name="T21" fmla="*/ 17 h 35"/>
                <a:gd name="T22" fmla="*/ 4 w 22"/>
                <a:gd name="T23" fmla="*/ 16 h 35"/>
                <a:gd name="T24" fmla="*/ 4 w 22"/>
                <a:gd name="T25" fmla="*/ 14 h 35"/>
                <a:gd name="T26" fmla="*/ 3 w 22"/>
                <a:gd name="T27" fmla="*/ 13 h 35"/>
                <a:gd name="T28" fmla="*/ 3 w 22"/>
                <a:gd name="T29" fmla="*/ 11 h 35"/>
                <a:gd name="T30" fmla="*/ 2 w 22"/>
                <a:gd name="T31" fmla="*/ 10 h 35"/>
                <a:gd name="T32" fmla="*/ 2 w 22"/>
                <a:gd name="T33" fmla="*/ 8 h 35"/>
                <a:gd name="T34" fmla="*/ 1 w 22"/>
                <a:gd name="T35" fmla="*/ 7 h 35"/>
                <a:gd name="T36" fmla="*/ 1 w 22"/>
                <a:gd name="T37" fmla="*/ 6 h 35"/>
                <a:gd name="T38" fmla="*/ 3 w 22"/>
                <a:gd name="T39" fmla="*/ 1 h 35"/>
                <a:gd name="T40" fmla="*/ 4 w 22"/>
                <a:gd name="T41" fmla="*/ 0 h 35"/>
                <a:gd name="T42" fmla="*/ 5 w 22"/>
                <a:gd name="T43" fmla="*/ 0 h 35"/>
                <a:gd name="T44" fmla="*/ 8 w 22"/>
                <a:gd name="T45" fmla="*/ 1 h 35"/>
                <a:gd name="T46" fmla="*/ 22 w 22"/>
                <a:gd name="T47" fmla="*/ 30 h 35"/>
                <a:gd name="T48" fmla="*/ 21 w 22"/>
                <a:gd name="T49" fmla="*/ 33 h 35"/>
                <a:gd name="T50" fmla="*/ 18 w 22"/>
                <a:gd name="T51" fmla="*/ 35 h 35"/>
                <a:gd name="T52" fmla="*/ 10 w 22"/>
                <a:gd name="T53" fmla="*/ 35 h 35"/>
                <a:gd name="T54" fmla="*/ 6 w 22"/>
                <a:gd name="T55" fmla="*/ 3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" h="35">
                  <a:moveTo>
                    <a:pt x="6" y="31"/>
                  </a:moveTo>
                  <a:cubicBezTo>
                    <a:pt x="6" y="31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29"/>
                    <a:pt x="6" y="29"/>
                  </a:cubicBezTo>
                  <a:cubicBezTo>
                    <a:pt x="6" y="28"/>
                    <a:pt x="6" y="28"/>
                    <a:pt x="6" y="27"/>
                  </a:cubicBezTo>
                  <a:cubicBezTo>
                    <a:pt x="6" y="27"/>
                    <a:pt x="6" y="26"/>
                    <a:pt x="6" y="26"/>
                  </a:cubicBezTo>
                  <a:cubicBezTo>
                    <a:pt x="6" y="25"/>
                    <a:pt x="6" y="24"/>
                    <a:pt x="6" y="24"/>
                  </a:cubicBezTo>
                  <a:cubicBezTo>
                    <a:pt x="6" y="23"/>
                    <a:pt x="5" y="23"/>
                    <a:pt x="5" y="22"/>
                  </a:cubicBezTo>
                  <a:cubicBezTo>
                    <a:pt x="5" y="22"/>
                    <a:pt x="5" y="21"/>
                    <a:pt x="5" y="21"/>
                  </a:cubicBezTo>
                  <a:cubicBezTo>
                    <a:pt x="5" y="20"/>
                    <a:pt x="5" y="20"/>
                    <a:pt x="5" y="19"/>
                  </a:cubicBezTo>
                  <a:cubicBezTo>
                    <a:pt x="5" y="19"/>
                    <a:pt x="5" y="18"/>
                    <a:pt x="4" y="17"/>
                  </a:cubicBezTo>
                  <a:cubicBezTo>
                    <a:pt x="4" y="17"/>
                    <a:pt x="4" y="17"/>
                    <a:pt x="4" y="16"/>
                  </a:cubicBezTo>
                  <a:cubicBezTo>
                    <a:pt x="4" y="16"/>
                    <a:pt x="4" y="15"/>
                    <a:pt x="4" y="14"/>
                  </a:cubicBezTo>
                  <a:cubicBezTo>
                    <a:pt x="4" y="14"/>
                    <a:pt x="3" y="13"/>
                    <a:pt x="3" y="13"/>
                  </a:cubicBezTo>
                  <a:cubicBezTo>
                    <a:pt x="3" y="12"/>
                    <a:pt x="3" y="12"/>
                    <a:pt x="3" y="11"/>
                  </a:cubicBezTo>
                  <a:cubicBezTo>
                    <a:pt x="3" y="11"/>
                    <a:pt x="2" y="10"/>
                    <a:pt x="2" y="10"/>
                  </a:cubicBezTo>
                  <a:cubicBezTo>
                    <a:pt x="2" y="9"/>
                    <a:pt x="2" y="9"/>
                    <a:pt x="2" y="8"/>
                  </a:cubicBezTo>
                  <a:cubicBezTo>
                    <a:pt x="2" y="8"/>
                    <a:pt x="1" y="8"/>
                    <a:pt x="1" y="7"/>
                  </a:cubicBezTo>
                  <a:cubicBezTo>
                    <a:pt x="1" y="7"/>
                    <a:pt x="1" y="6"/>
                    <a:pt x="1" y="6"/>
                  </a:cubicBezTo>
                  <a:cubicBezTo>
                    <a:pt x="0" y="4"/>
                    <a:pt x="1" y="1"/>
                    <a:pt x="3" y="1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7" y="0"/>
                    <a:pt x="8" y="0"/>
                    <a:pt x="8" y="1"/>
                  </a:cubicBezTo>
                  <a:cubicBezTo>
                    <a:pt x="16" y="9"/>
                    <a:pt x="20" y="19"/>
                    <a:pt x="22" y="30"/>
                  </a:cubicBezTo>
                  <a:cubicBezTo>
                    <a:pt x="22" y="31"/>
                    <a:pt x="21" y="32"/>
                    <a:pt x="21" y="33"/>
                  </a:cubicBezTo>
                  <a:cubicBezTo>
                    <a:pt x="20" y="34"/>
                    <a:pt x="19" y="35"/>
                    <a:pt x="18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8" y="35"/>
                    <a:pt x="7" y="33"/>
                    <a:pt x="6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25" name="Freeform 43"/>
            <p:cNvSpPr/>
            <p:nvPr/>
          </p:nvSpPr>
          <p:spPr bwMode="auto">
            <a:xfrm>
              <a:off x="3752038" y="3086864"/>
              <a:ext cx="103188" cy="166688"/>
            </a:xfrm>
            <a:custGeom>
              <a:avLst/>
              <a:gdLst>
                <a:gd name="T0" fmla="*/ 20 w 22"/>
                <a:gd name="T1" fmla="*/ 11 h 36"/>
                <a:gd name="T2" fmla="*/ 19 w 22"/>
                <a:gd name="T3" fmla="*/ 12 h 36"/>
                <a:gd name="T4" fmla="*/ 19 w 22"/>
                <a:gd name="T5" fmla="*/ 14 h 36"/>
                <a:gd name="T6" fmla="*/ 19 w 22"/>
                <a:gd name="T7" fmla="*/ 15 h 36"/>
                <a:gd name="T8" fmla="*/ 18 w 22"/>
                <a:gd name="T9" fmla="*/ 17 h 36"/>
                <a:gd name="T10" fmla="*/ 18 w 22"/>
                <a:gd name="T11" fmla="*/ 19 h 36"/>
                <a:gd name="T12" fmla="*/ 17 w 22"/>
                <a:gd name="T13" fmla="*/ 20 h 36"/>
                <a:gd name="T14" fmla="*/ 17 w 22"/>
                <a:gd name="T15" fmla="*/ 22 h 36"/>
                <a:gd name="T16" fmla="*/ 17 w 22"/>
                <a:gd name="T17" fmla="*/ 23 h 36"/>
                <a:gd name="T18" fmla="*/ 17 w 22"/>
                <a:gd name="T19" fmla="*/ 25 h 36"/>
                <a:gd name="T20" fmla="*/ 16 w 22"/>
                <a:gd name="T21" fmla="*/ 27 h 36"/>
                <a:gd name="T22" fmla="*/ 16 w 22"/>
                <a:gd name="T23" fmla="*/ 28 h 36"/>
                <a:gd name="T24" fmla="*/ 16 w 22"/>
                <a:gd name="T25" fmla="*/ 30 h 36"/>
                <a:gd name="T26" fmla="*/ 16 w 22"/>
                <a:gd name="T27" fmla="*/ 31 h 36"/>
                <a:gd name="T28" fmla="*/ 16 w 22"/>
                <a:gd name="T29" fmla="*/ 31 h 36"/>
                <a:gd name="T30" fmla="*/ 16 w 22"/>
                <a:gd name="T31" fmla="*/ 32 h 36"/>
                <a:gd name="T32" fmla="*/ 12 w 22"/>
                <a:gd name="T33" fmla="*/ 36 h 36"/>
                <a:gd name="T34" fmla="*/ 5 w 22"/>
                <a:gd name="T35" fmla="*/ 36 h 36"/>
                <a:gd name="T36" fmla="*/ 2 w 22"/>
                <a:gd name="T37" fmla="*/ 34 h 36"/>
                <a:gd name="T38" fmla="*/ 1 w 22"/>
                <a:gd name="T39" fmla="*/ 31 h 36"/>
                <a:gd name="T40" fmla="*/ 14 w 22"/>
                <a:gd name="T41" fmla="*/ 2 h 36"/>
                <a:gd name="T42" fmla="*/ 19 w 22"/>
                <a:gd name="T43" fmla="*/ 1 h 36"/>
                <a:gd name="T44" fmla="*/ 20 w 22"/>
                <a:gd name="T45" fmla="*/ 2 h 36"/>
                <a:gd name="T46" fmla="*/ 22 w 22"/>
                <a:gd name="T47" fmla="*/ 7 h 36"/>
                <a:gd name="T48" fmla="*/ 21 w 22"/>
                <a:gd name="T49" fmla="*/ 7 h 36"/>
                <a:gd name="T50" fmla="*/ 20 w 22"/>
                <a:gd name="T51" fmla="*/ 9 h 36"/>
                <a:gd name="T52" fmla="*/ 20 w 22"/>
                <a:gd name="T53" fmla="*/ 1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" h="36">
                  <a:moveTo>
                    <a:pt x="20" y="11"/>
                  </a:moveTo>
                  <a:cubicBezTo>
                    <a:pt x="20" y="11"/>
                    <a:pt x="20" y="12"/>
                    <a:pt x="19" y="12"/>
                  </a:cubicBezTo>
                  <a:cubicBezTo>
                    <a:pt x="19" y="13"/>
                    <a:pt x="19" y="13"/>
                    <a:pt x="19" y="14"/>
                  </a:cubicBezTo>
                  <a:cubicBezTo>
                    <a:pt x="19" y="14"/>
                    <a:pt x="19" y="15"/>
                    <a:pt x="19" y="15"/>
                  </a:cubicBezTo>
                  <a:cubicBezTo>
                    <a:pt x="18" y="16"/>
                    <a:pt x="18" y="16"/>
                    <a:pt x="18" y="17"/>
                  </a:cubicBezTo>
                  <a:cubicBezTo>
                    <a:pt x="18" y="17"/>
                    <a:pt x="18" y="18"/>
                    <a:pt x="18" y="19"/>
                  </a:cubicBezTo>
                  <a:cubicBezTo>
                    <a:pt x="18" y="19"/>
                    <a:pt x="18" y="20"/>
                    <a:pt x="17" y="20"/>
                  </a:cubicBezTo>
                  <a:cubicBezTo>
                    <a:pt x="17" y="21"/>
                    <a:pt x="17" y="21"/>
                    <a:pt x="17" y="22"/>
                  </a:cubicBezTo>
                  <a:cubicBezTo>
                    <a:pt x="17" y="22"/>
                    <a:pt x="17" y="23"/>
                    <a:pt x="17" y="23"/>
                  </a:cubicBezTo>
                  <a:cubicBezTo>
                    <a:pt x="17" y="24"/>
                    <a:pt x="17" y="24"/>
                    <a:pt x="17" y="25"/>
                  </a:cubicBezTo>
                  <a:cubicBezTo>
                    <a:pt x="17" y="25"/>
                    <a:pt x="16" y="26"/>
                    <a:pt x="16" y="27"/>
                  </a:cubicBezTo>
                  <a:cubicBezTo>
                    <a:pt x="16" y="27"/>
                    <a:pt x="16" y="28"/>
                    <a:pt x="16" y="28"/>
                  </a:cubicBezTo>
                  <a:cubicBezTo>
                    <a:pt x="16" y="29"/>
                    <a:pt x="16" y="29"/>
                    <a:pt x="16" y="30"/>
                  </a:cubicBezTo>
                  <a:cubicBezTo>
                    <a:pt x="16" y="30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2"/>
                    <a:pt x="16" y="32"/>
                  </a:cubicBezTo>
                  <a:cubicBezTo>
                    <a:pt x="16" y="34"/>
                    <a:pt x="14" y="36"/>
                    <a:pt x="12" y="36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3" y="36"/>
                    <a:pt x="2" y="35"/>
                    <a:pt x="2" y="34"/>
                  </a:cubicBezTo>
                  <a:cubicBezTo>
                    <a:pt x="1" y="33"/>
                    <a:pt x="0" y="32"/>
                    <a:pt x="1" y="31"/>
                  </a:cubicBezTo>
                  <a:cubicBezTo>
                    <a:pt x="2" y="20"/>
                    <a:pt x="7" y="10"/>
                    <a:pt x="14" y="2"/>
                  </a:cubicBezTo>
                  <a:cubicBezTo>
                    <a:pt x="15" y="1"/>
                    <a:pt x="17" y="0"/>
                    <a:pt x="19" y="1"/>
                  </a:cubicBezTo>
                  <a:cubicBezTo>
                    <a:pt x="19" y="1"/>
                    <a:pt x="19" y="1"/>
                    <a:pt x="20" y="2"/>
                  </a:cubicBezTo>
                  <a:cubicBezTo>
                    <a:pt x="22" y="2"/>
                    <a:pt x="22" y="5"/>
                    <a:pt x="22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8"/>
                    <a:pt x="21" y="9"/>
                    <a:pt x="20" y="9"/>
                  </a:cubicBezTo>
                  <a:cubicBezTo>
                    <a:pt x="20" y="10"/>
                    <a:pt x="20" y="10"/>
                    <a:pt x="20" y="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26" name="Freeform 44"/>
            <p:cNvSpPr/>
            <p:nvPr/>
          </p:nvSpPr>
          <p:spPr bwMode="auto">
            <a:xfrm>
              <a:off x="4021913" y="3115439"/>
              <a:ext cx="147638" cy="138113"/>
            </a:xfrm>
            <a:custGeom>
              <a:avLst/>
              <a:gdLst>
                <a:gd name="T0" fmla="*/ 28 w 32"/>
                <a:gd name="T1" fmla="*/ 30 h 30"/>
                <a:gd name="T2" fmla="*/ 3 w 32"/>
                <a:gd name="T3" fmla="*/ 30 h 30"/>
                <a:gd name="T4" fmla="*/ 0 w 32"/>
                <a:gd name="T5" fmla="*/ 26 h 30"/>
                <a:gd name="T6" fmla="*/ 0 w 32"/>
                <a:gd name="T7" fmla="*/ 7 h 30"/>
                <a:gd name="T8" fmla="*/ 3 w 32"/>
                <a:gd name="T9" fmla="*/ 3 h 30"/>
                <a:gd name="T10" fmla="*/ 4 w 32"/>
                <a:gd name="T11" fmla="*/ 3 h 30"/>
                <a:gd name="T12" fmla="*/ 4 w 32"/>
                <a:gd name="T13" fmla="*/ 3 h 30"/>
                <a:gd name="T14" fmla="*/ 8 w 32"/>
                <a:gd name="T15" fmla="*/ 3 h 30"/>
                <a:gd name="T16" fmla="*/ 8 w 32"/>
                <a:gd name="T17" fmla="*/ 3 h 30"/>
                <a:gd name="T18" fmla="*/ 12 w 32"/>
                <a:gd name="T19" fmla="*/ 2 h 30"/>
                <a:gd name="T20" fmla="*/ 13 w 32"/>
                <a:gd name="T21" fmla="*/ 2 h 30"/>
                <a:gd name="T22" fmla="*/ 16 w 32"/>
                <a:gd name="T23" fmla="*/ 1 h 30"/>
                <a:gd name="T24" fmla="*/ 17 w 32"/>
                <a:gd name="T25" fmla="*/ 1 h 30"/>
                <a:gd name="T26" fmla="*/ 18 w 32"/>
                <a:gd name="T27" fmla="*/ 1 h 30"/>
                <a:gd name="T28" fmla="*/ 19 w 32"/>
                <a:gd name="T29" fmla="*/ 1 h 30"/>
                <a:gd name="T30" fmla="*/ 21 w 32"/>
                <a:gd name="T31" fmla="*/ 0 h 30"/>
                <a:gd name="T32" fmla="*/ 23 w 32"/>
                <a:gd name="T33" fmla="*/ 0 h 30"/>
                <a:gd name="T34" fmla="*/ 26 w 32"/>
                <a:gd name="T35" fmla="*/ 2 h 30"/>
                <a:gd name="T36" fmla="*/ 26 w 32"/>
                <a:gd name="T37" fmla="*/ 3 h 30"/>
                <a:gd name="T38" fmla="*/ 27 w 32"/>
                <a:gd name="T39" fmla="*/ 5 h 30"/>
                <a:gd name="T40" fmla="*/ 27 w 32"/>
                <a:gd name="T41" fmla="*/ 5 h 30"/>
                <a:gd name="T42" fmla="*/ 31 w 32"/>
                <a:gd name="T43" fmla="*/ 20 h 30"/>
                <a:gd name="T44" fmla="*/ 31 w 32"/>
                <a:gd name="T45" fmla="*/ 20 h 30"/>
                <a:gd name="T46" fmla="*/ 31 w 32"/>
                <a:gd name="T47" fmla="*/ 23 h 30"/>
                <a:gd name="T48" fmla="*/ 31 w 32"/>
                <a:gd name="T49" fmla="*/ 24 h 30"/>
                <a:gd name="T50" fmla="*/ 32 w 32"/>
                <a:gd name="T51" fmla="*/ 26 h 30"/>
                <a:gd name="T52" fmla="*/ 30 w 32"/>
                <a:gd name="T53" fmla="*/ 28 h 30"/>
                <a:gd name="T54" fmla="*/ 28 w 32"/>
                <a:gd name="T5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2" h="30">
                  <a:moveTo>
                    <a:pt x="28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1" y="30"/>
                    <a:pt x="0" y="28"/>
                    <a:pt x="0" y="2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1" y="3"/>
                    <a:pt x="3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3"/>
                    <a:pt x="7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9" y="3"/>
                    <a:pt x="11" y="2"/>
                    <a:pt x="12" y="2"/>
                  </a:cubicBezTo>
                  <a:cubicBezTo>
                    <a:pt x="12" y="2"/>
                    <a:pt x="13" y="2"/>
                    <a:pt x="13" y="2"/>
                  </a:cubicBezTo>
                  <a:cubicBezTo>
                    <a:pt x="14" y="2"/>
                    <a:pt x="15" y="2"/>
                    <a:pt x="16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9" y="1"/>
                    <a:pt x="19" y="1"/>
                  </a:cubicBezTo>
                  <a:cubicBezTo>
                    <a:pt x="20" y="0"/>
                    <a:pt x="21" y="0"/>
                    <a:pt x="21" y="0"/>
                  </a:cubicBezTo>
                  <a:cubicBezTo>
                    <a:pt x="22" y="0"/>
                    <a:pt x="22" y="0"/>
                    <a:pt x="23" y="0"/>
                  </a:cubicBezTo>
                  <a:cubicBezTo>
                    <a:pt x="24" y="0"/>
                    <a:pt x="26" y="1"/>
                    <a:pt x="26" y="2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7" y="4"/>
                    <a:pt x="27" y="4"/>
                    <a:pt x="27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9" y="10"/>
                    <a:pt x="30" y="15"/>
                    <a:pt x="31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1" y="21"/>
                    <a:pt x="31" y="22"/>
                    <a:pt x="31" y="23"/>
                  </a:cubicBezTo>
                  <a:cubicBezTo>
                    <a:pt x="31" y="23"/>
                    <a:pt x="31" y="24"/>
                    <a:pt x="31" y="24"/>
                  </a:cubicBezTo>
                  <a:cubicBezTo>
                    <a:pt x="31" y="24"/>
                    <a:pt x="31" y="25"/>
                    <a:pt x="32" y="26"/>
                  </a:cubicBezTo>
                  <a:cubicBezTo>
                    <a:pt x="32" y="27"/>
                    <a:pt x="31" y="28"/>
                    <a:pt x="30" y="28"/>
                  </a:cubicBezTo>
                  <a:cubicBezTo>
                    <a:pt x="30" y="29"/>
                    <a:pt x="29" y="30"/>
                    <a:pt x="28" y="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27" name="Freeform 45"/>
            <p:cNvSpPr/>
            <p:nvPr/>
          </p:nvSpPr>
          <p:spPr bwMode="auto">
            <a:xfrm>
              <a:off x="3850463" y="3115439"/>
              <a:ext cx="147638" cy="138113"/>
            </a:xfrm>
            <a:custGeom>
              <a:avLst/>
              <a:gdLst>
                <a:gd name="T0" fmla="*/ 32 w 32"/>
                <a:gd name="T1" fmla="*/ 7 h 30"/>
                <a:gd name="T2" fmla="*/ 32 w 32"/>
                <a:gd name="T3" fmla="*/ 26 h 30"/>
                <a:gd name="T4" fmla="*/ 28 w 32"/>
                <a:gd name="T5" fmla="*/ 30 h 30"/>
                <a:gd name="T6" fmla="*/ 4 w 32"/>
                <a:gd name="T7" fmla="*/ 30 h 30"/>
                <a:gd name="T8" fmla="*/ 1 w 32"/>
                <a:gd name="T9" fmla="*/ 28 h 30"/>
                <a:gd name="T10" fmla="*/ 0 w 32"/>
                <a:gd name="T11" fmla="*/ 26 h 30"/>
                <a:gd name="T12" fmla="*/ 0 w 32"/>
                <a:gd name="T13" fmla="*/ 24 h 30"/>
                <a:gd name="T14" fmla="*/ 0 w 32"/>
                <a:gd name="T15" fmla="*/ 23 h 30"/>
                <a:gd name="T16" fmla="*/ 0 w 32"/>
                <a:gd name="T17" fmla="*/ 20 h 30"/>
                <a:gd name="T18" fmla="*/ 0 w 32"/>
                <a:gd name="T19" fmla="*/ 20 h 30"/>
                <a:gd name="T20" fmla="*/ 4 w 32"/>
                <a:gd name="T21" fmla="*/ 5 h 30"/>
                <a:gd name="T22" fmla="*/ 4 w 32"/>
                <a:gd name="T23" fmla="*/ 5 h 30"/>
                <a:gd name="T24" fmla="*/ 5 w 32"/>
                <a:gd name="T25" fmla="*/ 3 h 30"/>
                <a:gd name="T26" fmla="*/ 5 w 32"/>
                <a:gd name="T27" fmla="*/ 2 h 30"/>
                <a:gd name="T28" fmla="*/ 9 w 32"/>
                <a:gd name="T29" fmla="*/ 0 h 30"/>
                <a:gd name="T30" fmla="*/ 9 w 32"/>
                <a:gd name="T31" fmla="*/ 0 h 30"/>
                <a:gd name="T32" fmla="*/ 10 w 32"/>
                <a:gd name="T33" fmla="*/ 0 h 30"/>
                <a:gd name="T34" fmla="*/ 12 w 32"/>
                <a:gd name="T35" fmla="*/ 1 h 30"/>
                <a:gd name="T36" fmla="*/ 13 w 32"/>
                <a:gd name="T37" fmla="*/ 1 h 30"/>
                <a:gd name="T38" fmla="*/ 14 w 32"/>
                <a:gd name="T39" fmla="*/ 1 h 30"/>
                <a:gd name="T40" fmla="*/ 15 w 32"/>
                <a:gd name="T41" fmla="*/ 1 h 30"/>
                <a:gd name="T42" fmla="*/ 18 w 32"/>
                <a:gd name="T43" fmla="*/ 2 h 30"/>
                <a:gd name="T44" fmla="*/ 19 w 32"/>
                <a:gd name="T45" fmla="*/ 2 h 30"/>
                <a:gd name="T46" fmla="*/ 23 w 32"/>
                <a:gd name="T47" fmla="*/ 3 h 30"/>
                <a:gd name="T48" fmla="*/ 23 w 32"/>
                <a:gd name="T49" fmla="*/ 3 h 30"/>
                <a:gd name="T50" fmla="*/ 27 w 32"/>
                <a:gd name="T51" fmla="*/ 3 h 30"/>
                <a:gd name="T52" fmla="*/ 27 w 32"/>
                <a:gd name="T53" fmla="*/ 3 h 30"/>
                <a:gd name="T54" fmla="*/ 28 w 32"/>
                <a:gd name="T55" fmla="*/ 3 h 30"/>
                <a:gd name="T56" fmla="*/ 32 w 32"/>
                <a:gd name="T57" fmla="*/ 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2" h="30">
                  <a:moveTo>
                    <a:pt x="32" y="7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32" y="28"/>
                    <a:pt x="30" y="30"/>
                    <a:pt x="28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3" y="30"/>
                    <a:pt x="1" y="29"/>
                    <a:pt x="1" y="28"/>
                  </a:cubicBezTo>
                  <a:cubicBezTo>
                    <a:pt x="0" y="28"/>
                    <a:pt x="0" y="27"/>
                    <a:pt x="0" y="26"/>
                  </a:cubicBezTo>
                  <a:cubicBezTo>
                    <a:pt x="0" y="25"/>
                    <a:pt x="0" y="25"/>
                    <a:pt x="0" y="24"/>
                  </a:cubicBezTo>
                  <a:cubicBezTo>
                    <a:pt x="0" y="24"/>
                    <a:pt x="0" y="23"/>
                    <a:pt x="0" y="23"/>
                  </a:cubicBezTo>
                  <a:cubicBezTo>
                    <a:pt x="0" y="22"/>
                    <a:pt x="0" y="21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15"/>
                    <a:pt x="2" y="10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5" y="4"/>
                    <a:pt x="5" y="3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6" y="1"/>
                    <a:pt x="7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1" y="0"/>
                    <a:pt x="12" y="0"/>
                    <a:pt x="12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4" y="1"/>
                  </a:cubicBezTo>
                  <a:cubicBezTo>
                    <a:pt x="14" y="1"/>
                    <a:pt x="15" y="1"/>
                    <a:pt x="15" y="1"/>
                  </a:cubicBezTo>
                  <a:cubicBezTo>
                    <a:pt x="16" y="2"/>
                    <a:pt x="17" y="2"/>
                    <a:pt x="18" y="2"/>
                  </a:cubicBezTo>
                  <a:cubicBezTo>
                    <a:pt x="18" y="2"/>
                    <a:pt x="19" y="2"/>
                    <a:pt x="19" y="2"/>
                  </a:cubicBezTo>
                  <a:cubicBezTo>
                    <a:pt x="21" y="2"/>
                    <a:pt x="22" y="3"/>
                    <a:pt x="23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5" y="3"/>
                    <a:pt x="26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0" y="3"/>
                    <a:pt x="32" y="5"/>
                    <a:pt x="32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28" name="Freeform 46"/>
            <p:cNvSpPr/>
            <p:nvPr/>
          </p:nvSpPr>
          <p:spPr bwMode="auto">
            <a:xfrm>
              <a:off x="3901263" y="3012251"/>
              <a:ext cx="96838" cy="93663"/>
            </a:xfrm>
            <a:custGeom>
              <a:avLst/>
              <a:gdLst>
                <a:gd name="T0" fmla="*/ 19 w 21"/>
                <a:gd name="T1" fmla="*/ 1 h 20"/>
                <a:gd name="T2" fmla="*/ 21 w 21"/>
                <a:gd name="T3" fmla="*/ 4 h 20"/>
                <a:gd name="T4" fmla="*/ 21 w 21"/>
                <a:gd name="T5" fmla="*/ 16 h 20"/>
                <a:gd name="T6" fmla="*/ 19 w 21"/>
                <a:gd name="T7" fmla="*/ 19 h 20"/>
                <a:gd name="T8" fmla="*/ 17 w 21"/>
                <a:gd name="T9" fmla="*/ 20 h 20"/>
                <a:gd name="T10" fmla="*/ 13 w 21"/>
                <a:gd name="T11" fmla="*/ 20 h 20"/>
                <a:gd name="T12" fmla="*/ 13 w 21"/>
                <a:gd name="T13" fmla="*/ 20 h 20"/>
                <a:gd name="T14" fmla="*/ 9 w 21"/>
                <a:gd name="T15" fmla="*/ 19 h 20"/>
                <a:gd name="T16" fmla="*/ 8 w 21"/>
                <a:gd name="T17" fmla="*/ 19 h 20"/>
                <a:gd name="T18" fmla="*/ 5 w 21"/>
                <a:gd name="T19" fmla="*/ 19 h 20"/>
                <a:gd name="T20" fmla="*/ 4 w 21"/>
                <a:gd name="T21" fmla="*/ 18 h 20"/>
                <a:gd name="T22" fmla="*/ 3 w 21"/>
                <a:gd name="T23" fmla="*/ 18 h 20"/>
                <a:gd name="T24" fmla="*/ 0 w 21"/>
                <a:gd name="T25" fmla="*/ 16 h 20"/>
                <a:gd name="T26" fmla="*/ 1 w 21"/>
                <a:gd name="T27" fmla="*/ 12 h 20"/>
                <a:gd name="T28" fmla="*/ 1 w 21"/>
                <a:gd name="T29" fmla="*/ 12 h 20"/>
                <a:gd name="T30" fmla="*/ 2 w 21"/>
                <a:gd name="T31" fmla="*/ 10 h 20"/>
                <a:gd name="T32" fmla="*/ 3 w 21"/>
                <a:gd name="T33" fmla="*/ 10 h 20"/>
                <a:gd name="T34" fmla="*/ 4 w 21"/>
                <a:gd name="T35" fmla="*/ 8 h 20"/>
                <a:gd name="T36" fmla="*/ 5 w 21"/>
                <a:gd name="T37" fmla="*/ 8 h 20"/>
                <a:gd name="T38" fmla="*/ 6 w 21"/>
                <a:gd name="T39" fmla="*/ 7 h 20"/>
                <a:gd name="T40" fmla="*/ 7 w 21"/>
                <a:gd name="T41" fmla="*/ 6 h 20"/>
                <a:gd name="T42" fmla="*/ 7 w 21"/>
                <a:gd name="T43" fmla="*/ 5 h 20"/>
                <a:gd name="T44" fmla="*/ 9 w 21"/>
                <a:gd name="T45" fmla="*/ 4 h 20"/>
                <a:gd name="T46" fmla="*/ 9 w 21"/>
                <a:gd name="T47" fmla="*/ 4 h 20"/>
                <a:gd name="T48" fmla="*/ 10 w 21"/>
                <a:gd name="T49" fmla="*/ 3 h 20"/>
                <a:gd name="T50" fmla="*/ 11 w 21"/>
                <a:gd name="T51" fmla="*/ 3 h 20"/>
                <a:gd name="T52" fmla="*/ 12 w 21"/>
                <a:gd name="T53" fmla="*/ 2 h 20"/>
                <a:gd name="T54" fmla="*/ 13 w 21"/>
                <a:gd name="T55" fmla="*/ 2 h 20"/>
                <a:gd name="T56" fmla="*/ 14 w 21"/>
                <a:gd name="T57" fmla="*/ 1 h 20"/>
                <a:gd name="T58" fmla="*/ 14 w 21"/>
                <a:gd name="T59" fmla="*/ 1 h 20"/>
                <a:gd name="T60" fmla="*/ 16 w 21"/>
                <a:gd name="T61" fmla="*/ 1 h 20"/>
                <a:gd name="T62" fmla="*/ 19 w 21"/>
                <a:gd name="T63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" h="20">
                  <a:moveTo>
                    <a:pt x="19" y="1"/>
                  </a:moveTo>
                  <a:cubicBezTo>
                    <a:pt x="20" y="2"/>
                    <a:pt x="21" y="3"/>
                    <a:pt x="21" y="4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8"/>
                    <a:pt x="20" y="19"/>
                    <a:pt x="19" y="19"/>
                  </a:cubicBezTo>
                  <a:cubicBezTo>
                    <a:pt x="19" y="20"/>
                    <a:pt x="18" y="20"/>
                    <a:pt x="17" y="20"/>
                  </a:cubicBezTo>
                  <a:cubicBezTo>
                    <a:pt x="15" y="20"/>
                    <a:pt x="14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2" y="20"/>
                    <a:pt x="10" y="20"/>
                    <a:pt x="9" y="19"/>
                  </a:cubicBezTo>
                  <a:cubicBezTo>
                    <a:pt x="9" y="19"/>
                    <a:pt x="8" y="19"/>
                    <a:pt x="8" y="19"/>
                  </a:cubicBezTo>
                  <a:cubicBezTo>
                    <a:pt x="7" y="19"/>
                    <a:pt x="6" y="19"/>
                    <a:pt x="5" y="19"/>
                  </a:cubicBezTo>
                  <a:cubicBezTo>
                    <a:pt x="5" y="19"/>
                    <a:pt x="4" y="18"/>
                    <a:pt x="4" y="18"/>
                  </a:cubicBezTo>
                  <a:cubicBezTo>
                    <a:pt x="4" y="18"/>
                    <a:pt x="3" y="18"/>
                    <a:pt x="3" y="18"/>
                  </a:cubicBezTo>
                  <a:cubicBezTo>
                    <a:pt x="2" y="18"/>
                    <a:pt x="1" y="17"/>
                    <a:pt x="0" y="16"/>
                  </a:cubicBezTo>
                  <a:cubicBezTo>
                    <a:pt x="0" y="14"/>
                    <a:pt x="0" y="13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1"/>
                    <a:pt x="2" y="11"/>
                    <a:pt x="2" y="10"/>
                  </a:cubicBezTo>
                  <a:cubicBezTo>
                    <a:pt x="2" y="10"/>
                    <a:pt x="2" y="10"/>
                    <a:pt x="3" y="10"/>
                  </a:cubicBezTo>
                  <a:cubicBezTo>
                    <a:pt x="3" y="9"/>
                    <a:pt x="4" y="9"/>
                    <a:pt x="4" y="8"/>
                  </a:cubicBezTo>
                  <a:cubicBezTo>
                    <a:pt x="4" y="8"/>
                    <a:pt x="5" y="8"/>
                    <a:pt x="5" y="8"/>
                  </a:cubicBezTo>
                  <a:cubicBezTo>
                    <a:pt x="5" y="7"/>
                    <a:pt x="5" y="7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7" y="6"/>
                    <a:pt x="7" y="5"/>
                    <a:pt x="7" y="5"/>
                  </a:cubicBezTo>
                  <a:cubicBezTo>
                    <a:pt x="8" y="5"/>
                    <a:pt x="8" y="5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0" y="4"/>
                    <a:pt x="10" y="3"/>
                    <a:pt x="10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2" y="2"/>
                    <a:pt x="12" y="2"/>
                  </a:cubicBezTo>
                  <a:cubicBezTo>
                    <a:pt x="12" y="2"/>
                    <a:pt x="12" y="2"/>
                    <a:pt x="13" y="2"/>
                  </a:cubicBezTo>
                  <a:cubicBezTo>
                    <a:pt x="13" y="2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5" y="1"/>
                    <a:pt x="15" y="1"/>
                    <a:pt x="16" y="1"/>
                  </a:cubicBezTo>
                  <a:cubicBezTo>
                    <a:pt x="17" y="0"/>
                    <a:pt x="18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29" name="Freeform 47"/>
            <p:cNvSpPr/>
            <p:nvPr/>
          </p:nvSpPr>
          <p:spPr bwMode="auto">
            <a:xfrm>
              <a:off x="4021913" y="3012251"/>
              <a:ext cx="92075" cy="93663"/>
            </a:xfrm>
            <a:custGeom>
              <a:avLst/>
              <a:gdLst>
                <a:gd name="T0" fmla="*/ 20 w 20"/>
                <a:gd name="T1" fmla="*/ 16 h 20"/>
                <a:gd name="T2" fmla="*/ 17 w 20"/>
                <a:gd name="T3" fmla="*/ 18 h 20"/>
                <a:gd name="T4" fmla="*/ 16 w 20"/>
                <a:gd name="T5" fmla="*/ 18 h 20"/>
                <a:gd name="T6" fmla="*/ 15 w 20"/>
                <a:gd name="T7" fmla="*/ 19 h 20"/>
                <a:gd name="T8" fmla="*/ 12 w 20"/>
                <a:gd name="T9" fmla="*/ 19 h 20"/>
                <a:gd name="T10" fmla="*/ 11 w 20"/>
                <a:gd name="T11" fmla="*/ 19 h 20"/>
                <a:gd name="T12" fmla="*/ 8 w 20"/>
                <a:gd name="T13" fmla="*/ 20 h 20"/>
                <a:gd name="T14" fmla="*/ 7 w 20"/>
                <a:gd name="T15" fmla="*/ 20 h 20"/>
                <a:gd name="T16" fmla="*/ 3 w 20"/>
                <a:gd name="T17" fmla="*/ 20 h 20"/>
                <a:gd name="T18" fmla="*/ 1 w 20"/>
                <a:gd name="T19" fmla="*/ 19 h 20"/>
                <a:gd name="T20" fmla="*/ 0 w 20"/>
                <a:gd name="T21" fmla="*/ 16 h 20"/>
                <a:gd name="T22" fmla="*/ 0 w 20"/>
                <a:gd name="T23" fmla="*/ 4 h 20"/>
                <a:gd name="T24" fmla="*/ 1 w 20"/>
                <a:gd name="T25" fmla="*/ 1 h 20"/>
                <a:gd name="T26" fmla="*/ 5 w 20"/>
                <a:gd name="T27" fmla="*/ 1 h 20"/>
                <a:gd name="T28" fmla="*/ 6 w 20"/>
                <a:gd name="T29" fmla="*/ 1 h 20"/>
                <a:gd name="T30" fmla="*/ 6 w 20"/>
                <a:gd name="T31" fmla="*/ 1 h 20"/>
                <a:gd name="T32" fmla="*/ 8 w 20"/>
                <a:gd name="T33" fmla="*/ 2 h 20"/>
                <a:gd name="T34" fmla="*/ 8 w 20"/>
                <a:gd name="T35" fmla="*/ 2 h 20"/>
                <a:gd name="T36" fmla="*/ 9 w 20"/>
                <a:gd name="T37" fmla="*/ 3 h 20"/>
                <a:gd name="T38" fmla="*/ 10 w 20"/>
                <a:gd name="T39" fmla="*/ 3 h 20"/>
                <a:gd name="T40" fmla="*/ 11 w 20"/>
                <a:gd name="T41" fmla="*/ 4 h 20"/>
                <a:gd name="T42" fmla="*/ 12 w 20"/>
                <a:gd name="T43" fmla="*/ 4 h 20"/>
                <a:gd name="T44" fmla="*/ 13 w 20"/>
                <a:gd name="T45" fmla="*/ 5 h 20"/>
                <a:gd name="T46" fmla="*/ 14 w 20"/>
                <a:gd name="T47" fmla="*/ 6 h 20"/>
                <a:gd name="T48" fmla="*/ 14 w 20"/>
                <a:gd name="T49" fmla="*/ 7 h 20"/>
                <a:gd name="T50" fmla="*/ 15 w 20"/>
                <a:gd name="T51" fmla="*/ 8 h 20"/>
                <a:gd name="T52" fmla="*/ 16 w 20"/>
                <a:gd name="T53" fmla="*/ 8 h 20"/>
                <a:gd name="T54" fmla="*/ 18 w 20"/>
                <a:gd name="T55" fmla="*/ 10 h 20"/>
                <a:gd name="T56" fmla="*/ 18 w 20"/>
                <a:gd name="T57" fmla="*/ 11 h 20"/>
                <a:gd name="T58" fmla="*/ 19 w 20"/>
                <a:gd name="T59" fmla="*/ 12 h 20"/>
                <a:gd name="T60" fmla="*/ 19 w 20"/>
                <a:gd name="T61" fmla="*/ 12 h 20"/>
                <a:gd name="T62" fmla="*/ 20 w 20"/>
                <a:gd name="T63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" h="20">
                  <a:moveTo>
                    <a:pt x="20" y="16"/>
                  </a:moveTo>
                  <a:cubicBezTo>
                    <a:pt x="19" y="17"/>
                    <a:pt x="18" y="18"/>
                    <a:pt x="17" y="18"/>
                  </a:cubicBezTo>
                  <a:cubicBezTo>
                    <a:pt x="17" y="18"/>
                    <a:pt x="17" y="18"/>
                    <a:pt x="16" y="18"/>
                  </a:cubicBezTo>
                  <a:cubicBezTo>
                    <a:pt x="16" y="18"/>
                    <a:pt x="16" y="19"/>
                    <a:pt x="15" y="19"/>
                  </a:cubicBezTo>
                  <a:cubicBezTo>
                    <a:pt x="14" y="19"/>
                    <a:pt x="13" y="19"/>
                    <a:pt x="12" y="19"/>
                  </a:cubicBezTo>
                  <a:cubicBezTo>
                    <a:pt x="12" y="19"/>
                    <a:pt x="12" y="19"/>
                    <a:pt x="11" y="19"/>
                  </a:cubicBezTo>
                  <a:cubicBezTo>
                    <a:pt x="10" y="20"/>
                    <a:pt x="9" y="20"/>
                    <a:pt x="8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6" y="20"/>
                    <a:pt x="5" y="20"/>
                    <a:pt x="3" y="20"/>
                  </a:cubicBezTo>
                  <a:cubicBezTo>
                    <a:pt x="2" y="20"/>
                    <a:pt x="2" y="20"/>
                    <a:pt x="1" y="19"/>
                  </a:cubicBezTo>
                  <a:cubicBezTo>
                    <a:pt x="0" y="19"/>
                    <a:pt x="0" y="18"/>
                    <a:pt x="0" y="1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5" y="1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1"/>
                    <a:pt x="7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9" y="3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1" y="4"/>
                    <a:pt x="11" y="4"/>
                  </a:cubicBezTo>
                  <a:cubicBezTo>
                    <a:pt x="11" y="4"/>
                    <a:pt x="11" y="4"/>
                    <a:pt x="12" y="4"/>
                  </a:cubicBezTo>
                  <a:cubicBezTo>
                    <a:pt x="12" y="5"/>
                    <a:pt x="12" y="5"/>
                    <a:pt x="13" y="5"/>
                  </a:cubicBezTo>
                  <a:cubicBezTo>
                    <a:pt x="13" y="5"/>
                    <a:pt x="13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ubicBezTo>
                    <a:pt x="15" y="7"/>
                    <a:pt x="15" y="7"/>
                    <a:pt x="15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9"/>
                    <a:pt x="17" y="9"/>
                    <a:pt x="18" y="10"/>
                  </a:cubicBezTo>
                  <a:cubicBezTo>
                    <a:pt x="18" y="10"/>
                    <a:pt x="18" y="10"/>
                    <a:pt x="18" y="11"/>
                  </a:cubicBezTo>
                  <a:cubicBezTo>
                    <a:pt x="18" y="11"/>
                    <a:pt x="19" y="11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13"/>
                    <a:pt x="20" y="14"/>
                    <a:pt x="20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30" name="Freeform 48"/>
            <p:cNvSpPr/>
            <p:nvPr/>
          </p:nvSpPr>
          <p:spPr bwMode="auto">
            <a:xfrm>
              <a:off x="3845700" y="3031301"/>
              <a:ext cx="60325" cy="50800"/>
            </a:xfrm>
            <a:custGeom>
              <a:avLst/>
              <a:gdLst>
                <a:gd name="T0" fmla="*/ 8 w 13"/>
                <a:gd name="T1" fmla="*/ 6 h 11"/>
                <a:gd name="T2" fmla="*/ 8 w 13"/>
                <a:gd name="T3" fmla="*/ 6 h 11"/>
                <a:gd name="T4" fmla="*/ 10 w 13"/>
                <a:gd name="T5" fmla="*/ 4 h 11"/>
                <a:gd name="T6" fmla="*/ 13 w 13"/>
                <a:gd name="T7" fmla="*/ 1 h 11"/>
                <a:gd name="T8" fmla="*/ 13 w 13"/>
                <a:gd name="T9" fmla="*/ 0 h 11"/>
                <a:gd name="T10" fmla="*/ 12 w 13"/>
                <a:gd name="T11" fmla="*/ 0 h 11"/>
                <a:gd name="T12" fmla="*/ 1 w 13"/>
                <a:gd name="T13" fmla="*/ 7 h 11"/>
                <a:gd name="T14" fmla="*/ 0 w 13"/>
                <a:gd name="T15" fmla="*/ 9 h 11"/>
                <a:gd name="T16" fmla="*/ 1 w 13"/>
                <a:gd name="T17" fmla="*/ 10 h 11"/>
                <a:gd name="T18" fmla="*/ 6 w 13"/>
                <a:gd name="T19" fmla="*/ 9 h 11"/>
                <a:gd name="T20" fmla="*/ 8 w 13"/>
                <a:gd name="T21" fmla="*/ 7 h 11"/>
                <a:gd name="T22" fmla="*/ 8 w 13"/>
                <a:gd name="T23" fmla="*/ 7 h 11"/>
                <a:gd name="T24" fmla="*/ 8 w 13"/>
                <a:gd name="T2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11">
                  <a:moveTo>
                    <a:pt x="8" y="6"/>
                  </a:moveTo>
                  <a:cubicBezTo>
                    <a:pt x="8" y="6"/>
                    <a:pt x="8" y="6"/>
                    <a:pt x="8" y="6"/>
                  </a:cubicBezTo>
                  <a:cubicBezTo>
                    <a:pt x="9" y="5"/>
                    <a:pt x="9" y="5"/>
                    <a:pt x="10" y="4"/>
                  </a:cubicBezTo>
                  <a:cubicBezTo>
                    <a:pt x="10" y="4"/>
                    <a:pt x="11" y="2"/>
                    <a:pt x="13" y="1"/>
                  </a:cubicBezTo>
                  <a:cubicBezTo>
                    <a:pt x="13" y="1"/>
                    <a:pt x="13" y="0"/>
                    <a:pt x="13" y="0"/>
                  </a:cubicBezTo>
                  <a:cubicBezTo>
                    <a:pt x="13" y="0"/>
                    <a:pt x="12" y="0"/>
                    <a:pt x="12" y="0"/>
                  </a:cubicBezTo>
                  <a:cubicBezTo>
                    <a:pt x="8" y="2"/>
                    <a:pt x="4" y="4"/>
                    <a:pt x="1" y="7"/>
                  </a:cubicBezTo>
                  <a:cubicBezTo>
                    <a:pt x="0" y="7"/>
                    <a:pt x="0" y="8"/>
                    <a:pt x="0" y="9"/>
                  </a:cubicBezTo>
                  <a:cubicBezTo>
                    <a:pt x="0" y="9"/>
                    <a:pt x="0" y="10"/>
                    <a:pt x="1" y="10"/>
                  </a:cubicBezTo>
                  <a:cubicBezTo>
                    <a:pt x="3" y="11"/>
                    <a:pt x="5" y="11"/>
                    <a:pt x="6" y="9"/>
                  </a:cubicBezTo>
                  <a:cubicBezTo>
                    <a:pt x="7" y="8"/>
                    <a:pt x="7" y="8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6"/>
                    <a:pt x="8" y="6"/>
                    <a:pt x="8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31" name="Freeform 49"/>
            <p:cNvSpPr/>
            <p:nvPr/>
          </p:nvSpPr>
          <p:spPr bwMode="auto">
            <a:xfrm>
              <a:off x="4109225" y="3031301"/>
              <a:ext cx="60325" cy="50800"/>
            </a:xfrm>
            <a:custGeom>
              <a:avLst/>
              <a:gdLst>
                <a:gd name="T0" fmla="*/ 5 w 13"/>
                <a:gd name="T1" fmla="*/ 6 h 11"/>
                <a:gd name="T2" fmla="*/ 5 w 13"/>
                <a:gd name="T3" fmla="*/ 6 h 11"/>
                <a:gd name="T4" fmla="*/ 3 w 13"/>
                <a:gd name="T5" fmla="*/ 4 h 11"/>
                <a:gd name="T6" fmla="*/ 0 w 13"/>
                <a:gd name="T7" fmla="*/ 1 h 11"/>
                <a:gd name="T8" fmla="*/ 0 w 13"/>
                <a:gd name="T9" fmla="*/ 0 h 11"/>
                <a:gd name="T10" fmla="*/ 1 w 13"/>
                <a:gd name="T11" fmla="*/ 0 h 11"/>
                <a:gd name="T12" fmla="*/ 12 w 13"/>
                <a:gd name="T13" fmla="*/ 7 h 11"/>
                <a:gd name="T14" fmla="*/ 13 w 13"/>
                <a:gd name="T15" fmla="*/ 9 h 11"/>
                <a:gd name="T16" fmla="*/ 12 w 13"/>
                <a:gd name="T17" fmla="*/ 10 h 11"/>
                <a:gd name="T18" fmla="*/ 7 w 13"/>
                <a:gd name="T19" fmla="*/ 9 h 11"/>
                <a:gd name="T20" fmla="*/ 5 w 13"/>
                <a:gd name="T21" fmla="*/ 7 h 11"/>
                <a:gd name="T22" fmla="*/ 5 w 13"/>
                <a:gd name="T23" fmla="*/ 7 h 11"/>
                <a:gd name="T24" fmla="*/ 5 w 13"/>
                <a:gd name="T2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11">
                  <a:moveTo>
                    <a:pt x="5" y="6"/>
                  </a:moveTo>
                  <a:cubicBezTo>
                    <a:pt x="5" y="6"/>
                    <a:pt x="5" y="6"/>
                    <a:pt x="5" y="6"/>
                  </a:cubicBezTo>
                  <a:cubicBezTo>
                    <a:pt x="4" y="5"/>
                    <a:pt x="4" y="5"/>
                    <a:pt x="3" y="4"/>
                  </a:cubicBezTo>
                  <a:cubicBezTo>
                    <a:pt x="3" y="4"/>
                    <a:pt x="2" y="2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" y="2"/>
                    <a:pt x="9" y="4"/>
                    <a:pt x="12" y="7"/>
                  </a:cubicBezTo>
                  <a:cubicBezTo>
                    <a:pt x="13" y="7"/>
                    <a:pt x="13" y="8"/>
                    <a:pt x="13" y="9"/>
                  </a:cubicBezTo>
                  <a:cubicBezTo>
                    <a:pt x="13" y="9"/>
                    <a:pt x="13" y="10"/>
                    <a:pt x="12" y="10"/>
                  </a:cubicBezTo>
                  <a:cubicBezTo>
                    <a:pt x="10" y="11"/>
                    <a:pt x="8" y="11"/>
                    <a:pt x="7" y="9"/>
                  </a:cubicBezTo>
                  <a:cubicBezTo>
                    <a:pt x="6" y="8"/>
                    <a:pt x="6" y="8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5" y="6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32" name="Freeform 50"/>
            <p:cNvSpPr/>
            <p:nvPr/>
          </p:nvSpPr>
          <p:spPr bwMode="auto">
            <a:xfrm>
              <a:off x="3845700" y="3444051"/>
              <a:ext cx="60325" cy="50800"/>
            </a:xfrm>
            <a:custGeom>
              <a:avLst/>
              <a:gdLst>
                <a:gd name="T0" fmla="*/ 8 w 13"/>
                <a:gd name="T1" fmla="*/ 5 h 11"/>
                <a:gd name="T2" fmla="*/ 8 w 13"/>
                <a:gd name="T3" fmla="*/ 5 h 11"/>
                <a:gd name="T4" fmla="*/ 10 w 13"/>
                <a:gd name="T5" fmla="*/ 7 h 11"/>
                <a:gd name="T6" fmla="*/ 13 w 13"/>
                <a:gd name="T7" fmla="*/ 10 h 11"/>
                <a:gd name="T8" fmla="*/ 13 w 13"/>
                <a:gd name="T9" fmla="*/ 11 h 11"/>
                <a:gd name="T10" fmla="*/ 12 w 13"/>
                <a:gd name="T11" fmla="*/ 11 h 11"/>
                <a:gd name="T12" fmla="*/ 1 w 13"/>
                <a:gd name="T13" fmla="*/ 4 h 11"/>
                <a:gd name="T14" fmla="*/ 0 w 13"/>
                <a:gd name="T15" fmla="*/ 2 h 11"/>
                <a:gd name="T16" fmla="*/ 1 w 13"/>
                <a:gd name="T17" fmla="*/ 1 h 11"/>
                <a:gd name="T18" fmla="*/ 6 w 13"/>
                <a:gd name="T19" fmla="*/ 2 h 11"/>
                <a:gd name="T20" fmla="*/ 8 w 13"/>
                <a:gd name="T21" fmla="*/ 4 h 11"/>
                <a:gd name="T22" fmla="*/ 8 w 13"/>
                <a:gd name="T23" fmla="*/ 4 h 11"/>
                <a:gd name="T24" fmla="*/ 8 w 13"/>
                <a:gd name="T25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11">
                  <a:moveTo>
                    <a:pt x="8" y="5"/>
                  </a:moveTo>
                  <a:cubicBezTo>
                    <a:pt x="8" y="5"/>
                    <a:pt x="8" y="5"/>
                    <a:pt x="8" y="5"/>
                  </a:cubicBezTo>
                  <a:cubicBezTo>
                    <a:pt x="9" y="6"/>
                    <a:pt x="9" y="6"/>
                    <a:pt x="10" y="7"/>
                  </a:cubicBezTo>
                  <a:cubicBezTo>
                    <a:pt x="10" y="7"/>
                    <a:pt x="11" y="9"/>
                    <a:pt x="13" y="10"/>
                  </a:cubicBezTo>
                  <a:cubicBezTo>
                    <a:pt x="13" y="10"/>
                    <a:pt x="13" y="11"/>
                    <a:pt x="13" y="11"/>
                  </a:cubicBezTo>
                  <a:cubicBezTo>
                    <a:pt x="13" y="11"/>
                    <a:pt x="12" y="11"/>
                    <a:pt x="12" y="11"/>
                  </a:cubicBezTo>
                  <a:cubicBezTo>
                    <a:pt x="8" y="9"/>
                    <a:pt x="4" y="7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3" y="0"/>
                    <a:pt x="5" y="0"/>
                    <a:pt x="6" y="2"/>
                  </a:cubicBezTo>
                  <a:cubicBezTo>
                    <a:pt x="7" y="3"/>
                    <a:pt x="7" y="3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5"/>
                    <a:pt x="8" y="5"/>
                    <a:pt x="8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33" name="Freeform 51"/>
            <p:cNvSpPr/>
            <p:nvPr/>
          </p:nvSpPr>
          <p:spPr bwMode="auto">
            <a:xfrm>
              <a:off x="4109225" y="3444051"/>
              <a:ext cx="60325" cy="50800"/>
            </a:xfrm>
            <a:custGeom>
              <a:avLst/>
              <a:gdLst>
                <a:gd name="T0" fmla="*/ 5 w 13"/>
                <a:gd name="T1" fmla="*/ 5 h 11"/>
                <a:gd name="T2" fmla="*/ 5 w 13"/>
                <a:gd name="T3" fmla="*/ 5 h 11"/>
                <a:gd name="T4" fmla="*/ 3 w 13"/>
                <a:gd name="T5" fmla="*/ 7 h 11"/>
                <a:gd name="T6" fmla="*/ 0 w 13"/>
                <a:gd name="T7" fmla="*/ 10 h 11"/>
                <a:gd name="T8" fmla="*/ 0 w 13"/>
                <a:gd name="T9" fmla="*/ 11 h 11"/>
                <a:gd name="T10" fmla="*/ 1 w 13"/>
                <a:gd name="T11" fmla="*/ 11 h 11"/>
                <a:gd name="T12" fmla="*/ 12 w 13"/>
                <a:gd name="T13" fmla="*/ 4 h 11"/>
                <a:gd name="T14" fmla="*/ 13 w 13"/>
                <a:gd name="T15" fmla="*/ 2 h 11"/>
                <a:gd name="T16" fmla="*/ 12 w 13"/>
                <a:gd name="T17" fmla="*/ 1 h 11"/>
                <a:gd name="T18" fmla="*/ 7 w 13"/>
                <a:gd name="T19" fmla="*/ 2 h 11"/>
                <a:gd name="T20" fmla="*/ 5 w 13"/>
                <a:gd name="T21" fmla="*/ 4 h 11"/>
                <a:gd name="T22" fmla="*/ 5 w 13"/>
                <a:gd name="T23" fmla="*/ 4 h 11"/>
                <a:gd name="T24" fmla="*/ 5 w 13"/>
                <a:gd name="T25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11">
                  <a:moveTo>
                    <a:pt x="5" y="5"/>
                  </a:move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4" y="6"/>
                    <a:pt x="3" y="7"/>
                  </a:cubicBezTo>
                  <a:cubicBezTo>
                    <a:pt x="3" y="7"/>
                    <a:pt x="2" y="9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5" y="9"/>
                    <a:pt x="9" y="7"/>
                    <a:pt x="12" y="4"/>
                  </a:cubicBezTo>
                  <a:cubicBezTo>
                    <a:pt x="13" y="4"/>
                    <a:pt x="13" y="3"/>
                    <a:pt x="13" y="2"/>
                  </a:cubicBezTo>
                  <a:cubicBezTo>
                    <a:pt x="13" y="2"/>
                    <a:pt x="13" y="1"/>
                    <a:pt x="12" y="1"/>
                  </a:cubicBezTo>
                  <a:cubicBezTo>
                    <a:pt x="10" y="0"/>
                    <a:pt x="8" y="0"/>
                    <a:pt x="7" y="2"/>
                  </a:cubicBezTo>
                  <a:cubicBezTo>
                    <a:pt x="6" y="3"/>
                    <a:pt x="6" y="3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5"/>
                    <a:pt x="5" y="5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52" name="Oval 70"/>
            <p:cNvSpPr>
              <a:spLocks noChangeArrowheads="1"/>
            </p:cNvSpPr>
            <p:nvPr/>
          </p:nvSpPr>
          <p:spPr bwMode="auto">
            <a:xfrm>
              <a:off x="3956825" y="1986726"/>
              <a:ext cx="106363" cy="1111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359586" y="1940101"/>
            <a:ext cx="1609725" cy="1713310"/>
            <a:chOff x="5114113" y="1443801"/>
            <a:chExt cx="2146300" cy="2284413"/>
          </a:xfrm>
          <a:solidFill>
            <a:srgbClr val="FD9619"/>
          </a:solidFill>
        </p:grpSpPr>
        <p:sp>
          <p:nvSpPr>
            <p:cNvPr id="289" name="Freeform 7"/>
            <p:cNvSpPr/>
            <p:nvPr/>
          </p:nvSpPr>
          <p:spPr bwMode="auto">
            <a:xfrm>
              <a:off x="5114113" y="1926401"/>
              <a:ext cx="2146300" cy="227013"/>
            </a:xfrm>
            <a:custGeom>
              <a:avLst/>
              <a:gdLst>
                <a:gd name="T0" fmla="*/ 1293 w 1352"/>
                <a:gd name="T1" fmla="*/ 143 h 143"/>
                <a:gd name="T2" fmla="*/ 645 w 1352"/>
                <a:gd name="T3" fmla="*/ 143 h 143"/>
                <a:gd name="T4" fmla="*/ 0 w 1352"/>
                <a:gd name="T5" fmla="*/ 143 h 143"/>
                <a:gd name="T6" fmla="*/ 59 w 1352"/>
                <a:gd name="T7" fmla="*/ 73 h 143"/>
                <a:gd name="T8" fmla="*/ 0 w 1352"/>
                <a:gd name="T9" fmla="*/ 0 h 143"/>
                <a:gd name="T10" fmla="*/ 645 w 1352"/>
                <a:gd name="T11" fmla="*/ 0 h 143"/>
                <a:gd name="T12" fmla="*/ 1293 w 1352"/>
                <a:gd name="T13" fmla="*/ 0 h 143"/>
                <a:gd name="T14" fmla="*/ 1352 w 1352"/>
                <a:gd name="T15" fmla="*/ 73 h 143"/>
                <a:gd name="T16" fmla="*/ 1293 w 1352"/>
                <a:gd name="T1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2" h="143">
                  <a:moveTo>
                    <a:pt x="1293" y="143"/>
                  </a:moveTo>
                  <a:lnTo>
                    <a:pt x="645" y="143"/>
                  </a:lnTo>
                  <a:lnTo>
                    <a:pt x="0" y="143"/>
                  </a:lnTo>
                  <a:lnTo>
                    <a:pt x="59" y="73"/>
                  </a:lnTo>
                  <a:lnTo>
                    <a:pt x="0" y="0"/>
                  </a:lnTo>
                  <a:lnTo>
                    <a:pt x="645" y="0"/>
                  </a:lnTo>
                  <a:lnTo>
                    <a:pt x="1293" y="0"/>
                  </a:lnTo>
                  <a:lnTo>
                    <a:pt x="1352" y="73"/>
                  </a:lnTo>
                  <a:lnTo>
                    <a:pt x="1293" y="1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04" name="Freeform 22"/>
            <p:cNvSpPr/>
            <p:nvPr/>
          </p:nvSpPr>
          <p:spPr bwMode="auto">
            <a:xfrm>
              <a:off x="5642750" y="1453326"/>
              <a:ext cx="207963" cy="323850"/>
            </a:xfrm>
            <a:custGeom>
              <a:avLst/>
              <a:gdLst>
                <a:gd name="T0" fmla="*/ 0 w 45"/>
                <a:gd name="T1" fmla="*/ 13 h 70"/>
                <a:gd name="T2" fmla="*/ 17 w 45"/>
                <a:gd name="T3" fmla="*/ 0 h 70"/>
                <a:gd name="T4" fmla="*/ 36 w 45"/>
                <a:gd name="T5" fmla="*/ 0 h 70"/>
                <a:gd name="T6" fmla="*/ 36 w 45"/>
                <a:gd name="T7" fmla="*/ 57 h 70"/>
                <a:gd name="T8" fmla="*/ 45 w 45"/>
                <a:gd name="T9" fmla="*/ 57 h 70"/>
                <a:gd name="T10" fmla="*/ 45 w 45"/>
                <a:gd name="T11" fmla="*/ 70 h 70"/>
                <a:gd name="T12" fmla="*/ 4 w 45"/>
                <a:gd name="T13" fmla="*/ 70 h 70"/>
                <a:gd name="T14" fmla="*/ 4 w 45"/>
                <a:gd name="T15" fmla="*/ 57 h 70"/>
                <a:gd name="T16" fmla="*/ 15 w 45"/>
                <a:gd name="T17" fmla="*/ 57 h 70"/>
                <a:gd name="T18" fmla="*/ 15 w 45"/>
                <a:gd name="T19" fmla="*/ 19 h 70"/>
                <a:gd name="T20" fmla="*/ 4 w 45"/>
                <a:gd name="T21" fmla="*/ 24 h 70"/>
                <a:gd name="T22" fmla="*/ 0 w 45"/>
                <a:gd name="T23" fmla="*/ 13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70">
                  <a:moveTo>
                    <a:pt x="0" y="13"/>
                  </a:moveTo>
                  <a:cubicBezTo>
                    <a:pt x="5" y="10"/>
                    <a:pt x="10" y="8"/>
                    <a:pt x="17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4" y="24"/>
                    <a:pt x="4" y="24"/>
                    <a:pt x="4" y="24"/>
                  </a:cubicBez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05" name="Freeform 23"/>
            <p:cNvSpPr>
              <a:spLocks noEditPoints="1"/>
            </p:cNvSpPr>
            <p:nvPr/>
          </p:nvSpPr>
          <p:spPr bwMode="auto">
            <a:xfrm>
              <a:off x="5869763" y="1443801"/>
              <a:ext cx="263525" cy="342900"/>
            </a:xfrm>
            <a:custGeom>
              <a:avLst/>
              <a:gdLst>
                <a:gd name="T0" fmla="*/ 9 w 57"/>
                <a:gd name="T1" fmla="*/ 52 h 74"/>
                <a:gd name="T2" fmla="*/ 24 w 57"/>
                <a:gd name="T3" fmla="*/ 57 h 74"/>
                <a:gd name="T4" fmla="*/ 36 w 57"/>
                <a:gd name="T5" fmla="*/ 44 h 74"/>
                <a:gd name="T6" fmla="*/ 24 w 57"/>
                <a:gd name="T7" fmla="*/ 49 h 74"/>
                <a:gd name="T8" fmla="*/ 0 w 57"/>
                <a:gd name="T9" fmla="*/ 26 h 74"/>
                <a:gd name="T10" fmla="*/ 26 w 57"/>
                <a:gd name="T11" fmla="*/ 0 h 74"/>
                <a:gd name="T12" fmla="*/ 56 w 57"/>
                <a:gd name="T13" fmla="*/ 32 h 74"/>
                <a:gd name="T14" fmla="*/ 26 w 57"/>
                <a:gd name="T15" fmla="*/ 73 h 74"/>
                <a:gd name="T16" fmla="*/ 2 w 57"/>
                <a:gd name="T17" fmla="*/ 65 h 74"/>
                <a:gd name="T18" fmla="*/ 9 w 57"/>
                <a:gd name="T19" fmla="*/ 52 h 74"/>
                <a:gd name="T20" fmla="*/ 36 w 57"/>
                <a:gd name="T21" fmla="*/ 28 h 74"/>
                <a:gd name="T22" fmla="*/ 27 w 57"/>
                <a:gd name="T23" fmla="*/ 16 h 74"/>
                <a:gd name="T24" fmla="*/ 18 w 57"/>
                <a:gd name="T25" fmla="*/ 25 h 74"/>
                <a:gd name="T26" fmla="*/ 26 w 57"/>
                <a:gd name="T27" fmla="*/ 34 h 74"/>
                <a:gd name="T28" fmla="*/ 36 w 57"/>
                <a:gd name="T29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7" h="74">
                  <a:moveTo>
                    <a:pt x="9" y="52"/>
                  </a:moveTo>
                  <a:cubicBezTo>
                    <a:pt x="12" y="54"/>
                    <a:pt x="18" y="57"/>
                    <a:pt x="24" y="57"/>
                  </a:cubicBezTo>
                  <a:cubicBezTo>
                    <a:pt x="31" y="57"/>
                    <a:pt x="36" y="52"/>
                    <a:pt x="36" y="44"/>
                  </a:cubicBezTo>
                  <a:cubicBezTo>
                    <a:pt x="33" y="46"/>
                    <a:pt x="29" y="48"/>
                    <a:pt x="24" y="49"/>
                  </a:cubicBezTo>
                  <a:cubicBezTo>
                    <a:pt x="11" y="49"/>
                    <a:pt x="0" y="40"/>
                    <a:pt x="0" y="26"/>
                  </a:cubicBezTo>
                  <a:cubicBezTo>
                    <a:pt x="0" y="12"/>
                    <a:pt x="10" y="1"/>
                    <a:pt x="26" y="0"/>
                  </a:cubicBezTo>
                  <a:cubicBezTo>
                    <a:pt x="43" y="0"/>
                    <a:pt x="56" y="12"/>
                    <a:pt x="56" y="32"/>
                  </a:cubicBezTo>
                  <a:cubicBezTo>
                    <a:pt x="57" y="48"/>
                    <a:pt x="53" y="73"/>
                    <a:pt x="26" y="73"/>
                  </a:cubicBezTo>
                  <a:cubicBezTo>
                    <a:pt x="19" y="74"/>
                    <a:pt x="8" y="70"/>
                    <a:pt x="2" y="65"/>
                  </a:cubicBezTo>
                  <a:lnTo>
                    <a:pt x="9" y="52"/>
                  </a:lnTo>
                  <a:close/>
                  <a:moveTo>
                    <a:pt x="36" y="28"/>
                  </a:moveTo>
                  <a:cubicBezTo>
                    <a:pt x="36" y="23"/>
                    <a:pt x="34" y="16"/>
                    <a:pt x="27" y="16"/>
                  </a:cubicBezTo>
                  <a:cubicBezTo>
                    <a:pt x="22" y="16"/>
                    <a:pt x="18" y="20"/>
                    <a:pt x="18" y="25"/>
                  </a:cubicBezTo>
                  <a:cubicBezTo>
                    <a:pt x="18" y="29"/>
                    <a:pt x="20" y="34"/>
                    <a:pt x="26" y="34"/>
                  </a:cubicBezTo>
                  <a:cubicBezTo>
                    <a:pt x="31" y="34"/>
                    <a:pt x="34" y="30"/>
                    <a:pt x="36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06" name="Freeform 24"/>
            <p:cNvSpPr>
              <a:spLocks noEditPoints="1"/>
            </p:cNvSpPr>
            <p:nvPr/>
          </p:nvSpPr>
          <p:spPr bwMode="auto">
            <a:xfrm>
              <a:off x="6142813" y="1443801"/>
              <a:ext cx="265113" cy="342900"/>
            </a:xfrm>
            <a:custGeom>
              <a:avLst/>
              <a:gdLst>
                <a:gd name="T0" fmla="*/ 9 w 57"/>
                <a:gd name="T1" fmla="*/ 52 h 74"/>
                <a:gd name="T2" fmla="*/ 24 w 57"/>
                <a:gd name="T3" fmla="*/ 57 h 74"/>
                <a:gd name="T4" fmla="*/ 37 w 57"/>
                <a:gd name="T5" fmla="*/ 44 h 74"/>
                <a:gd name="T6" fmla="*/ 24 w 57"/>
                <a:gd name="T7" fmla="*/ 49 h 74"/>
                <a:gd name="T8" fmla="*/ 0 w 57"/>
                <a:gd name="T9" fmla="*/ 26 h 74"/>
                <a:gd name="T10" fmla="*/ 27 w 57"/>
                <a:gd name="T11" fmla="*/ 0 h 74"/>
                <a:gd name="T12" fmla="*/ 57 w 57"/>
                <a:gd name="T13" fmla="*/ 32 h 74"/>
                <a:gd name="T14" fmla="*/ 26 w 57"/>
                <a:gd name="T15" fmla="*/ 73 h 74"/>
                <a:gd name="T16" fmla="*/ 3 w 57"/>
                <a:gd name="T17" fmla="*/ 65 h 74"/>
                <a:gd name="T18" fmla="*/ 9 w 57"/>
                <a:gd name="T19" fmla="*/ 52 h 74"/>
                <a:gd name="T20" fmla="*/ 36 w 57"/>
                <a:gd name="T21" fmla="*/ 28 h 74"/>
                <a:gd name="T22" fmla="*/ 28 w 57"/>
                <a:gd name="T23" fmla="*/ 16 h 74"/>
                <a:gd name="T24" fmla="*/ 19 w 57"/>
                <a:gd name="T25" fmla="*/ 25 h 74"/>
                <a:gd name="T26" fmla="*/ 27 w 57"/>
                <a:gd name="T27" fmla="*/ 34 h 74"/>
                <a:gd name="T28" fmla="*/ 36 w 57"/>
                <a:gd name="T29" fmla="*/ 2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7" h="74">
                  <a:moveTo>
                    <a:pt x="9" y="52"/>
                  </a:moveTo>
                  <a:cubicBezTo>
                    <a:pt x="13" y="54"/>
                    <a:pt x="18" y="57"/>
                    <a:pt x="24" y="57"/>
                  </a:cubicBezTo>
                  <a:cubicBezTo>
                    <a:pt x="32" y="57"/>
                    <a:pt x="37" y="52"/>
                    <a:pt x="37" y="44"/>
                  </a:cubicBezTo>
                  <a:cubicBezTo>
                    <a:pt x="34" y="46"/>
                    <a:pt x="30" y="48"/>
                    <a:pt x="24" y="49"/>
                  </a:cubicBezTo>
                  <a:cubicBezTo>
                    <a:pt x="11" y="49"/>
                    <a:pt x="0" y="40"/>
                    <a:pt x="0" y="26"/>
                  </a:cubicBezTo>
                  <a:cubicBezTo>
                    <a:pt x="0" y="12"/>
                    <a:pt x="10" y="1"/>
                    <a:pt x="27" y="0"/>
                  </a:cubicBezTo>
                  <a:cubicBezTo>
                    <a:pt x="43" y="0"/>
                    <a:pt x="56" y="12"/>
                    <a:pt x="57" y="32"/>
                  </a:cubicBezTo>
                  <a:cubicBezTo>
                    <a:pt x="57" y="48"/>
                    <a:pt x="53" y="73"/>
                    <a:pt x="26" y="73"/>
                  </a:cubicBezTo>
                  <a:cubicBezTo>
                    <a:pt x="20" y="74"/>
                    <a:pt x="9" y="70"/>
                    <a:pt x="3" y="65"/>
                  </a:cubicBezTo>
                  <a:lnTo>
                    <a:pt x="9" y="52"/>
                  </a:lnTo>
                  <a:close/>
                  <a:moveTo>
                    <a:pt x="36" y="28"/>
                  </a:moveTo>
                  <a:cubicBezTo>
                    <a:pt x="36" y="23"/>
                    <a:pt x="34" y="16"/>
                    <a:pt x="28" y="16"/>
                  </a:cubicBezTo>
                  <a:cubicBezTo>
                    <a:pt x="23" y="16"/>
                    <a:pt x="19" y="20"/>
                    <a:pt x="19" y="25"/>
                  </a:cubicBezTo>
                  <a:cubicBezTo>
                    <a:pt x="19" y="29"/>
                    <a:pt x="21" y="34"/>
                    <a:pt x="27" y="34"/>
                  </a:cubicBezTo>
                  <a:cubicBezTo>
                    <a:pt x="32" y="34"/>
                    <a:pt x="35" y="30"/>
                    <a:pt x="36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07" name="Freeform 25"/>
            <p:cNvSpPr>
              <a:spLocks noEditPoints="1"/>
            </p:cNvSpPr>
            <p:nvPr/>
          </p:nvSpPr>
          <p:spPr bwMode="auto">
            <a:xfrm>
              <a:off x="6420625" y="1443801"/>
              <a:ext cx="269875" cy="342900"/>
            </a:xfrm>
            <a:custGeom>
              <a:avLst/>
              <a:gdLst>
                <a:gd name="T0" fmla="*/ 0 w 58"/>
                <a:gd name="T1" fmla="*/ 37 h 74"/>
                <a:gd name="T2" fmla="*/ 29 w 58"/>
                <a:gd name="T3" fmla="*/ 0 h 74"/>
                <a:gd name="T4" fmla="*/ 58 w 58"/>
                <a:gd name="T5" fmla="*/ 37 h 74"/>
                <a:gd name="T6" fmla="*/ 29 w 58"/>
                <a:gd name="T7" fmla="*/ 74 h 74"/>
                <a:gd name="T8" fmla="*/ 0 w 58"/>
                <a:gd name="T9" fmla="*/ 37 h 74"/>
                <a:gd name="T10" fmla="*/ 37 w 58"/>
                <a:gd name="T11" fmla="*/ 37 h 74"/>
                <a:gd name="T12" fmla="*/ 28 w 58"/>
                <a:gd name="T13" fmla="*/ 17 h 74"/>
                <a:gd name="T14" fmla="*/ 20 w 58"/>
                <a:gd name="T15" fmla="*/ 37 h 74"/>
                <a:gd name="T16" fmla="*/ 29 w 58"/>
                <a:gd name="T17" fmla="*/ 58 h 74"/>
                <a:gd name="T18" fmla="*/ 37 w 58"/>
                <a:gd name="T1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74">
                  <a:moveTo>
                    <a:pt x="0" y="37"/>
                  </a:moveTo>
                  <a:cubicBezTo>
                    <a:pt x="0" y="15"/>
                    <a:pt x="12" y="0"/>
                    <a:pt x="29" y="0"/>
                  </a:cubicBezTo>
                  <a:cubicBezTo>
                    <a:pt x="48" y="0"/>
                    <a:pt x="58" y="15"/>
                    <a:pt x="58" y="37"/>
                  </a:cubicBezTo>
                  <a:cubicBezTo>
                    <a:pt x="58" y="60"/>
                    <a:pt x="47" y="74"/>
                    <a:pt x="29" y="74"/>
                  </a:cubicBezTo>
                  <a:cubicBezTo>
                    <a:pt x="12" y="74"/>
                    <a:pt x="0" y="62"/>
                    <a:pt x="0" y="37"/>
                  </a:cubicBezTo>
                  <a:close/>
                  <a:moveTo>
                    <a:pt x="37" y="37"/>
                  </a:moveTo>
                  <a:cubicBezTo>
                    <a:pt x="37" y="25"/>
                    <a:pt x="33" y="17"/>
                    <a:pt x="28" y="17"/>
                  </a:cubicBezTo>
                  <a:cubicBezTo>
                    <a:pt x="25" y="16"/>
                    <a:pt x="20" y="24"/>
                    <a:pt x="20" y="37"/>
                  </a:cubicBezTo>
                  <a:cubicBezTo>
                    <a:pt x="20" y="50"/>
                    <a:pt x="25" y="58"/>
                    <a:pt x="29" y="58"/>
                  </a:cubicBezTo>
                  <a:cubicBezTo>
                    <a:pt x="34" y="58"/>
                    <a:pt x="37" y="50"/>
                    <a:pt x="37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14" name="Rectangle 32"/>
            <p:cNvSpPr>
              <a:spLocks noChangeArrowheads="1"/>
            </p:cNvSpPr>
            <p:nvPr/>
          </p:nvSpPr>
          <p:spPr bwMode="auto">
            <a:xfrm>
              <a:off x="6176150" y="2042289"/>
              <a:ext cx="22225" cy="7667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34" name="Freeform 52"/>
            <p:cNvSpPr>
              <a:spLocks noEditPoints="1"/>
            </p:cNvSpPr>
            <p:nvPr/>
          </p:nvSpPr>
          <p:spPr bwMode="auto">
            <a:xfrm>
              <a:off x="5722125" y="2794764"/>
              <a:ext cx="930275" cy="933450"/>
            </a:xfrm>
            <a:custGeom>
              <a:avLst/>
              <a:gdLst>
                <a:gd name="T0" fmla="*/ 100 w 201"/>
                <a:gd name="T1" fmla="*/ 201 h 201"/>
                <a:gd name="T2" fmla="*/ 0 w 201"/>
                <a:gd name="T3" fmla="*/ 101 h 201"/>
                <a:gd name="T4" fmla="*/ 100 w 201"/>
                <a:gd name="T5" fmla="*/ 0 h 201"/>
                <a:gd name="T6" fmla="*/ 201 w 201"/>
                <a:gd name="T7" fmla="*/ 101 h 201"/>
                <a:gd name="T8" fmla="*/ 100 w 201"/>
                <a:gd name="T9" fmla="*/ 201 h 201"/>
                <a:gd name="T10" fmla="*/ 100 w 201"/>
                <a:gd name="T11" fmla="*/ 5 h 201"/>
                <a:gd name="T12" fmla="*/ 5 w 201"/>
                <a:gd name="T13" fmla="*/ 101 h 201"/>
                <a:gd name="T14" fmla="*/ 100 w 201"/>
                <a:gd name="T15" fmla="*/ 197 h 201"/>
                <a:gd name="T16" fmla="*/ 196 w 201"/>
                <a:gd name="T17" fmla="*/ 101 h 201"/>
                <a:gd name="T18" fmla="*/ 100 w 201"/>
                <a:gd name="T19" fmla="*/ 5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1" h="201">
                  <a:moveTo>
                    <a:pt x="100" y="201"/>
                  </a:moveTo>
                  <a:cubicBezTo>
                    <a:pt x="45" y="201"/>
                    <a:pt x="0" y="156"/>
                    <a:pt x="0" y="101"/>
                  </a:cubicBezTo>
                  <a:cubicBezTo>
                    <a:pt x="0" y="45"/>
                    <a:pt x="45" y="0"/>
                    <a:pt x="100" y="0"/>
                  </a:cubicBezTo>
                  <a:cubicBezTo>
                    <a:pt x="156" y="0"/>
                    <a:pt x="201" y="45"/>
                    <a:pt x="201" y="101"/>
                  </a:cubicBezTo>
                  <a:cubicBezTo>
                    <a:pt x="201" y="156"/>
                    <a:pt x="156" y="201"/>
                    <a:pt x="100" y="201"/>
                  </a:cubicBezTo>
                  <a:close/>
                  <a:moveTo>
                    <a:pt x="100" y="5"/>
                  </a:moveTo>
                  <a:cubicBezTo>
                    <a:pt x="48" y="5"/>
                    <a:pt x="5" y="48"/>
                    <a:pt x="5" y="101"/>
                  </a:cubicBezTo>
                  <a:cubicBezTo>
                    <a:pt x="5" y="154"/>
                    <a:pt x="48" y="197"/>
                    <a:pt x="100" y="197"/>
                  </a:cubicBezTo>
                  <a:cubicBezTo>
                    <a:pt x="153" y="197"/>
                    <a:pt x="196" y="154"/>
                    <a:pt x="196" y="101"/>
                  </a:cubicBezTo>
                  <a:cubicBezTo>
                    <a:pt x="196" y="48"/>
                    <a:pt x="153" y="5"/>
                    <a:pt x="10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35" name="Freeform 53"/>
            <p:cNvSpPr/>
            <p:nvPr/>
          </p:nvSpPr>
          <p:spPr bwMode="auto">
            <a:xfrm>
              <a:off x="6193613" y="3267839"/>
              <a:ext cx="107950" cy="185738"/>
            </a:xfrm>
            <a:custGeom>
              <a:avLst/>
              <a:gdLst>
                <a:gd name="T0" fmla="*/ 18 w 23"/>
                <a:gd name="T1" fmla="*/ 0 h 40"/>
                <a:gd name="T2" fmla="*/ 5 w 23"/>
                <a:gd name="T3" fmla="*/ 0 h 40"/>
                <a:gd name="T4" fmla="*/ 0 w 23"/>
                <a:gd name="T5" fmla="*/ 4 h 40"/>
                <a:gd name="T6" fmla="*/ 0 w 23"/>
                <a:gd name="T7" fmla="*/ 35 h 40"/>
                <a:gd name="T8" fmla="*/ 5 w 23"/>
                <a:gd name="T9" fmla="*/ 40 h 40"/>
                <a:gd name="T10" fmla="*/ 18 w 23"/>
                <a:gd name="T11" fmla="*/ 40 h 40"/>
                <a:gd name="T12" fmla="*/ 23 w 23"/>
                <a:gd name="T13" fmla="*/ 35 h 40"/>
                <a:gd name="T14" fmla="*/ 23 w 23"/>
                <a:gd name="T15" fmla="*/ 4 h 40"/>
                <a:gd name="T16" fmla="*/ 18 w 2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40">
                  <a:moveTo>
                    <a:pt x="18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2" y="40"/>
                    <a:pt x="5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21" y="40"/>
                    <a:pt x="23" y="38"/>
                    <a:pt x="23" y="35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2"/>
                    <a:pt x="21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36" name="Freeform 54"/>
            <p:cNvSpPr/>
            <p:nvPr/>
          </p:nvSpPr>
          <p:spPr bwMode="auto">
            <a:xfrm>
              <a:off x="6319025" y="3072576"/>
              <a:ext cx="101600" cy="381000"/>
            </a:xfrm>
            <a:custGeom>
              <a:avLst/>
              <a:gdLst>
                <a:gd name="T0" fmla="*/ 5 w 22"/>
                <a:gd name="T1" fmla="*/ 82 h 82"/>
                <a:gd name="T2" fmla="*/ 18 w 22"/>
                <a:gd name="T3" fmla="*/ 82 h 82"/>
                <a:gd name="T4" fmla="*/ 22 w 22"/>
                <a:gd name="T5" fmla="*/ 77 h 82"/>
                <a:gd name="T6" fmla="*/ 22 w 22"/>
                <a:gd name="T7" fmla="*/ 4 h 82"/>
                <a:gd name="T8" fmla="*/ 18 w 22"/>
                <a:gd name="T9" fmla="*/ 0 h 82"/>
                <a:gd name="T10" fmla="*/ 5 w 22"/>
                <a:gd name="T11" fmla="*/ 0 h 82"/>
                <a:gd name="T12" fmla="*/ 0 w 22"/>
                <a:gd name="T13" fmla="*/ 4 h 82"/>
                <a:gd name="T14" fmla="*/ 0 w 22"/>
                <a:gd name="T15" fmla="*/ 46 h 82"/>
                <a:gd name="T16" fmla="*/ 0 w 22"/>
                <a:gd name="T17" fmla="*/ 77 h 82"/>
                <a:gd name="T18" fmla="*/ 5 w 22"/>
                <a:gd name="T1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82">
                  <a:moveTo>
                    <a:pt x="5" y="82"/>
                  </a:moveTo>
                  <a:cubicBezTo>
                    <a:pt x="18" y="82"/>
                    <a:pt x="18" y="82"/>
                    <a:pt x="18" y="82"/>
                  </a:cubicBezTo>
                  <a:cubicBezTo>
                    <a:pt x="20" y="82"/>
                    <a:pt x="22" y="80"/>
                    <a:pt x="22" y="77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2"/>
                    <a:pt x="20" y="0"/>
                    <a:pt x="1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80"/>
                    <a:pt x="2" y="82"/>
                    <a:pt x="5" y="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37" name="Freeform 55"/>
            <p:cNvSpPr/>
            <p:nvPr/>
          </p:nvSpPr>
          <p:spPr bwMode="auto">
            <a:xfrm>
              <a:off x="6074550" y="3178939"/>
              <a:ext cx="101600" cy="274638"/>
            </a:xfrm>
            <a:custGeom>
              <a:avLst/>
              <a:gdLst>
                <a:gd name="T0" fmla="*/ 18 w 22"/>
                <a:gd name="T1" fmla="*/ 0 h 59"/>
                <a:gd name="T2" fmla="*/ 4 w 22"/>
                <a:gd name="T3" fmla="*/ 0 h 59"/>
                <a:gd name="T4" fmla="*/ 0 w 22"/>
                <a:gd name="T5" fmla="*/ 5 h 59"/>
                <a:gd name="T6" fmla="*/ 0 w 22"/>
                <a:gd name="T7" fmla="*/ 42 h 59"/>
                <a:gd name="T8" fmla="*/ 0 w 22"/>
                <a:gd name="T9" fmla="*/ 54 h 59"/>
                <a:gd name="T10" fmla="*/ 4 w 22"/>
                <a:gd name="T11" fmla="*/ 59 h 59"/>
                <a:gd name="T12" fmla="*/ 18 w 22"/>
                <a:gd name="T13" fmla="*/ 59 h 59"/>
                <a:gd name="T14" fmla="*/ 22 w 22"/>
                <a:gd name="T15" fmla="*/ 54 h 59"/>
                <a:gd name="T16" fmla="*/ 22 w 22"/>
                <a:gd name="T17" fmla="*/ 23 h 59"/>
                <a:gd name="T18" fmla="*/ 22 w 22"/>
                <a:gd name="T19" fmla="*/ 5 h 59"/>
                <a:gd name="T20" fmla="*/ 18 w 22"/>
                <a:gd name="T21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59">
                  <a:moveTo>
                    <a:pt x="18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7"/>
                    <a:pt x="2" y="59"/>
                    <a:pt x="4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20" y="59"/>
                    <a:pt x="22" y="57"/>
                    <a:pt x="22" y="54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0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38" name="Freeform 56"/>
            <p:cNvSpPr/>
            <p:nvPr/>
          </p:nvSpPr>
          <p:spPr bwMode="auto">
            <a:xfrm>
              <a:off x="5949138" y="3351976"/>
              <a:ext cx="106363" cy="101600"/>
            </a:xfrm>
            <a:custGeom>
              <a:avLst/>
              <a:gdLst>
                <a:gd name="T0" fmla="*/ 18 w 23"/>
                <a:gd name="T1" fmla="*/ 0 h 22"/>
                <a:gd name="T2" fmla="*/ 5 w 23"/>
                <a:gd name="T3" fmla="*/ 0 h 22"/>
                <a:gd name="T4" fmla="*/ 0 w 23"/>
                <a:gd name="T5" fmla="*/ 5 h 22"/>
                <a:gd name="T6" fmla="*/ 0 w 23"/>
                <a:gd name="T7" fmla="*/ 17 h 22"/>
                <a:gd name="T8" fmla="*/ 5 w 23"/>
                <a:gd name="T9" fmla="*/ 22 h 22"/>
                <a:gd name="T10" fmla="*/ 18 w 23"/>
                <a:gd name="T11" fmla="*/ 22 h 22"/>
                <a:gd name="T12" fmla="*/ 23 w 23"/>
                <a:gd name="T13" fmla="*/ 17 h 22"/>
                <a:gd name="T14" fmla="*/ 23 w 23"/>
                <a:gd name="T15" fmla="*/ 5 h 22"/>
                <a:gd name="T16" fmla="*/ 18 w 23"/>
                <a:gd name="T1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22">
                  <a:moveTo>
                    <a:pt x="18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5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2" y="22"/>
                    <a:pt x="5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21" y="22"/>
                    <a:pt x="23" y="20"/>
                    <a:pt x="23" y="17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3"/>
                    <a:pt x="21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53" name="Oval 71"/>
            <p:cNvSpPr>
              <a:spLocks noChangeArrowheads="1"/>
            </p:cNvSpPr>
            <p:nvPr/>
          </p:nvSpPr>
          <p:spPr bwMode="auto">
            <a:xfrm>
              <a:off x="6130113" y="1986726"/>
              <a:ext cx="111125" cy="1111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993123" y="1940101"/>
            <a:ext cx="1604963" cy="1713310"/>
            <a:chOff x="7292163" y="1443801"/>
            <a:chExt cx="2139950" cy="2284413"/>
          </a:xfrm>
          <a:solidFill>
            <a:srgbClr val="ED7F92"/>
          </a:solidFill>
        </p:grpSpPr>
        <p:sp>
          <p:nvSpPr>
            <p:cNvPr id="290" name="Freeform 8"/>
            <p:cNvSpPr/>
            <p:nvPr/>
          </p:nvSpPr>
          <p:spPr bwMode="auto">
            <a:xfrm>
              <a:off x="7292163" y="1926401"/>
              <a:ext cx="2139950" cy="227013"/>
            </a:xfrm>
            <a:custGeom>
              <a:avLst/>
              <a:gdLst>
                <a:gd name="T0" fmla="*/ 1290 w 1348"/>
                <a:gd name="T1" fmla="*/ 143 h 143"/>
                <a:gd name="T2" fmla="*/ 645 w 1348"/>
                <a:gd name="T3" fmla="*/ 143 h 143"/>
                <a:gd name="T4" fmla="*/ 0 w 1348"/>
                <a:gd name="T5" fmla="*/ 143 h 143"/>
                <a:gd name="T6" fmla="*/ 58 w 1348"/>
                <a:gd name="T7" fmla="*/ 73 h 143"/>
                <a:gd name="T8" fmla="*/ 0 w 1348"/>
                <a:gd name="T9" fmla="*/ 0 h 143"/>
                <a:gd name="T10" fmla="*/ 645 w 1348"/>
                <a:gd name="T11" fmla="*/ 0 h 143"/>
                <a:gd name="T12" fmla="*/ 1290 w 1348"/>
                <a:gd name="T13" fmla="*/ 0 h 143"/>
                <a:gd name="T14" fmla="*/ 1348 w 1348"/>
                <a:gd name="T15" fmla="*/ 73 h 143"/>
                <a:gd name="T16" fmla="*/ 1290 w 1348"/>
                <a:gd name="T1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8" h="143">
                  <a:moveTo>
                    <a:pt x="1290" y="143"/>
                  </a:moveTo>
                  <a:lnTo>
                    <a:pt x="645" y="143"/>
                  </a:lnTo>
                  <a:lnTo>
                    <a:pt x="0" y="143"/>
                  </a:lnTo>
                  <a:lnTo>
                    <a:pt x="58" y="73"/>
                  </a:lnTo>
                  <a:lnTo>
                    <a:pt x="0" y="0"/>
                  </a:lnTo>
                  <a:lnTo>
                    <a:pt x="645" y="0"/>
                  </a:lnTo>
                  <a:lnTo>
                    <a:pt x="1290" y="0"/>
                  </a:lnTo>
                  <a:lnTo>
                    <a:pt x="1348" y="73"/>
                  </a:lnTo>
                  <a:lnTo>
                    <a:pt x="1290" y="1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00" name="Freeform 18"/>
            <p:cNvSpPr/>
            <p:nvPr/>
          </p:nvSpPr>
          <p:spPr bwMode="auto">
            <a:xfrm>
              <a:off x="7816038" y="1443801"/>
              <a:ext cx="249238" cy="333375"/>
            </a:xfrm>
            <a:custGeom>
              <a:avLst/>
              <a:gdLst>
                <a:gd name="T0" fmla="*/ 0 w 54"/>
                <a:gd name="T1" fmla="*/ 13 h 72"/>
                <a:gd name="T2" fmla="*/ 27 w 54"/>
                <a:gd name="T3" fmla="*/ 0 h 72"/>
                <a:gd name="T4" fmla="*/ 51 w 54"/>
                <a:gd name="T5" fmla="*/ 23 h 72"/>
                <a:gd name="T6" fmla="*/ 35 w 54"/>
                <a:gd name="T7" fmla="*/ 45 h 72"/>
                <a:gd name="T8" fmla="*/ 19 w 54"/>
                <a:gd name="T9" fmla="*/ 59 h 72"/>
                <a:gd name="T10" fmla="*/ 37 w 54"/>
                <a:gd name="T11" fmla="*/ 59 h 72"/>
                <a:gd name="T12" fmla="*/ 37 w 54"/>
                <a:gd name="T13" fmla="*/ 51 h 72"/>
                <a:gd name="T14" fmla="*/ 54 w 54"/>
                <a:gd name="T15" fmla="*/ 51 h 72"/>
                <a:gd name="T16" fmla="*/ 54 w 54"/>
                <a:gd name="T17" fmla="*/ 72 h 72"/>
                <a:gd name="T18" fmla="*/ 0 w 54"/>
                <a:gd name="T19" fmla="*/ 72 h 72"/>
                <a:gd name="T20" fmla="*/ 0 w 54"/>
                <a:gd name="T21" fmla="*/ 58 h 72"/>
                <a:gd name="T22" fmla="*/ 14 w 54"/>
                <a:gd name="T23" fmla="*/ 40 h 72"/>
                <a:gd name="T24" fmla="*/ 32 w 54"/>
                <a:gd name="T25" fmla="*/ 24 h 72"/>
                <a:gd name="T26" fmla="*/ 24 w 54"/>
                <a:gd name="T27" fmla="*/ 17 h 72"/>
                <a:gd name="T28" fmla="*/ 11 w 54"/>
                <a:gd name="T29" fmla="*/ 25 h 72"/>
                <a:gd name="T30" fmla="*/ 0 w 54"/>
                <a:gd name="T31" fmla="*/ 1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4" h="72">
                  <a:moveTo>
                    <a:pt x="0" y="13"/>
                  </a:moveTo>
                  <a:cubicBezTo>
                    <a:pt x="7" y="5"/>
                    <a:pt x="17" y="0"/>
                    <a:pt x="27" y="0"/>
                  </a:cubicBezTo>
                  <a:cubicBezTo>
                    <a:pt x="40" y="0"/>
                    <a:pt x="51" y="9"/>
                    <a:pt x="51" y="23"/>
                  </a:cubicBezTo>
                  <a:cubicBezTo>
                    <a:pt x="51" y="34"/>
                    <a:pt x="45" y="38"/>
                    <a:pt x="35" y="45"/>
                  </a:cubicBezTo>
                  <a:cubicBezTo>
                    <a:pt x="30" y="48"/>
                    <a:pt x="22" y="55"/>
                    <a:pt x="19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54" y="51"/>
                    <a:pt x="54" y="51"/>
                    <a:pt x="54" y="51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5" y="49"/>
                    <a:pt x="8" y="46"/>
                    <a:pt x="14" y="40"/>
                  </a:cubicBezTo>
                  <a:cubicBezTo>
                    <a:pt x="22" y="34"/>
                    <a:pt x="32" y="30"/>
                    <a:pt x="32" y="24"/>
                  </a:cubicBezTo>
                  <a:cubicBezTo>
                    <a:pt x="32" y="18"/>
                    <a:pt x="28" y="17"/>
                    <a:pt x="24" y="17"/>
                  </a:cubicBezTo>
                  <a:cubicBezTo>
                    <a:pt x="18" y="17"/>
                    <a:pt x="14" y="21"/>
                    <a:pt x="11" y="25"/>
                  </a:cubicBez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01" name="Freeform 19"/>
            <p:cNvSpPr>
              <a:spLocks noEditPoints="1"/>
            </p:cNvSpPr>
            <p:nvPr/>
          </p:nvSpPr>
          <p:spPr bwMode="auto">
            <a:xfrm>
              <a:off x="8084325" y="1443801"/>
              <a:ext cx="268288" cy="342900"/>
            </a:xfrm>
            <a:custGeom>
              <a:avLst/>
              <a:gdLst>
                <a:gd name="T0" fmla="*/ 0 w 58"/>
                <a:gd name="T1" fmla="*/ 37 h 74"/>
                <a:gd name="T2" fmla="*/ 29 w 58"/>
                <a:gd name="T3" fmla="*/ 0 h 74"/>
                <a:gd name="T4" fmla="*/ 58 w 58"/>
                <a:gd name="T5" fmla="*/ 37 h 74"/>
                <a:gd name="T6" fmla="*/ 29 w 58"/>
                <a:gd name="T7" fmla="*/ 74 h 74"/>
                <a:gd name="T8" fmla="*/ 0 w 58"/>
                <a:gd name="T9" fmla="*/ 37 h 74"/>
                <a:gd name="T10" fmla="*/ 38 w 58"/>
                <a:gd name="T11" fmla="*/ 37 h 74"/>
                <a:gd name="T12" fmla="*/ 29 w 58"/>
                <a:gd name="T13" fmla="*/ 17 h 74"/>
                <a:gd name="T14" fmla="*/ 20 w 58"/>
                <a:gd name="T15" fmla="*/ 37 h 74"/>
                <a:gd name="T16" fmla="*/ 29 w 58"/>
                <a:gd name="T17" fmla="*/ 58 h 74"/>
                <a:gd name="T18" fmla="*/ 38 w 58"/>
                <a:gd name="T1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74">
                  <a:moveTo>
                    <a:pt x="0" y="37"/>
                  </a:moveTo>
                  <a:cubicBezTo>
                    <a:pt x="0" y="15"/>
                    <a:pt x="12" y="0"/>
                    <a:pt x="29" y="0"/>
                  </a:cubicBezTo>
                  <a:cubicBezTo>
                    <a:pt x="49" y="0"/>
                    <a:pt x="58" y="15"/>
                    <a:pt x="58" y="37"/>
                  </a:cubicBezTo>
                  <a:cubicBezTo>
                    <a:pt x="58" y="60"/>
                    <a:pt x="48" y="74"/>
                    <a:pt x="29" y="74"/>
                  </a:cubicBezTo>
                  <a:cubicBezTo>
                    <a:pt x="12" y="74"/>
                    <a:pt x="0" y="62"/>
                    <a:pt x="0" y="37"/>
                  </a:cubicBezTo>
                  <a:close/>
                  <a:moveTo>
                    <a:pt x="38" y="37"/>
                  </a:moveTo>
                  <a:cubicBezTo>
                    <a:pt x="38" y="25"/>
                    <a:pt x="34" y="17"/>
                    <a:pt x="29" y="17"/>
                  </a:cubicBezTo>
                  <a:cubicBezTo>
                    <a:pt x="25" y="16"/>
                    <a:pt x="20" y="24"/>
                    <a:pt x="20" y="37"/>
                  </a:cubicBezTo>
                  <a:cubicBezTo>
                    <a:pt x="20" y="50"/>
                    <a:pt x="25" y="58"/>
                    <a:pt x="29" y="58"/>
                  </a:cubicBezTo>
                  <a:cubicBezTo>
                    <a:pt x="34" y="58"/>
                    <a:pt x="38" y="50"/>
                    <a:pt x="38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02" name="Freeform 20"/>
            <p:cNvSpPr/>
            <p:nvPr/>
          </p:nvSpPr>
          <p:spPr bwMode="auto">
            <a:xfrm>
              <a:off x="8371663" y="1453326"/>
              <a:ext cx="207963" cy="323850"/>
            </a:xfrm>
            <a:custGeom>
              <a:avLst/>
              <a:gdLst>
                <a:gd name="T0" fmla="*/ 0 w 45"/>
                <a:gd name="T1" fmla="*/ 13 h 70"/>
                <a:gd name="T2" fmla="*/ 18 w 45"/>
                <a:gd name="T3" fmla="*/ 0 h 70"/>
                <a:gd name="T4" fmla="*/ 36 w 45"/>
                <a:gd name="T5" fmla="*/ 0 h 70"/>
                <a:gd name="T6" fmla="*/ 36 w 45"/>
                <a:gd name="T7" fmla="*/ 57 h 70"/>
                <a:gd name="T8" fmla="*/ 45 w 45"/>
                <a:gd name="T9" fmla="*/ 57 h 70"/>
                <a:gd name="T10" fmla="*/ 45 w 45"/>
                <a:gd name="T11" fmla="*/ 70 h 70"/>
                <a:gd name="T12" fmla="*/ 5 w 45"/>
                <a:gd name="T13" fmla="*/ 70 h 70"/>
                <a:gd name="T14" fmla="*/ 5 w 45"/>
                <a:gd name="T15" fmla="*/ 57 h 70"/>
                <a:gd name="T16" fmla="*/ 15 w 45"/>
                <a:gd name="T17" fmla="*/ 57 h 70"/>
                <a:gd name="T18" fmla="*/ 15 w 45"/>
                <a:gd name="T19" fmla="*/ 19 h 70"/>
                <a:gd name="T20" fmla="*/ 5 w 45"/>
                <a:gd name="T21" fmla="*/ 24 h 70"/>
                <a:gd name="T22" fmla="*/ 0 w 45"/>
                <a:gd name="T23" fmla="*/ 13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70">
                  <a:moveTo>
                    <a:pt x="0" y="13"/>
                  </a:moveTo>
                  <a:cubicBezTo>
                    <a:pt x="6" y="10"/>
                    <a:pt x="10" y="8"/>
                    <a:pt x="18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5" y="24"/>
                    <a:pt x="5" y="24"/>
                    <a:pt x="5" y="24"/>
                  </a:cubicBez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03" name="Freeform 21"/>
            <p:cNvSpPr>
              <a:spLocks noEditPoints="1"/>
            </p:cNvSpPr>
            <p:nvPr/>
          </p:nvSpPr>
          <p:spPr bwMode="auto">
            <a:xfrm>
              <a:off x="8598675" y="1443801"/>
              <a:ext cx="268288" cy="342900"/>
            </a:xfrm>
            <a:custGeom>
              <a:avLst/>
              <a:gdLst>
                <a:gd name="T0" fmla="*/ 0 w 58"/>
                <a:gd name="T1" fmla="*/ 37 h 74"/>
                <a:gd name="T2" fmla="*/ 29 w 58"/>
                <a:gd name="T3" fmla="*/ 0 h 74"/>
                <a:gd name="T4" fmla="*/ 58 w 58"/>
                <a:gd name="T5" fmla="*/ 37 h 74"/>
                <a:gd name="T6" fmla="*/ 29 w 58"/>
                <a:gd name="T7" fmla="*/ 74 h 74"/>
                <a:gd name="T8" fmla="*/ 0 w 58"/>
                <a:gd name="T9" fmla="*/ 37 h 74"/>
                <a:gd name="T10" fmla="*/ 38 w 58"/>
                <a:gd name="T11" fmla="*/ 37 h 74"/>
                <a:gd name="T12" fmla="*/ 29 w 58"/>
                <a:gd name="T13" fmla="*/ 17 h 74"/>
                <a:gd name="T14" fmla="*/ 20 w 58"/>
                <a:gd name="T15" fmla="*/ 37 h 74"/>
                <a:gd name="T16" fmla="*/ 29 w 58"/>
                <a:gd name="T17" fmla="*/ 58 h 74"/>
                <a:gd name="T18" fmla="*/ 38 w 58"/>
                <a:gd name="T1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74">
                  <a:moveTo>
                    <a:pt x="0" y="37"/>
                  </a:moveTo>
                  <a:cubicBezTo>
                    <a:pt x="0" y="15"/>
                    <a:pt x="12" y="0"/>
                    <a:pt x="29" y="0"/>
                  </a:cubicBezTo>
                  <a:cubicBezTo>
                    <a:pt x="49" y="0"/>
                    <a:pt x="58" y="15"/>
                    <a:pt x="58" y="37"/>
                  </a:cubicBezTo>
                  <a:cubicBezTo>
                    <a:pt x="58" y="60"/>
                    <a:pt x="48" y="74"/>
                    <a:pt x="29" y="74"/>
                  </a:cubicBezTo>
                  <a:cubicBezTo>
                    <a:pt x="12" y="74"/>
                    <a:pt x="0" y="62"/>
                    <a:pt x="0" y="37"/>
                  </a:cubicBezTo>
                  <a:close/>
                  <a:moveTo>
                    <a:pt x="38" y="37"/>
                  </a:moveTo>
                  <a:cubicBezTo>
                    <a:pt x="38" y="25"/>
                    <a:pt x="34" y="17"/>
                    <a:pt x="29" y="17"/>
                  </a:cubicBezTo>
                  <a:cubicBezTo>
                    <a:pt x="25" y="16"/>
                    <a:pt x="20" y="24"/>
                    <a:pt x="20" y="37"/>
                  </a:cubicBezTo>
                  <a:cubicBezTo>
                    <a:pt x="20" y="50"/>
                    <a:pt x="25" y="58"/>
                    <a:pt x="29" y="58"/>
                  </a:cubicBezTo>
                  <a:cubicBezTo>
                    <a:pt x="34" y="58"/>
                    <a:pt x="38" y="50"/>
                    <a:pt x="38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15" name="Rectangle 33"/>
            <p:cNvSpPr>
              <a:spLocks noChangeArrowheads="1"/>
            </p:cNvSpPr>
            <p:nvPr/>
          </p:nvSpPr>
          <p:spPr bwMode="auto">
            <a:xfrm>
              <a:off x="8352613" y="2042289"/>
              <a:ext cx="19050" cy="7667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39" name="Freeform 57"/>
            <p:cNvSpPr>
              <a:spLocks noEditPoints="1"/>
            </p:cNvSpPr>
            <p:nvPr/>
          </p:nvSpPr>
          <p:spPr bwMode="auto">
            <a:xfrm>
              <a:off x="7898588" y="2794764"/>
              <a:ext cx="931863" cy="933450"/>
            </a:xfrm>
            <a:custGeom>
              <a:avLst/>
              <a:gdLst>
                <a:gd name="T0" fmla="*/ 100 w 201"/>
                <a:gd name="T1" fmla="*/ 201 h 201"/>
                <a:gd name="T2" fmla="*/ 0 w 201"/>
                <a:gd name="T3" fmla="*/ 101 h 201"/>
                <a:gd name="T4" fmla="*/ 100 w 201"/>
                <a:gd name="T5" fmla="*/ 0 h 201"/>
                <a:gd name="T6" fmla="*/ 201 w 201"/>
                <a:gd name="T7" fmla="*/ 101 h 201"/>
                <a:gd name="T8" fmla="*/ 100 w 201"/>
                <a:gd name="T9" fmla="*/ 201 h 201"/>
                <a:gd name="T10" fmla="*/ 100 w 201"/>
                <a:gd name="T11" fmla="*/ 5 h 201"/>
                <a:gd name="T12" fmla="*/ 4 w 201"/>
                <a:gd name="T13" fmla="*/ 101 h 201"/>
                <a:gd name="T14" fmla="*/ 100 w 201"/>
                <a:gd name="T15" fmla="*/ 197 h 201"/>
                <a:gd name="T16" fmla="*/ 196 w 201"/>
                <a:gd name="T17" fmla="*/ 101 h 201"/>
                <a:gd name="T18" fmla="*/ 100 w 201"/>
                <a:gd name="T19" fmla="*/ 5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1" h="201">
                  <a:moveTo>
                    <a:pt x="100" y="201"/>
                  </a:moveTo>
                  <a:cubicBezTo>
                    <a:pt x="45" y="201"/>
                    <a:pt x="0" y="156"/>
                    <a:pt x="0" y="101"/>
                  </a:cubicBezTo>
                  <a:cubicBezTo>
                    <a:pt x="0" y="45"/>
                    <a:pt x="45" y="0"/>
                    <a:pt x="100" y="0"/>
                  </a:cubicBezTo>
                  <a:cubicBezTo>
                    <a:pt x="156" y="0"/>
                    <a:pt x="201" y="45"/>
                    <a:pt x="201" y="101"/>
                  </a:cubicBezTo>
                  <a:cubicBezTo>
                    <a:pt x="201" y="156"/>
                    <a:pt x="156" y="201"/>
                    <a:pt x="100" y="201"/>
                  </a:cubicBezTo>
                  <a:close/>
                  <a:moveTo>
                    <a:pt x="100" y="5"/>
                  </a:moveTo>
                  <a:cubicBezTo>
                    <a:pt x="47" y="5"/>
                    <a:pt x="4" y="48"/>
                    <a:pt x="4" y="101"/>
                  </a:cubicBezTo>
                  <a:cubicBezTo>
                    <a:pt x="4" y="154"/>
                    <a:pt x="47" y="197"/>
                    <a:pt x="100" y="197"/>
                  </a:cubicBezTo>
                  <a:cubicBezTo>
                    <a:pt x="153" y="197"/>
                    <a:pt x="196" y="154"/>
                    <a:pt x="196" y="101"/>
                  </a:cubicBezTo>
                  <a:cubicBezTo>
                    <a:pt x="196" y="48"/>
                    <a:pt x="153" y="5"/>
                    <a:pt x="10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40" name="Freeform 58"/>
            <p:cNvSpPr>
              <a:spLocks noEditPoints="1"/>
            </p:cNvSpPr>
            <p:nvPr/>
          </p:nvSpPr>
          <p:spPr bwMode="auto">
            <a:xfrm>
              <a:off x="8154175" y="3055114"/>
              <a:ext cx="417513" cy="301625"/>
            </a:xfrm>
            <a:custGeom>
              <a:avLst/>
              <a:gdLst>
                <a:gd name="T0" fmla="*/ 6 w 90"/>
                <a:gd name="T1" fmla="*/ 65 h 65"/>
                <a:gd name="T2" fmla="*/ 85 w 90"/>
                <a:gd name="T3" fmla="*/ 65 h 65"/>
                <a:gd name="T4" fmla="*/ 90 w 90"/>
                <a:gd name="T5" fmla="*/ 60 h 65"/>
                <a:gd name="T6" fmla="*/ 90 w 90"/>
                <a:gd name="T7" fmla="*/ 5 h 65"/>
                <a:gd name="T8" fmla="*/ 85 w 90"/>
                <a:gd name="T9" fmla="*/ 0 h 65"/>
                <a:gd name="T10" fmla="*/ 6 w 90"/>
                <a:gd name="T11" fmla="*/ 0 h 65"/>
                <a:gd name="T12" fmla="*/ 0 w 90"/>
                <a:gd name="T13" fmla="*/ 5 h 65"/>
                <a:gd name="T14" fmla="*/ 0 w 90"/>
                <a:gd name="T15" fmla="*/ 60 h 65"/>
                <a:gd name="T16" fmla="*/ 6 w 90"/>
                <a:gd name="T17" fmla="*/ 65 h 65"/>
                <a:gd name="T18" fmla="*/ 7 w 90"/>
                <a:gd name="T19" fmla="*/ 10 h 65"/>
                <a:gd name="T20" fmla="*/ 10 w 90"/>
                <a:gd name="T21" fmla="*/ 6 h 65"/>
                <a:gd name="T22" fmla="*/ 80 w 90"/>
                <a:gd name="T23" fmla="*/ 6 h 65"/>
                <a:gd name="T24" fmla="*/ 84 w 90"/>
                <a:gd name="T25" fmla="*/ 10 h 65"/>
                <a:gd name="T26" fmla="*/ 84 w 90"/>
                <a:gd name="T27" fmla="*/ 55 h 65"/>
                <a:gd name="T28" fmla="*/ 80 w 90"/>
                <a:gd name="T29" fmla="*/ 59 h 65"/>
                <a:gd name="T30" fmla="*/ 10 w 90"/>
                <a:gd name="T31" fmla="*/ 59 h 65"/>
                <a:gd name="T32" fmla="*/ 7 w 90"/>
                <a:gd name="T33" fmla="*/ 55 h 65"/>
                <a:gd name="T34" fmla="*/ 7 w 90"/>
                <a:gd name="T35" fmla="*/ 1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0" h="65">
                  <a:moveTo>
                    <a:pt x="6" y="65"/>
                  </a:moveTo>
                  <a:cubicBezTo>
                    <a:pt x="85" y="65"/>
                    <a:pt x="85" y="65"/>
                    <a:pt x="85" y="65"/>
                  </a:cubicBezTo>
                  <a:cubicBezTo>
                    <a:pt x="88" y="65"/>
                    <a:pt x="90" y="63"/>
                    <a:pt x="90" y="60"/>
                  </a:cubicBezTo>
                  <a:cubicBezTo>
                    <a:pt x="90" y="5"/>
                    <a:pt x="90" y="5"/>
                    <a:pt x="90" y="5"/>
                  </a:cubicBezTo>
                  <a:cubicBezTo>
                    <a:pt x="90" y="2"/>
                    <a:pt x="88" y="0"/>
                    <a:pt x="8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3"/>
                    <a:pt x="3" y="65"/>
                    <a:pt x="6" y="65"/>
                  </a:cubicBezTo>
                  <a:close/>
                  <a:moveTo>
                    <a:pt x="7" y="10"/>
                  </a:moveTo>
                  <a:cubicBezTo>
                    <a:pt x="7" y="8"/>
                    <a:pt x="8" y="6"/>
                    <a:pt x="10" y="6"/>
                  </a:cubicBezTo>
                  <a:cubicBezTo>
                    <a:pt x="80" y="6"/>
                    <a:pt x="80" y="6"/>
                    <a:pt x="80" y="6"/>
                  </a:cubicBezTo>
                  <a:cubicBezTo>
                    <a:pt x="82" y="6"/>
                    <a:pt x="84" y="8"/>
                    <a:pt x="84" y="10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4" y="57"/>
                    <a:pt x="82" y="59"/>
                    <a:pt x="8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8" y="59"/>
                    <a:pt x="7" y="57"/>
                    <a:pt x="7" y="55"/>
                  </a:cubicBezTo>
                  <a:lnTo>
                    <a:pt x="7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41" name="Freeform 59"/>
            <p:cNvSpPr/>
            <p:nvPr/>
          </p:nvSpPr>
          <p:spPr bwMode="auto">
            <a:xfrm>
              <a:off x="8117663" y="3374201"/>
              <a:ext cx="495300" cy="98425"/>
            </a:xfrm>
            <a:custGeom>
              <a:avLst/>
              <a:gdLst>
                <a:gd name="T0" fmla="*/ 105 w 107"/>
                <a:gd name="T1" fmla="*/ 8 h 21"/>
                <a:gd name="T2" fmla="*/ 101 w 107"/>
                <a:gd name="T3" fmla="*/ 3 h 21"/>
                <a:gd name="T4" fmla="*/ 97 w 107"/>
                <a:gd name="T5" fmla="*/ 0 h 21"/>
                <a:gd name="T6" fmla="*/ 96 w 107"/>
                <a:gd name="T7" fmla="*/ 0 h 21"/>
                <a:gd name="T8" fmla="*/ 10 w 107"/>
                <a:gd name="T9" fmla="*/ 0 h 21"/>
                <a:gd name="T10" fmla="*/ 10 w 107"/>
                <a:gd name="T11" fmla="*/ 0 h 21"/>
                <a:gd name="T12" fmla="*/ 5 w 107"/>
                <a:gd name="T13" fmla="*/ 3 h 21"/>
                <a:gd name="T14" fmla="*/ 1 w 107"/>
                <a:gd name="T15" fmla="*/ 8 h 21"/>
                <a:gd name="T16" fmla="*/ 1 w 107"/>
                <a:gd name="T17" fmla="*/ 17 h 21"/>
                <a:gd name="T18" fmla="*/ 6 w 107"/>
                <a:gd name="T19" fmla="*/ 21 h 21"/>
                <a:gd name="T20" fmla="*/ 100 w 107"/>
                <a:gd name="T21" fmla="*/ 21 h 21"/>
                <a:gd name="T22" fmla="*/ 105 w 107"/>
                <a:gd name="T23" fmla="*/ 17 h 21"/>
                <a:gd name="T24" fmla="*/ 105 w 107"/>
                <a:gd name="T2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7" h="21">
                  <a:moveTo>
                    <a:pt x="105" y="8"/>
                  </a:moveTo>
                  <a:cubicBezTo>
                    <a:pt x="101" y="3"/>
                    <a:pt x="101" y="3"/>
                    <a:pt x="101" y="3"/>
                  </a:cubicBezTo>
                  <a:cubicBezTo>
                    <a:pt x="100" y="1"/>
                    <a:pt x="98" y="0"/>
                    <a:pt x="97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6" y="1"/>
                    <a:pt x="5" y="3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4"/>
                    <a:pt x="1" y="17"/>
                  </a:cubicBezTo>
                  <a:cubicBezTo>
                    <a:pt x="2" y="19"/>
                    <a:pt x="4" y="21"/>
                    <a:pt x="6" y="21"/>
                  </a:cubicBezTo>
                  <a:cubicBezTo>
                    <a:pt x="100" y="21"/>
                    <a:pt x="100" y="21"/>
                    <a:pt x="100" y="21"/>
                  </a:cubicBezTo>
                  <a:cubicBezTo>
                    <a:pt x="102" y="21"/>
                    <a:pt x="104" y="19"/>
                    <a:pt x="105" y="17"/>
                  </a:cubicBezTo>
                  <a:cubicBezTo>
                    <a:pt x="107" y="14"/>
                    <a:pt x="106" y="11"/>
                    <a:pt x="10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54" name="Oval 72"/>
            <p:cNvSpPr>
              <a:spLocks noChangeArrowheads="1"/>
            </p:cNvSpPr>
            <p:nvPr/>
          </p:nvSpPr>
          <p:spPr bwMode="auto">
            <a:xfrm>
              <a:off x="8306575" y="1986726"/>
              <a:ext cx="111125" cy="1111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8623089" y="1940102"/>
            <a:ext cx="1608535" cy="1715691"/>
            <a:chOff x="9465450" y="1443801"/>
            <a:chExt cx="2144713" cy="2287588"/>
          </a:xfrm>
        </p:grpSpPr>
        <p:sp>
          <p:nvSpPr>
            <p:cNvPr id="291" name="Freeform 9"/>
            <p:cNvSpPr/>
            <p:nvPr/>
          </p:nvSpPr>
          <p:spPr bwMode="auto">
            <a:xfrm>
              <a:off x="9465450" y="1926401"/>
              <a:ext cx="2144713" cy="227013"/>
            </a:xfrm>
            <a:custGeom>
              <a:avLst/>
              <a:gdLst>
                <a:gd name="T0" fmla="*/ 1293 w 1351"/>
                <a:gd name="T1" fmla="*/ 143 h 143"/>
                <a:gd name="T2" fmla="*/ 648 w 1351"/>
                <a:gd name="T3" fmla="*/ 143 h 143"/>
                <a:gd name="T4" fmla="*/ 0 w 1351"/>
                <a:gd name="T5" fmla="*/ 143 h 143"/>
                <a:gd name="T6" fmla="*/ 58 w 1351"/>
                <a:gd name="T7" fmla="*/ 73 h 143"/>
                <a:gd name="T8" fmla="*/ 0 w 1351"/>
                <a:gd name="T9" fmla="*/ 0 h 143"/>
                <a:gd name="T10" fmla="*/ 648 w 1351"/>
                <a:gd name="T11" fmla="*/ 0 h 143"/>
                <a:gd name="T12" fmla="*/ 1293 w 1351"/>
                <a:gd name="T13" fmla="*/ 0 h 143"/>
                <a:gd name="T14" fmla="*/ 1351 w 1351"/>
                <a:gd name="T15" fmla="*/ 73 h 143"/>
                <a:gd name="T16" fmla="*/ 1293 w 1351"/>
                <a:gd name="T1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1" h="143">
                  <a:moveTo>
                    <a:pt x="1293" y="143"/>
                  </a:moveTo>
                  <a:lnTo>
                    <a:pt x="648" y="143"/>
                  </a:lnTo>
                  <a:lnTo>
                    <a:pt x="0" y="143"/>
                  </a:lnTo>
                  <a:lnTo>
                    <a:pt x="58" y="73"/>
                  </a:lnTo>
                  <a:lnTo>
                    <a:pt x="0" y="0"/>
                  </a:lnTo>
                  <a:lnTo>
                    <a:pt x="648" y="0"/>
                  </a:lnTo>
                  <a:lnTo>
                    <a:pt x="1293" y="0"/>
                  </a:lnTo>
                  <a:lnTo>
                    <a:pt x="1351" y="73"/>
                  </a:lnTo>
                  <a:lnTo>
                    <a:pt x="1293" y="143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08" name="Freeform 26"/>
            <p:cNvSpPr/>
            <p:nvPr/>
          </p:nvSpPr>
          <p:spPr bwMode="auto">
            <a:xfrm>
              <a:off x="9960750" y="1443801"/>
              <a:ext cx="255588" cy="333375"/>
            </a:xfrm>
            <a:custGeom>
              <a:avLst/>
              <a:gdLst>
                <a:gd name="T0" fmla="*/ 1 w 55"/>
                <a:gd name="T1" fmla="*/ 13 h 72"/>
                <a:gd name="T2" fmla="*/ 27 w 55"/>
                <a:gd name="T3" fmla="*/ 0 h 72"/>
                <a:gd name="T4" fmla="*/ 51 w 55"/>
                <a:gd name="T5" fmla="*/ 23 h 72"/>
                <a:gd name="T6" fmla="*/ 35 w 55"/>
                <a:gd name="T7" fmla="*/ 45 h 72"/>
                <a:gd name="T8" fmla="*/ 20 w 55"/>
                <a:gd name="T9" fmla="*/ 59 h 72"/>
                <a:gd name="T10" fmla="*/ 38 w 55"/>
                <a:gd name="T11" fmla="*/ 59 h 72"/>
                <a:gd name="T12" fmla="*/ 38 w 55"/>
                <a:gd name="T13" fmla="*/ 51 h 72"/>
                <a:gd name="T14" fmla="*/ 55 w 55"/>
                <a:gd name="T15" fmla="*/ 51 h 72"/>
                <a:gd name="T16" fmla="*/ 55 w 55"/>
                <a:gd name="T17" fmla="*/ 72 h 72"/>
                <a:gd name="T18" fmla="*/ 0 w 55"/>
                <a:gd name="T19" fmla="*/ 72 h 72"/>
                <a:gd name="T20" fmla="*/ 0 w 55"/>
                <a:gd name="T21" fmla="*/ 58 h 72"/>
                <a:gd name="T22" fmla="*/ 15 w 55"/>
                <a:gd name="T23" fmla="*/ 40 h 72"/>
                <a:gd name="T24" fmla="*/ 33 w 55"/>
                <a:gd name="T25" fmla="*/ 24 h 72"/>
                <a:gd name="T26" fmla="*/ 24 w 55"/>
                <a:gd name="T27" fmla="*/ 17 h 72"/>
                <a:gd name="T28" fmla="*/ 12 w 55"/>
                <a:gd name="T29" fmla="*/ 25 h 72"/>
                <a:gd name="T30" fmla="*/ 1 w 55"/>
                <a:gd name="T31" fmla="*/ 1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2">
                  <a:moveTo>
                    <a:pt x="1" y="13"/>
                  </a:moveTo>
                  <a:cubicBezTo>
                    <a:pt x="8" y="5"/>
                    <a:pt x="17" y="0"/>
                    <a:pt x="27" y="0"/>
                  </a:cubicBezTo>
                  <a:cubicBezTo>
                    <a:pt x="41" y="0"/>
                    <a:pt x="51" y="9"/>
                    <a:pt x="51" y="23"/>
                  </a:cubicBezTo>
                  <a:cubicBezTo>
                    <a:pt x="51" y="34"/>
                    <a:pt x="46" y="38"/>
                    <a:pt x="35" y="45"/>
                  </a:cubicBezTo>
                  <a:cubicBezTo>
                    <a:pt x="30" y="48"/>
                    <a:pt x="22" y="55"/>
                    <a:pt x="20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6" y="49"/>
                    <a:pt x="8" y="46"/>
                    <a:pt x="15" y="40"/>
                  </a:cubicBezTo>
                  <a:cubicBezTo>
                    <a:pt x="22" y="34"/>
                    <a:pt x="33" y="30"/>
                    <a:pt x="33" y="24"/>
                  </a:cubicBezTo>
                  <a:cubicBezTo>
                    <a:pt x="33" y="18"/>
                    <a:pt x="29" y="17"/>
                    <a:pt x="24" y="17"/>
                  </a:cubicBezTo>
                  <a:cubicBezTo>
                    <a:pt x="19" y="17"/>
                    <a:pt x="15" y="21"/>
                    <a:pt x="12" y="25"/>
                  </a:cubicBezTo>
                  <a:lnTo>
                    <a:pt x="1" y="13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09" name="Freeform 27"/>
            <p:cNvSpPr>
              <a:spLocks noEditPoints="1"/>
            </p:cNvSpPr>
            <p:nvPr/>
          </p:nvSpPr>
          <p:spPr bwMode="auto">
            <a:xfrm>
              <a:off x="10233800" y="1443801"/>
              <a:ext cx="269875" cy="342900"/>
            </a:xfrm>
            <a:custGeom>
              <a:avLst/>
              <a:gdLst>
                <a:gd name="T0" fmla="*/ 0 w 58"/>
                <a:gd name="T1" fmla="*/ 37 h 74"/>
                <a:gd name="T2" fmla="*/ 28 w 58"/>
                <a:gd name="T3" fmla="*/ 0 h 74"/>
                <a:gd name="T4" fmla="*/ 58 w 58"/>
                <a:gd name="T5" fmla="*/ 37 h 74"/>
                <a:gd name="T6" fmla="*/ 29 w 58"/>
                <a:gd name="T7" fmla="*/ 74 h 74"/>
                <a:gd name="T8" fmla="*/ 0 w 58"/>
                <a:gd name="T9" fmla="*/ 37 h 74"/>
                <a:gd name="T10" fmla="*/ 37 w 58"/>
                <a:gd name="T11" fmla="*/ 37 h 74"/>
                <a:gd name="T12" fmla="*/ 28 w 58"/>
                <a:gd name="T13" fmla="*/ 17 h 74"/>
                <a:gd name="T14" fmla="*/ 20 w 58"/>
                <a:gd name="T15" fmla="*/ 37 h 74"/>
                <a:gd name="T16" fmla="*/ 29 w 58"/>
                <a:gd name="T17" fmla="*/ 58 h 74"/>
                <a:gd name="T18" fmla="*/ 37 w 58"/>
                <a:gd name="T1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74">
                  <a:moveTo>
                    <a:pt x="0" y="37"/>
                  </a:moveTo>
                  <a:cubicBezTo>
                    <a:pt x="0" y="15"/>
                    <a:pt x="12" y="0"/>
                    <a:pt x="28" y="0"/>
                  </a:cubicBezTo>
                  <a:cubicBezTo>
                    <a:pt x="48" y="0"/>
                    <a:pt x="58" y="15"/>
                    <a:pt x="58" y="37"/>
                  </a:cubicBezTo>
                  <a:cubicBezTo>
                    <a:pt x="58" y="60"/>
                    <a:pt x="47" y="74"/>
                    <a:pt x="29" y="74"/>
                  </a:cubicBezTo>
                  <a:cubicBezTo>
                    <a:pt x="12" y="74"/>
                    <a:pt x="0" y="62"/>
                    <a:pt x="0" y="37"/>
                  </a:cubicBezTo>
                  <a:close/>
                  <a:moveTo>
                    <a:pt x="37" y="37"/>
                  </a:moveTo>
                  <a:cubicBezTo>
                    <a:pt x="37" y="25"/>
                    <a:pt x="33" y="17"/>
                    <a:pt x="28" y="17"/>
                  </a:cubicBezTo>
                  <a:cubicBezTo>
                    <a:pt x="25" y="16"/>
                    <a:pt x="20" y="24"/>
                    <a:pt x="20" y="37"/>
                  </a:cubicBezTo>
                  <a:cubicBezTo>
                    <a:pt x="20" y="50"/>
                    <a:pt x="25" y="58"/>
                    <a:pt x="29" y="58"/>
                  </a:cubicBezTo>
                  <a:cubicBezTo>
                    <a:pt x="34" y="58"/>
                    <a:pt x="37" y="50"/>
                    <a:pt x="37" y="3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10" name="Freeform 28"/>
            <p:cNvSpPr/>
            <p:nvPr/>
          </p:nvSpPr>
          <p:spPr bwMode="auto">
            <a:xfrm>
              <a:off x="10521138" y="1443801"/>
              <a:ext cx="250825" cy="333375"/>
            </a:xfrm>
            <a:custGeom>
              <a:avLst/>
              <a:gdLst>
                <a:gd name="T0" fmla="*/ 0 w 54"/>
                <a:gd name="T1" fmla="*/ 13 h 72"/>
                <a:gd name="T2" fmla="*/ 27 w 54"/>
                <a:gd name="T3" fmla="*/ 0 h 72"/>
                <a:gd name="T4" fmla="*/ 51 w 54"/>
                <a:gd name="T5" fmla="*/ 23 h 72"/>
                <a:gd name="T6" fmla="*/ 35 w 54"/>
                <a:gd name="T7" fmla="*/ 45 h 72"/>
                <a:gd name="T8" fmla="*/ 20 w 54"/>
                <a:gd name="T9" fmla="*/ 59 h 72"/>
                <a:gd name="T10" fmla="*/ 37 w 54"/>
                <a:gd name="T11" fmla="*/ 59 h 72"/>
                <a:gd name="T12" fmla="*/ 37 w 54"/>
                <a:gd name="T13" fmla="*/ 51 h 72"/>
                <a:gd name="T14" fmla="*/ 54 w 54"/>
                <a:gd name="T15" fmla="*/ 51 h 72"/>
                <a:gd name="T16" fmla="*/ 54 w 54"/>
                <a:gd name="T17" fmla="*/ 72 h 72"/>
                <a:gd name="T18" fmla="*/ 0 w 54"/>
                <a:gd name="T19" fmla="*/ 72 h 72"/>
                <a:gd name="T20" fmla="*/ 0 w 54"/>
                <a:gd name="T21" fmla="*/ 58 h 72"/>
                <a:gd name="T22" fmla="*/ 14 w 54"/>
                <a:gd name="T23" fmla="*/ 40 h 72"/>
                <a:gd name="T24" fmla="*/ 32 w 54"/>
                <a:gd name="T25" fmla="*/ 24 h 72"/>
                <a:gd name="T26" fmla="*/ 24 w 54"/>
                <a:gd name="T27" fmla="*/ 17 h 72"/>
                <a:gd name="T28" fmla="*/ 11 w 54"/>
                <a:gd name="T29" fmla="*/ 25 h 72"/>
                <a:gd name="T30" fmla="*/ 0 w 54"/>
                <a:gd name="T31" fmla="*/ 1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4" h="72">
                  <a:moveTo>
                    <a:pt x="0" y="13"/>
                  </a:moveTo>
                  <a:cubicBezTo>
                    <a:pt x="8" y="5"/>
                    <a:pt x="17" y="0"/>
                    <a:pt x="27" y="0"/>
                  </a:cubicBezTo>
                  <a:cubicBezTo>
                    <a:pt x="40" y="0"/>
                    <a:pt x="51" y="9"/>
                    <a:pt x="51" y="23"/>
                  </a:cubicBezTo>
                  <a:cubicBezTo>
                    <a:pt x="51" y="34"/>
                    <a:pt x="45" y="38"/>
                    <a:pt x="35" y="45"/>
                  </a:cubicBezTo>
                  <a:cubicBezTo>
                    <a:pt x="30" y="48"/>
                    <a:pt x="22" y="55"/>
                    <a:pt x="20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54" y="51"/>
                    <a:pt x="54" y="51"/>
                    <a:pt x="54" y="51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5" y="49"/>
                    <a:pt x="8" y="46"/>
                    <a:pt x="14" y="40"/>
                  </a:cubicBezTo>
                  <a:cubicBezTo>
                    <a:pt x="22" y="34"/>
                    <a:pt x="32" y="30"/>
                    <a:pt x="32" y="24"/>
                  </a:cubicBezTo>
                  <a:cubicBezTo>
                    <a:pt x="32" y="18"/>
                    <a:pt x="29" y="17"/>
                    <a:pt x="24" y="17"/>
                  </a:cubicBezTo>
                  <a:cubicBezTo>
                    <a:pt x="18" y="17"/>
                    <a:pt x="14" y="21"/>
                    <a:pt x="11" y="25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11" name="Freeform 29"/>
            <p:cNvSpPr>
              <a:spLocks noEditPoints="1"/>
            </p:cNvSpPr>
            <p:nvPr/>
          </p:nvSpPr>
          <p:spPr bwMode="auto">
            <a:xfrm>
              <a:off x="10791013" y="1443801"/>
              <a:ext cx="268288" cy="342900"/>
            </a:xfrm>
            <a:custGeom>
              <a:avLst/>
              <a:gdLst>
                <a:gd name="T0" fmla="*/ 0 w 58"/>
                <a:gd name="T1" fmla="*/ 37 h 74"/>
                <a:gd name="T2" fmla="*/ 29 w 58"/>
                <a:gd name="T3" fmla="*/ 0 h 74"/>
                <a:gd name="T4" fmla="*/ 58 w 58"/>
                <a:gd name="T5" fmla="*/ 37 h 74"/>
                <a:gd name="T6" fmla="*/ 30 w 58"/>
                <a:gd name="T7" fmla="*/ 74 h 74"/>
                <a:gd name="T8" fmla="*/ 0 w 58"/>
                <a:gd name="T9" fmla="*/ 37 h 74"/>
                <a:gd name="T10" fmla="*/ 38 w 58"/>
                <a:gd name="T11" fmla="*/ 37 h 74"/>
                <a:gd name="T12" fmla="*/ 29 w 58"/>
                <a:gd name="T13" fmla="*/ 17 h 74"/>
                <a:gd name="T14" fmla="*/ 21 w 58"/>
                <a:gd name="T15" fmla="*/ 37 h 74"/>
                <a:gd name="T16" fmla="*/ 30 w 58"/>
                <a:gd name="T17" fmla="*/ 58 h 74"/>
                <a:gd name="T18" fmla="*/ 38 w 58"/>
                <a:gd name="T1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74">
                  <a:moveTo>
                    <a:pt x="0" y="37"/>
                  </a:moveTo>
                  <a:cubicBezTo>
                    <a:pt x="0" y="15"/>
                    <a:pt x="12" y="0"/>
                    <a:pt x="29" y="0"/>
                  </a:cubicBezTo>
                  <a:cubicBezTo>
                    <a:pt x="49" y="0"/>
                    <a:pt x="58" y="15"/>
                    <a:pt x="58" y="37"/>
                  </a:cubicBezTo>
                  <a:cubicBezTo>
                    <a:pt x="58" y="60"/>
                    <a:pt x="48" y="74"/>
                    <a:pt x="30" y="74"/>
                  </a:cubicBezTo>
                  <a:cubicBezTo>
                    <a:pt x="13" y="74"/>
                    <a:pt x="0" y="62"/>
                    <a:pt x="0" y="37"/>
                  </a:cubicBezTo>
                  <a:close/>
                  <a:moveTo>
                    <a:pt x="38" y="37"/>
                  </a:moveTo>
                  <a:cubicBezTo>
                    <a:pt x="38" y="25"/>
                    <a:pt x="34" y="17"/>
                    <a:pt x="29" y="17"/>
                  </a:cubicBezTo>
                  <a:cubicBezTo>
                    <a:pt x="25" y="16"/>
                    <a:pt x="21" y="24"/>
                    <a:pt x="21" y="37"/>
                  </a:cubicBezTo>
                  <a:cubicBezTo>
                    <a:pt x="21" y="50"/>
                    <a:pt x="25" y="58"/>
                    <a:pt x="30" y="58"/>
                  </a:cubicBezTo>
                  <a:cubicBezTo>
                    <a:pt x="34" y="58"/>
                    <a:pt x="38" y="50"/>
                    <a:pt x="38" y="3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16" name="Rectangle 34"/>
            <p:cNvSpPr>
              <a:spLocks noChangeArrowheads="1"/>
            </p:cNvSpPr>
            <p:nvPr/>
          </p:nvSpPr>
          <p:spPr bwMode="auto">
            <a:xfrm>
              <a:off x="10525900" y="2042289"/>
              <a:ext cx="23813" cy="76676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45" name="Freeform 63"/>
            <p:cNvSpPr>
              <a:spLocks noEditPoints="1"/>
            </p:cNvSpPr>
            <p:nvPr/>
          </p:nvSpPr>
          <p:spPr bwMode="auto">
            <a:xfrm>
              <a:off x="10071875" y="2794764"/>
              <a:ext cx="936625" cy="936625"/>
            </a:xfrm>
            <a:custGeom>
              <a:avLst/>
              <a:gdLst>
                <a:gd name="T0" fmla="*/ 101 w 202"/>
                <a:gd name="T1" fmla="*/ 202 h 202"/>
                <a:gd name="T2" fmla="*/ 0 w 202"/>
                <a:gd name="T3" fmla="*/ 101 h 202"/>
                <a:gd name="T4" fmla="*/ 101 w 202"/>
                <a:gd name="T5" fmla="*/ 0 h 202"/>
                <a:gd name="T6" fmla="*/ 202 w 202"/>
                <a:gd name="T7" fmla="*/ 101 h 202"/>
                <a:gd name="T8" fmla="*/ 101 w 202"/>
                <a:gd name="T9" fmla="*/ 202 h 202"/>
                <a:gd name="T10" fmla="*/ 101 w 202"/>
                <a:gd name="T11" fmla="*/ 5 h 202"/>
                <a:gd name="T12" fmla="*/ 5 w 202"/>
                <a:gd name="T13" fmla="*/ 101 h 202"/>
                <a:gd name="T14" fmla="*/ 101 w 202"/>
                <a:gd name="T15" fmla="*/ 197 h 202"/>
                <a:gd name="T16" fmla="*/ 197 w 202"/>
                <a:gd name="T17" fmla="*/ 101 h 202"/>
                <a:gd name="T18" fmla="*/ 101 w 202"/>
                <a:gd name="T19" fmla="*/ 5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202">
                  <a:moveTo>
                    <a:pt x="101" y="202"/>
                  </a:moveTo>
                  <a:cubicBezTo>
                    <a:pt x="45" y="202"/>
                    <a:pt x="0" y="157"/>
                    <a:pt x="0" y="101"/>
                  </a:cubicBezTo>
                  <a:cubicBezTo>
                    <a:pt x="0" y="46"/>
                    <a:pt x="45" y="0"/>
                    <a:pt x="101" y="0"/>
                  </a:cubicBezTo>
                  <a:cubicBezTo>
                    <a:pt x="156" y="0"/>
                    <a:pt x="202" y="46"/>
                    <a:pt x="202" y="101"/>
                  </a:cubicBezTo>
                  <a:cubicBezTo>
                    <a:pt x="202" y="157"/>
                    <a:pt x="156" y="202"/>
                    <a:pt x="101" y="202"/>
                  </a:cubicBezTo>
                  <a:close/>
                  <a:moveTo>
                    <a:pt x="101" y="5"/>
                  </a:moveTo>
                  <a:cubicBezTo>
                    <a:pt x="48" y="5"/>
                    <a:pt x="5" y="48"/>
                    <a:pt x="5" y="101"/>
                  </a:cubicBezTo>
                  <a:cubicBezTo>
                    <a:pt x="5" y="154"/>
                    <a:pt x="48" y="197"/>
                    <a:pt x="101" y="197"/>
                  </a:cubicBezTo>
                  <a:cubicBezTo>
                    <a:pt x="154" y="197"/>
                    <a:pt x="197" y="154"/>
                    <a:pt x="197" y="101"/>
                  </a:cubicBezTo>
                  <a:cubicBezTo>
                    <a:pt x="197" y="48"/>
                    <a:pt x="154" y="5"/>
                    <a:pt x="101" y="5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46" name="Freeform 64"/>
            <p:cNvSpPr/>
            <p:nvPr/>
          </p:nvSpPr>
          <p:spPr bwMode="auto">
            <a:xfrm>
              <a:off x="10313175" y="3193226"/>
              <a:ext cx="449263" cy="144463"/>
            </a:xfrm>
            <a:custGeom>
              <a:avLst/>
              <a:gdLst>
                <a:gd name="T0" fmla="*/ 2 w 97"/>
                <a:gd name="T1" fmla="*/ 31 h 31"/>
                <a:gd name="T2" fmla="*/ 3 w 97"/>
                <a:gd name="T3" fmla="*/ 31 h 31"/>
                <a:gd name="T4" fmla="*/ 5 w 97"/>
                <a:gd name="T5" fmla="*/ 30 h 31"/>
                <a:gd name="T6" fmla="*/ 5 w 97"/>
                <a:gd name="T7" fmla="*/ 26 h 31"/>
                <a:gd name="T8" fmla="*/ 13 w 97"/>
                <a:gd name="T9" fmla="*/ 17 h 31"/>
                <a:gd name="T10" fmla="*/ 43 w 97"/>
                <a:gd name="T11" fmla="*/ 17 h 31"/>
                <a:gd name="T12" fmla="*/ 47 w 97"/>
                <a:gd name="T13" fmla="*/ 21 h 31"/>
                <a:gd name="T14" fmla="*/ 47 w 97"/>
                <a:gd name="T15" fmla="*/ 30 h 31"/>
                <a:gd name="T16" fmla="*/ 49 w 97"/>
                <a:gd name="T17" fmla="*/ 31 h 31"/>
                <a:gd name="T18" fmla="*/ 49 w 97"/>
                <a:gd name="T19" fmla="*/ 31 h 31"/>
                <a:gd name="T20" fmla="*/ 51 w 97"/>
                <a:gd name="T21" fmla="*/ 30 h 31"/>
                <a:gd name="T22" fmla="*/ 51 w 97"/>
                <a:gd name="T23" fmla="*/ 21 h 31"/>
                <a:gd name="T24" fmla="*/ 54 w 97"/>
                <a:gd name="T25" fmla="*/ 17 h 31"/>
                <a:gd name="T26" fmla="*/ 85 w 97"/>
                <a:gd name="T27" fmla="*/ 17 h 31"/>
                <a:gd name="T28" fmla="*/ 93 w 97"/>
                <a:gd name="T29" fmla="*/ 26 h 31"/>
                <a:gd name="T30" fmla="*/ 93 w 97"/>
                <a:gd name="T31" fmla="*/ 30 h 31"/>
                <a:gd name="T32" fmla="*/ 95 w 97"/>
                <a:gd name="T33" fmla="*/ 31 h 31"/>
                <a:gd name="T34" fmla="*/ 95 w 97"/>
                <a:gd name="T35" fmla="*/ 31 h 31"/>
                <a:gd name="T36" fmla="*/ 97 w 97"/>
                <a:gd name="T37" fmla="*/ 30 h 31"/>
                <a:gd name="T38" fmla="*/ 97 w 97"/>
                <a:gd name="T39" fmla="*/ 26 h 31"/>
                <a:gd name="T40" fmla="*/ 85 w 97"/>
                <a:gd name="T41" fmla="*/ 13 h 31"/>
                <a:gd name="T42" fmla="*/ 54 w 97"/>
                <a:gd name="T43" fmla="*/ 13 h 31"/>
                <a:gd name="T44" fmla="*/ 51 w 97"/>
                <a:gd name="T45" fmla="*/ 10 h 31"/>
                <a:gd name="T46" fmla="*/ 51 w 97"/>
                <a:gd name="T47" fmla="*/ 2 h 31"/>
                <a:gd name="T48" fmla="*/ 49 w 97"/>
                <a:gd name="T49" fmla="*/ 0 h 31"/>
                <a:gd name="T50" fmla="*/ 49 w 97"/>
                <a:gd name="T51" fmla="*/ 0 h 31"/>
                <a:gd name="T52" fmla="*/ 47 w 97"/>
                <a:gd name="T53" fmla="*/ 2 h 31"/>
                <a:gd name="T54" fmla="*/ 47 w 97"/>
                <a:gd name="T55" fmla="*/ 10 h 31"/>
                <a:gd name="T56" fmla="*/ 43 w 97"/>
                <a:gd name="T57" fmla="*/ 13 h 31"/>
                <a:gd name="T58" fmla="*/ 13 w 97"/>
                <a:gd name="T59" fmla="*/ 13 h 31"/>
                <a:gd name="T60" fmla="*/ 0 w 97"/>
                <a:gd name="T61" fmla="*/ 26 h 31"/>
                <a:gd name="T62" fmla="*/ 0 w 97"/>
                <a:gd name="T63" fmla="*/ 30 h 31"/>
                <a:gd name="T64" fmla="*/ 2 w 97"/>
                <a:gd name="T6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7" h="31">
                  <a:moveTo>
                    <a:pt x="2" y="31"/>
                  </a:moveTo>
                  <a:cubicBezTo>
                    <a:pt x="3" y="31"/>
                    <a:pt x="3" y="31"/>
                    <a:pt x="3" y="31"/>
                  </a:cubicBezTo>
                  <a:cubicBezTo>
                    <a:pt x="4" y="31"/>
                    <a:pt x="5" y="31"/>
                    <a:pt x="5" y="30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1"/>
                    <a:pt x="8" y="17"/>
                    <a:pt x="13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5" y="17"/>
                    <a:pt x="47" y="19"/>
                    <a:pt x="47" y="21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1"/>
                    <a:pt x="48" y="31"/>
                    <a:pt x="49" y="31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50" y="31"/>
                    <a:pt x="51" y="31"/>
                    <a:pt x="51" y="30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19"/>
                    <a:pt x="52" y="17"/>
                    <a:pt x="54" y="17"/>
                  </a:cubicBezTo>
                  <a:cubicBezTo>
                    <a:pt x="85" y="17"/>
                    <a:pt x="85" y="17"/>
                    <a:pt x="85" y="17"/>
                  </a:cubicBezTo>
                  <a:cubicBezTo>
                    <a:pt x="89" y="17"/>
                    <a:pt x="93" y="21"/>
                    <a:pt x="93" y="26"/>
                  </a:cubicBezTo>
                  <a:cubicBezTo>
                    <a:pt x="93" y="30"/>
                    <a:pt x="93" y="30"/>
                    <a:pt x="93" y="30"/>
                  </a:cubicBezTo>
                  <a:cubicBezTo>
                    <a:pt x="93" y="31"/>
                    <a:pt x="94" y="31"/>
                    <a:pt x="95" y="31"/>
                  </a:cubicBezTo>
                  <a:cubicBezTo>
                    <a:pt x="95" y="31"/>
                    <a:pt x="95" y="31"/>
                    <a:pt x="95" y="31"/>
                  </a:cubicBezTo>
                  <a:cubicBezTo>
                    <a:pt x="97" y="31"/>
                    <a:pt x="97" y="31"/>
                    <a:pt x="97" y="30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19"/>
                    <a:pt x="92" y="13"/>
                    <a:pt x="85" y="13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2" y="13"/>
                    <a:pt x="51" y="12"/>
                    <a:pt x="51" y="10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1"/>
                    <a:pt x="50" y="0"/>
                    <a:pt x="49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8" y="0"/>
                    <a:pt x="47" y="1"/>
                    <a:pt x="47" y="2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2"/>
                    <a:pt x="45" y="13"/>
                    <a:pt x="43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6" y="13"/>
                    <a:pt x="0" y="19"/>
                    <a:pt x="0" y="2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1" y="31"/>
                    <a:pt x="2" y="31"/>
                  </a:cubicBezTo>
                  <a:close/>
                </a:path>
              </a:pathLst>
            </a:custGeom>
            <a:solidFill>
              <a:srgbClr val="A0C6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47" name="Freeform 65"/>
            <p:cNvSpPr/>
            <p:nvPr/>
          </p:nvSpPr>
          <p:spPr bwMode="auto">
            <a:xfrm>
              <a:off x="10448113" y="3002726"/>
              <a:ext cx="184150" cy="173038"/>
            </a:xfrm>
            <a:custGeom>
              <a:avLst/>
              <a:gdLst>
                <a:gd name="T0" fmla="*/ 8 w 40"/>
                <a:gd name="T1" fmla="*/ 37 h 37"/>
                <a:gd name="T2" fmla="*/ 18 w 40"/>
                <a:gd name="T3" fmla="*/ 37 h 37"/>
                <a:gd name="T4" fmla="*/ 22 w 40"/>
                <a:gd name="T5" fmla="*/ 37 h 37"/>
                <a:gd name="T6" fmla="*/ 32 w 40"/>
                <a:gd name="T7" fmla="*/ 37 h 37"/>
                <a:gd name="T8" fmla="*/ 40 w 40"/>
                <a:gd name="T9" fmla="*/ 29 h 37"/>
                <a:gd name="T10" fmla="*/ 40 w 40"/>
                <a:gd name="T11" fmla="*/ 9 h 37"/>
                <a:gd name="T12" fmla="*/ 32 w 40"/>
                <a:gd name="T13" fmla="*/ 0 h 37"/>
                <a:gd name="T14" fmla="*/ 8 w 40"/>
                <a:gd name="T15" fmla="*/ 0 h 37"/>
                <a:gd name="T16" fmla="*/ 0 w 40"/>
                <a:gd name="T17" fmla="*/ 9 h 37"/>
                <a:gd name="T18" fmla="*/ 0 w 40"/>
                <a:gd name="T19" fmla="*/ 29 h 37"/>
                <a:gd name="T20" fmla="*/ 8 w 40"/>
                <a:gd name="T21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37">
                  <a:moveTo>
                    <a:pt x="8" y="37"/>
                  </a:moveTo>
                  <a:cubicBezTo>
                    <a:pt x="18" y="37"/>
                    <a:pt x="18" y="37"/>
                    <a:pt x="18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6" y="37"/>
                    <a:pt x="40" y="33"/>
                    <a:pt x="40" y="29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4"/>
                    <a:pt x="36" y="0"/>
                    <a:pt x="3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3"/>
                    <a:pt x="4" y="37"/>
                    <a:pt x="8" y="3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48" name="Freeform 66"/>
            <p:cNvSpPr/>
            <p:nvPr/>
          </p:nvSpPr>
          <p:spPr bwMode="auto">
            <a:xfrm>
              <a:off x="10257613" y="3361501"/>
              <a:ext cx="134938" cy="123825"/>
            </a:xfrm>
            <a:custGeom>
              <a:avLst/>
              <a:gdLst>
                <a:gd name="T0" fmla="*/ 23 w 29"/>
                <a:gd name="T1" fmla="*/ 0 h 27"/>
                <a:gd name="T2" fmla="*/ 6 w 29"/>
                <a:gd name="T3" fmla="*/ 0 h 27"/>
                <a:gd name="T4" fmla="*/ 0 w 29"/>
                <a:gd name="T5" fmla="*/ 6 h 27"/>
                <a:gd name="T6" fmla="*/ 0 w 29"/>
                <a:gd name="T7" fmla="*/ 21 h 27"/>
                <a:gd name="T8" fmla="*/ 6 w 29"/>
                <a:gd name="T9" fmla="*/ 27 h 27"/>
                <a:gd name="T10" fmla="*/ 23 w 29"/>
                <a:gd name="T11" fmla="*/ 27 h 27"/>
                <a:gd name="T12" fmla="*/ 29 w 29"/>
                <a:gd name="T13" fmla="*/ 21 h 27"/>
                <a:gd name="T14" fmla="*/ 29 w 29"/>
                <a:gd name="T15" fmla="*/ 6 h 27"/>
                <a:gd name="T16" fmla="*/ 23 w 29"/>
                <a:gd name="T1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27">
                  <a:moveTo>
                    <a:pt x="23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2" y="27"/>
                    <a:pt x="6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7" y="27"/>
                    <a:pt x="29" y="24"/>
                    <a:pt x="29" y="21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3"/>
                    <a:pt x="27" y="0"/>
                    <a:pt x="23" y="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49" name="Freeform 67"/>
            <p:cNvSpPr/>
            <p:nvPr/>
          </p:nvSpPr>
          <p:spPr bwMode="auto">
            <a:xfrm>
              <a:off x="10470338" y="3361501"/>
              <a:ext cx="139700" cy="123825"/>
            </a:xfrm>
            <a:custGeom>
              <a:avLst/>
              <a:gdLst>
                <a:gd name="T0" fmla="*/ 24 w 30"/>
                <a:gd name="T1" fmla="*/ 0 h 27"/>
                <a:gd name="T2" fmla="*/ 6 w 30"/>
                <a:gd name="T3" fmla="*/ 0 h 27"/>
                <a:gd name="T4" fmla="*/ 0 w 30"/>
                <a:gd name="T5" fmla="*/ 6 h 27"/>
                <a:gd name="T6" fmla="*/ 0 w 30"/>
                <a:gd name="T7" fmla="*/ 21 h 27"/>
                <a:gd name="T8" fmla="*/ 6 w 30"/>
                <a:gd name="T9" fmla="*/ 27 h 27"/>
                <a:gd name="T10" fmla="*/ 24 w 30"/>
                <a:gd name="T11" fmla="*/ 27 h 27"/>
                <a:gd name="T12" fmla="*/ 30 w 30"/>
                <a:gd name="T13" fmla="*/ 21 h 27"/>
                <a:gd name="T14" fmla="*/ 30 w 30"/>
                <a:gd name="T15" fmla="*/ 6 h 27"/>
                <a:gd name="T16" fmla="*/ 24 w 30"/>
                <a:gd name="T1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27">
                  <a:moveTo>
                    <a:pt x="24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3" y="27"/>
                    <a:pt x="6" y="27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7" y="27"/>
                    <a:pt x="30" y="24"/>
                    <a:pt x="30" y="21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3"/>
                    <a:pt x="27" y="0"/>
                    <a:pt x="24" y="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50" name="Freeform 68"/>
            <p:cNvSpPr/>
            <p:nvPr/>
          </p:nvSpPr>
          <p:spPr bwMode="auto">
            <a:xfrm>
              <a:off x="10683063" y="3361501"/>
              <a:ext cx="139700" cy="123825"/>
            </a:xfrm>
            <a:custGeom>
              <a:avLst/>
              <a:gdLst>
                <a:gd name="T0" fmla="*/ 24 w 30"/>
                <a:gd name="T1" fmla="*/ 0 h 27"/>
                <a:gd name="T2" fmla="*/ 6 w 30"/>
                <a:gd name="T3" fmla="*/ 0 h 27"/>
                <a:gd name="T4" fmla="*/ 0 w 30"/>
                <a:gd name="T5" fmla="*/ 6 h 27"/>
                <a:gd name="T6" fmla="*/ 0 w 30"/>
                <a:gd name="T7" fmla="*/ 21 h 27"/>
                <a:gd name="T8" fmla="*/ 6 w 30"/>
                <a:gd name="T9" fmla="*/ 27 h 27"/>
                <a:gd name="T10" fmla="*/ 24 w 30"/>
                <a:gd name="T11" fmla="*/ 27 h 27"/>
                <a:gd name="T12" fmla="*/ 30 w 30"/>
                <a:gd name="T13" fmla="*/ 21 h 27"/>
                <a:gd name="T14" fmla="*/ 30 w 30"/>
                <a:gd name="T15" fmla="*/ 6 h 27"/>
                <a:gd name="T16" fmla="*/ 24 w 30"/>
                <a:gd name="T1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27">
                  <a:moveTo>
                    <a:pt x="24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3" y="27"/>
                    <a:pt x="6" y="27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7" y="27"/>
                    <a:pt x="30" y="24"/>
                    <a:pt x="30" y="21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3"/>
                    <a:pt x="27" y="0"/>
                    <a:pt x="24" y="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  <p:sp>
          <p:nvSpPr>
            <p:cNvPr id="355" name="Oval 73"/>
            <p:cNvSpPr>
              <a:spLocks noChangeArrowheads="1"/>
            </p:cNvSpPr>
            <p:nvPr/>
          </p:nvSpPr>
          <p:spPr bwMode="auto">
            <a:xfrm>
              <a:off x="10484625" y="1986726"/>
              <a:ext cx="111125" cy="111125"/>
            </a:xfrm>
            <a:prstGeom prst="ellipse">
              <a:avLst/>
            </a:prstGeom>
            <a:solidFill>
              <a:srgbClr val="F8F1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350"/>
            </a:p>
          </p:txBody>
        </p:sp>
      </p:grpSp>
      <p:sp>
        <p:nvSpPr>
          <p:cNvPr id="110" name="TextBox 10"/>
          <p:cNvSpPr txBox="1"/>
          <p:nvPr/>
        </p:nvSpPr>
        <p:spPr>
          <a:xfrm>
            <a:off x="2074047" y="4084441"/>
            <a:ext cx="1673820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zh-CN" altLang="en-US" sz="1050" dirty="0"/>
              <a:t>毕业论文，泛指专科毕业论文、本科毕业论文、硕士研究生毕业论文、博士研究生毕业论文等，是教学或科研活动的重要组成部分之一。</a:t>
            </a:r>
          </a:p>
        </p:txBody>
      </p:sp>
      <p:sp>
        <p:nvSpPr>
          <p:cNvPr id="111" name="矩形 110"/>
          <p:cNvSpPr/>
          <p:nvPr/>
        </p:nvSpPr>
        <p:spPr>
          <a:xfrm>
            <a:off x="2206837" y="3841508"/>
            <a:ext cx="212105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500" b="1" dirty="0">
                <a:solidFill>
                  <a:srgbClr val="1645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12" name="TextBox 10"/>
          <p:cNvSpPr txBox="1"/>
          <p:nvPr/>
        </p:nvSpPr>
        <p:spPr>
          <a:xfrm>
            <a:off x="3762976" y="4064245"/>
            <a:ext cx="1673820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zh-CN" altLang="en-US" sz="1050" dirty="0"/>
              <a:t>毕业论文，泛指专科毕业论文、本科毕业论文、硕士研究生毕业论文、博士研究生毕业论文等，是教学或科研活动的重要组成部分之一。</a:t>
            </a:r>
          </a:p>
        </p:txBody>
      </p:sp>
      <p:sp>
        <p:nvSpPr>
          <p:cNvPr id="113" name="矩形 112"/>
          <p:cNvSpPr/>
          <p:nvPr/>
        </p:nvSpPr>
        <p:spPr>
          <a:xfrm>
            <a:off x="3895766" y="3821312"/>
            <a:ext cx="212105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500" b="1" dirty="0">
                <a:solidFill>
                  <a:srgbClr val="1645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14" name="TextBox 10"/>
          <p:cNvSpPr txBox="1"/>
          <p:nvPr/>
        </p:nvSpPr>
        <p:spPr>
          <a:xfrm>
            <a:off x="5428969" y="4064245"/>
            <a:ext cx="1673820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zh-CN" altLang="en-US" sz="1050" dirty="0"/>
              <a:t>毕业论文，泛指专科毕业论文、本科毕业论文、硕士研究生毕业论文、博士研究生毕业论文等，是教学或科研活动的重要组成部分之一。</a:t>
            </a:r>
          </a:p>
        </p:txBody>
      </p:sp>
      <p:sp>
        <p:nvSpPr>
          <p:cNvPr id="115" name="矩形 114"/>
          <p:cNvSpPr/>
          <p:nvPr/>
        </p:nvSpPr>
        <p:spPr>
          <a:xfrm>
            <a:off x="5561759" y="3821312"/>
            <a:ext cx="212105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500" b="1" dirty="0">
                <a:solidFill>
                  <a:srgbClr val="1645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16" name="TextBox 10"/>
          <p:cNvSpPr txBox="1"/>
          <p:nvPr/>
        </p:nvSpPr>
        <p:spPr>
          <a:xfrm>
            <a:off x="7124807" y="4043212"/>
            <a:ext cx="1673820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zh-CN" altLang="en-US" sz="1050" dirty="0"/>
              <a:t>毕业论文，泛指专科毕业论文、本科毕业论文、硕士研究生毕业论文、博士研究生毕业论文等，是教学或科研活动的重要组成部分之一。</a:t>
            </a:r>
          </a:p>
        </p:txBody>
      </p:sp>
      <p:sp>
        <p:nvSpPr>
          <p:cNvPr id="117" name="矩形 116"/>
          <p:cNvSpPr/>
          <p:nvPr/>
        </p:nvSpPr>
        <p:spPr>
          <a:xfrm>
            <a:off x="7257597" y="3800279"/>
            <a:ext cx="212105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500" b="1" dirty="0">
                <a:solidFill>
                  <a:srgbClr val="1645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19" name="TextBox 10"/>
          <p:cNvSpPr txBox="1"/>
          <p:nvPr/>
        </p:nvSpPr>
        <p:spPr>
          <a:xfrm>
            <a:off x="8761029" y="4027291"/>
            <a:ext cx="1673820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zh-CN" altLang="en-US" sz="1050" dirty="0"/>
              <a:t>毕业论文，泛指专科毕业论文、本科毕业论文、硕士研究生毕业论文、博士研究生毕业论文等，是教学或科研活动的重要组成部分之一。</a:t>
            </a:r>
          </a:p>
        </p:txBody>
      </p:sp>
      <p:sp>
        <p:nvSpPr>
          <p:cNvPr id="120" name="矩形 119"/>
          <p:cNvSpPr/>
          <p:nvPr/>
        </p:nvSpPr>
        <p:spPr>
          <a:xfrm>
            <a:off x="8893819" y="3798646"/>
            <a:ext cx="212105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500" b="1" dirty="0">
                <a:solidFill>
                  <a:srgbClr val="1645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89" name="图文框 88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1318"/>
            </a:avLst>
          </a:prstGeom>
          <a:solidFill>
            <a:srgbClr val="0091C0"/>
          </a:solidFill>
          <a:ln>
            <a:solidFill>
              <a:srgbClr val="8AB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56863C"/>
              </a:solidFill>
            </a:endParaRPr>
          </a:p>
        </p:txBody>
      </p:sp>
      <p:sp>
        <p:nvSpPr>
          <p:cNvPr id="94" name="MH_Number_1"/>
          <p:cNvSpPr/>
          <p:nvPr>
            <p:custDataLst>
              <p:tags r:id="rId1"/>
            </p:custDataLst>
          </p:nvPr>
        </p:nvSpPr>
        <p:spPr>
          <a:xfrm>
            <a:off x="1997857" y="466662"/>
            <a:ext cx="498951" cy="498614"/>
          </a:xfrm>
          <a:prstGeom prst="rect">
            <a:avLst/>
          </a:prstGeom>
          <a:solidFill>
            <a:srgbClr val="0091C0"/>
          </a:solidFill>
          <a:ln>
            <a:solidFill>
              <a:srgbClr val="0091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5" name="MH_Entry_1"/>
          <p:cNvSpPr/>
          <p:nvPr>
            <p:custDataLst>
              <p:tags r:id="rId2"/>
            </p:custDataLst>
          </p:nvPr>
        </p:nvSpPr>
        <p:spPr>
          <a:xfrm>
            <a:off x="2586342" y="466662"/>
            <a:ext cx="3523154" cy="498614"/>
          </a:xfrm>
          <a:prstGeom prst="rect">
            <a:avLst/>
          </a:prstGeom>
          <a:noFill/>
          <a:ln>
            <a:solidFill>
              <a:srgbClr val="0091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400" spc="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9" grpId="0"/>
      <p:bldP spid="120" grpId="0"/>
      <p:bldP spid="94" grpId="0" animBg="1"/>
      <p:bldP spid="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" r="9594" b="41200"/>
          <a:stretch>
            <a:fillRect/>
          </a:stretch>
        </p:blipFill>
        <p:spPr>
          <a:xfrm>
            <a:off x="1934626" y="1128787"/>
            <a:ext cx="2875495" cy="2893326"/>
          </a:xfrm>
          <a:custGeom>
            <a:avLst/>
            <a:gdLst>
              <a:gd name="connsiteX0" fmla="*/ 1428832 w 2875495"/>
              <a:gd name="connsiteY0" fmla="*/ 0 h 2893326"/>
              <a:gd name="connsiteX1" fmla="*/ 2875495 w 2875495"/>
              <a:gd name="connsiteY1" fmla="*/ 1446663 h 2893326"/>
              <a:gd name="connsiteX2" fmla="*/ 1428832 w 2875495"/>
              <a:gd name="connsiteY2" fmla="*/ 2893326 h 2893326"/>
              <a:gd name="connsiteX3" fmla="*/ 0 w 2875495"/>
              <a:gd name="connsiteY3" fmla="*/ 1464494 h 2893326"/>
              <a:gd name="connsiteX4" fmla="*/ 0 w 2875495"/>
              <a:gd name="connsiteY4" fmla="*/ 1428832 h 289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5495" h="2893326">
                <a:moveTo>
                  <a:pt x="1428832" y="0"/>
                </a:moveTo>
                <a:lnTo>
                  <a:pt x="2875495" y="1446663"/>
                </a:lnTo>
                <a:lnTo>
                  <a:pt x="1428832" y="2893326"/>
                </a:lnTo>
                <a:lnTo>
                  <a:pt x="0" y="1464494"/>
                </a:lnTo>
                <a:lnTo>
                  <a:pt x="0" y="1428832"/>
                </a:lnTo>
                <a:close/>
              </a:path>
            </a:pathLst>
          </a:custGeom>
          <a:ln>
            <a:solidFill>
              <a:srgbClr val="164555"/>
            </a:solidFill>
          </a:ln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61" t="14751" r="254" b="4462"/>
          <a:stretch>
            <a:fillRect/>
          </a:stretch>
        </p:blipFill>
        <p:spPr>
          <a:xfrm>
            <a:off x="7662501" y="1128787"/>
            <a:ext cx="2893326" cy="2893326"/>
          </a:xfrm>
          <a:custGeom>
            <a:avLst/>
            <a:gdLst>
              <a:gd name="connsiteX0" fmla="*/ 1446663 w 2893326"/>
              <a:gd name="connsiteY0" fmla="*/ 0 h 2893326"/>
              <a:gd name="connsiteX1" fmla="*/ 2893326 w 2893326"/>
              <a:gd name="connsiteY1" fmla="*/ 1446663 h 2893326"/>
              <a:gd name="connsiteX2" fmla="*/ 1446663 w 2893326"/>
              <a:gd name="connsiteY2" fmla="*/ 2893326 h 2893326"/>
              <a:gd name="connsiteX3" fmla="*/ 0 w 2893326"/>
              <a:gd name="connsiteY3" fmla="*/ 1446663 h 289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3326" h="2893326">
                <a:moveTo>
                  <a:pt x="1446663" y="0"/>
                </a:moveTo>
                <a:lnTo>
                  <a:pt x="2893326" y="1446663"/>
                </a:lnTo>
                <a:lnTo>
                  <a:pt x="1446663" y="2893326"/>
                </a:lnTo>
                <a:lnTo>
                  <a:pt x="0" y="1446663"/>
                </a:lnTo>
                <a:close/>
              </a:path>
            </a:pathLst>
          </a:custGeom>
          <a:ln>
            <a:solidFill>
              <a:srgbClr val="164555"/>
            </a:solidFill>
          </a:ln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2" r="20430" b="770"/>
          <a:stretch>
            <a:fillRect/>
          </a:stretch>
        </p:blipFill>
        <p:spPr>
          <a:xfrm>
            <a:off x="4796471" y="1128787"/>
            <a:ext cx="2893326" cy="2893326"/>
          </a:xfrm>
          <a:custGeom>
            <a:avLst/>
            <a:gdLst>
              <a:gd name="connsiteX0" fmla="*/ 1446663 w 2893326"/>
              <a:gd name="connsiteY0" fmla="*/ 0 h 2893326"/>
              <a:gd name="connsiteX1" fmla="*/ 2893326 w 2893326"/>
              <a:gd name="connsiteY1" fmla="*/ 1446663 h 2893326"/>
              <a:gd name="connsiteX2" fmla="*/ 1446663 w 2893326"/>
              <a:gd name="connsiteY2" fmla="*/ 2893326 h 2893326"/>
              <a:gd name="connsiteX3" fmla="*/ 0 w 2893326"/>
              <a:gd name="connsiteY3" fmla="*/ 1446663 h 289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3326" h="2893326">
                <a:moveTo>
                  <a:pt x="1446663" y="0"/>
                </a:moveTo>
                <a:lnTo>
                  <a:pt x="2893326" y="1446663"/>
                </a:lnTo>
                <a:lnTo>
                  <a:pt x="1446663" y="2893326"/>
                </a:lnTo>
                <a:lnTo>
                  <a:pt x="0" y="1446663"/>
                </a:lnTo>
                <a:close/>
              </a:path>
            </a:pathLst>
          </a:custGeom>
          <a:ln>
            <a:solidFill>
              <a:srgbClr val="164555"/>
            </a:solidFill>
          </a:ln>
        </p:spPr>
      </p:pic>
      <p:sp>
        <p:nvSpPr>
          <p:cNvPr id="6" name="菱形 5"/>
          <p:cNvSpPr/>
          <p:nvPr/>
        </p:nvSpPr>
        <p:spPr>
          <a:xfrm>
            <a:off x="4639523" y="2391206"/>
            <a:ext cx="368489" cy="368489"/>
          </a:xfrm>
          <a:prstGeom prst="diamond">
            <a:avLst/>
          </a:prstGeom>
          <a:solidFill>
            <a:srgbClr val="ED7F92"/>
          </a:solidFill>
          <a:ln>
            <a:solidFill>
              <a:srgbClr val="ED7F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菱形 6"/>
          <p:cNvSpPr/>
          <p:nvPr/>
        </p:nvSpPr>
        <p:spPr>
          <a:xfrm>
            <a:off x="7471434" y="2391206"/>
            <a:ext cx="368489" cy="368489"/>
          </a:xfrm>
          <a:prstGeom prst="diamond">
            <a:avLst/>
          </a:prstGeom>
          <a:solidFill>
            <a:srgbClr val="ED7F92"/>
          </a:solidFill>
          <a:ln>
            <a:solidFill>
              <a:srgbClr val="ED7F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10"/>
          <p:cNvSpPr txBox="1"/>
          <p:nvPr/>
        </p:nvSpPr>
        <p:spPr>
          <a:xfrm>
            <a:off x="2445862" y="4516949"/>
            <a:ext cx="22317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zh-CN" altLang="en-US" sz="1400" dirty="0"/>
              <a:t>毕业论文，泛指专科毕业论文、本科毕业论文、硕士研究生毕业论文、博士研究生毕业论文等，是教学或科研活动的重要组成部分之一。</a:t>
            </a:r>
          </a:p>
        </p:txBody>
      </p:sp>
      <p:sp>
        <p:nvSpPr>
          <p:cNvPr id="10" name="矩形 9"/>
          <p:cNvSpPr/>
          <p:nvPr/>
        </p:nvSpPr>
        <p:spPr>
          <a:xfrm>
            <a:off x="2394314" y="4193038"/>
            <a:ext cx="28280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000" b="1" dirty="0">
                <a:solidFill>
                  <a:srgbClr val="1645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98646" y="4535999"/>
            <a:ext cx="22317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zh-CN" altLang="en-US" sz="1400" dirty="0"/>
              <a:t>毕业论文，泛指专科毕业论文、本科毕业论文、硕士研究生毕业论文、博士研究生毕业论文等，是教学或科研活动的重要组成部分之一。</a:t>
            </a:r>
          </a:p>
        </p:txBody>
      </p:sp>
      <p:sp>
        <p:nvSpPr>
          <p:cNvPr id="12" name="矩形 11"/>
          <p:cNvSpPr/>
          <p:nvPr/>
        </p:nvSpPr>
        <p:spPr>
          <a:xfrm>
            <a:off x="5047098" y="4212088"/>
            <a:ext cx="28280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000" b="1" dirty="0">
                <a:solidFill>
                  <a:srgbClr val="1645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13" name="TextBox 10"/>
          <p:cNvSpPr txBox="1"/>
          <p:nvPr/>
        </p:nvSpPr>
        <p:spPr>
          <a:xfrm>
            <a:off x="7891470" y="4516949"/>
            <a:ext cx="22317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zh-CN" altLang="en-US" sz="1400" dirty="0"/>
              <a:t>毕业论文，泛指专科毕业论文、本科毕业论文、硕士研究生毕业论文、博士研究生毕业论文等，是教学或科研活动的重要组成部分之一。</a:t>
            </a:r>
          </a:p>
        </p:txBody>
      </p:sp>
      <p:sp>
        <p:nvSpPr>
          <p:cNvPr id="14" name="矩形 13"/>
          <p:cNvSpPr/>
          <p:nvPr/>
        </p:nvSpPr>
        <p:spPr>
          <a:xfrm>
            <a:off x="7839922" y="4193038"/>
            <a:ext cx="28280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000" b="1" dirty="0">
                <a:solidFill>
                  <a:srgbClr val="1645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17" name="图文框 16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1318"/>
            </a:avLst>
          </a:prstGeom>
          <a:solidFill>
            <a:srgbClr val="0091C0"/>
          </a:solidFill>
          <a:ln>
            <a:solidFill>
              <a:srgbClr val="8AB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56863C"/>
              </a:solidFill>
            </a:endParaRPr>
          </a:p>
        </p:txBody>
      </p:sp>
      <p:sp>
        <p:nvSpPr>
          <p:cNvPr id="18" name="MH_Number_1"/>
          <p:cNvSpPr/>
          <p:nvPr>
            <p:custDataLst>
              <p:tags r:id="rId1"/>
            </p:custDataLst>
          </p:nvPr>
        </p:nvSpPr>
        <p:spPr>
          <a:xfrm>
            <a:off x="1997857" y="466662"/>
            <a:ext cx="498951" cy="498614"/>
          </a:xfrm>
          <a:prstGeom prst="rect">
            <a:avLst/>
          </a:prstGeom>
          <a:solidFill>
            <a:srgbClr val="0091C0"/>
          </a:solidFill>
          <a:ln>
            <a:solidFill>
              <a:srgbClr val="0091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MH_Entry_1"/>
          <p:cNvSpPr/>
          <p:nvPr>
            <p:custDataLst>
              <p:tags r:id="rId2"/>
            </p:custDataLst>
          </p:nvPr>
        </p:nvSpPr>
        <p:spPr>
          <a:xfrm>
            <a:off x="2586342" y="466662"/>
            <a:ext cx="3523154" cy="498614"/>
          </a:xfrm>
          <a:prstGeom prst="rect">
            <a:avLst/>
          </a:prstGeom>
          <a:noFill/>
          <a:ln>
            <a:solidFill>
              <a:srgbClr val="0091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400" spc="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图片 1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-68276"/>
            <a:ext cx="9144000" cy="6926276"/>
          </a:xfrm>
          <a:prstGeom prst="rect">
            <a:avLst/>
          </a:prstGeom>
        </p:spPr>
      </p:pic>
      <p:grpSp>
        <p:nvGrpSpPr>
          <p:cNvPr id="75" name="组合 74"/>
          <p:cNvGrpSpPr/>
          <p:nvPr/>
        </p:nvGrpSpPr>
        <p:grpSpPr>
          <a:xfrm>
            <a:off x="3054278" y="5242423"/>
            <a:ext cx="1163638" cy="1822450"/>
            <a:chOff x="2854253" y="600075"/>
            <a:chExt cx="1163638" cy="1822450"/>
          </a:xfrm>
        </p:grpSpPr>
        <p:sp>
          <p:nvSpPr>
            <p:cNvPr id="52" name="Freeform 49"/>
            <p:cNvSpPr>
              <a:spLocks noEditPoints="1"/>
            </p:cNvSpPr>
            <p:nvPr/>
          </p:nvSpPr>
          <p:spPr bwMode="auto">
            <a:xfrm>
              <a:off x="2854253" y="600075"/>
              <a:ext cx="1163638" cy="1822450"/>
            </a:xfrm>
            <a:custGeom>
              <a:avLst/>
              <a:gdLst>
                <a:gd name="T0" fmla="*/ 83 w 469"/>
                <a:gd name="T1" fmla="*/ 734 h 735"/>
                <a:gd name="T2" fmla="*/ 77 w 469"/>
                <a:gd name="T3" fmla="*/ 731 h 735"/>
                <a:gd name="T4" fmla="*/ 56 w 469"/>
                <a:gd name="T5" fmla="*/ 647 h 735"/>
                <a:gd name="T6" fmla="*/ 57 w 469"/>
                <a:gd name="T7" fmla="*/ 646 h 735"/>
                <a:gd name="T8" fmla="*/ 67 w 469"/>
                <a:gd name="T9" fmla="*/ 587 h 735"/>
                <a:gd name="T10" fmla="*/ 73 w 469"/>
                <a:gd name="T11" fmla="*/ 582 h 735"/>
                <a:gd name="T12" fmla="*/ 62 w 469"/>
                <a:gd name="T13" fmla="*/ 550 h 735"/>
                <a:gd name="T14" fmla="*/ 201 w 469"/>
                <a:gd name="T15" fmla="*/ 524 h 735"/>
                <a:gd name="T16" fmla="*/ 232 w 469"/>
                <a:gd name="T17" fmla="*/ 529 h 735"/>
                <a:gd name="T18" fmla="*/ 245 w 469"/>
                <a:gd name="T19" fmla="*/ 505 h 735"/>
                <a:gd name="T20" fmla="*/ 267 w 469"/>
                <a:gd name="T21" fmla="*/ 447 h 735"/>
                <a:gd name="T22" fmla="*/ 331 w 469"/>
                <a:gd name="T23" fmla="*/ 390 h 735"/>
                <a:gd name="T24" fmla="*/ 419 w 469"/>
                <a:gd name="T25" fmla="*/ 297 h 735"/>
                <a:gd name="T26" fmla="*/ 419 w 469"/>
                <a:gd name="T27" fmla="*/ 140 h 735"/>
                <a:gd name="T28" fmla="*/ 289 w 469"/>
                <a:gd name="T29" fmla="*/ 54 h 735"/>
                <a:gd name="T30" fmla="*/ 66 w 469"/>
                <a:gd name="T31" fmla="*/ 156 h 735"/>
                <a:gd name="T32" fmla="*/ 96 w 469"/>
                <a:gd name="T33" fmla="*/ 342 h 735"/>
                <a:gd name="T34" fmla="*/ 100 w 469"/>
                <a:gd name="T35" fmla="*/ 346 h 735"/>
                <a:gd name="T36" fmla="*/ 135 w 469"/>
                <a:gd name="T37" fmla="*/ 486 h 735"/>
                <a:gd name="T38" fmla="*/ 120 w 469"/>
                <a:gd name="T39" fmla="*/ 497 h 735"/>
                <a:gd name="T40" fmla="*/ 109 w 469"/>
                <a:gd name="T41" fmla="*/ 482 h 735"/>
                <a:gd name="T42" fmla="*/ 79 w 469"/>
                <a:gd name="T43" fmla="*/ 362 h 735"/>
                <a:gd name="T44" fmla="*/ 75 w 469"/>
                <a:gd name="T45" fmla="*/ 357 h 735"/>
                <a:gd name="T46" fmla="*/ 42 w 469"/>
                <a:gd name="T47" fmla="*/ 147 h 735"/>
                <a:gd name="T48" fmla="*/ 294 w 469"/>
                <a:gd name="T49" fmla="*/ 29 h 735"/>
                <a:gd name="T50" fmla="*/ 442 w 469"/>
                <a:gd name="T51" fmla="*/ 128 h 735"/>
                <a:gd name="T52" fmla="*/ 443 w 469"/>
                <a:gd name="T53" fmla="*/ 306 h 735"/>
                <a:gd name="T54" fmla="*/ 344 w 469"/>
                <a:gd name="T55" fmla="*/ 413 h 735"/>
                <a:gd name="T56" fmla="*/ 289 w 469"/>
                <a:gd name="T57" fmla="*/ 460 h 735"/>
                <a:gd name="T58" fmla="*/ 270 w 469"/>
                <a:gd name="T59" fmla="*/ 511 h 735"/>
                <a:gd name="T60" fmla="*/ 232 w 469"/>
                <a:gd name="T61" fmla="*/ 555 h 735"/>
                <a:gd name="T62" fmla="*/ 197 w 469"/>
                <a:gd name="T63" fmla="*/ 550 h 735"/>
                <a:gd name="T64" fmla="*/ 87 w 469"/>
                <a:gd name="T65" fmla="*/ 557 h 735"/>
                <a:gd name="T66" fmla="*/ 99 w 469"/>
                <a:gd name="T67" fmla="*/ 570 h 735"/>
                <a:gd name="T68" fmla="*/ 100 w 469"/>
                <a:gd name="T69" fmla="*/ 571 h 735"/>
                <a:gd name="T70" fmla="*/ 232 w 469"/>
                <a:gd name="T71" fmla="*/ 582 h 735"/>
                <a:gd name="T72" fmla="*/ 237 w 469"/>
                <a:gd name="T73" fmla="*/ 617 h 735"/>
                <a:gd name="T74" fmla="*/ 101 w 469"/>
                <a:gd name="T75" fmla="*/ 601 h 735"/>
                <a:gd name="T76" fmla="*/ 97 w 469"/>
                <a:gd name="T77" fmla="*/ 599 h 735"/>
                <a:gd name="T78" fmla="*/ 83 w 469"/>
                <a:gd name="T79" fmla="*/ 607 h 735"/>
                <a:gd name="T80" fmla="*/ 79 w 469"/>
                <a:gd name="T81" fmla="*/ 632 h 735"/>
                <a:gd name="T82" fmla="*/ 207 w 469"/>
                <a:gd name="T83" fmla="*/ 650 h 735"/>
                <a:gd name="T84" fmla="*/ 227 w 469"/>
                <a:gd name="T85" fmla="*/ 681 h 735"/>
                <a:gd name="T86" fmla="*/ 205 w 469"/>
                <a:gd name="T87" fmla="*/ 700 h 735"/>
                <a:gd name="T88" fmla="*/ 75 w 469"/>
                <a:gd name="T89" fmla="*/ 665 h 735"/>
                <a:gd name="T90" fmla="*/ 96 w 469"/>
                <a:gd name="T91" fmla="*/ 713 h 735"/>
                <a:gd name="T92" fmla="*/ 95 w 469"/>
                <a:gd name="T93" fmla="*/ 731 h 735"/>
                <a:gd name="T94" fmla="*/ 83 w 469"/>
                <a:gd name="T95" fmla="*/ 734 h 735"/>
                <a:gd name="T96" fmla="*/ 102 w 469"/>
                <a:gd name="T97" fmla="*/ 653 h 735"/>
                <a:gd name="T98" fmla="*/ 198 w 469"/>
                <a:gd name="T99" fmla="*/ 676 h 735"/>
                <a:gd name="T100" fmla="*/ 193 w 469"/>
                <a:gd name="T101" fmla="*/ 672 h 735"/>
                <a:gd name="T102" fmla="*/ 102 w 469"/>
                <a:gd name="T103" fmla="*/ 653 h 735"/>
                <a:gd name="T104" fmla="*/ 137 w 469"/>
                <a:gd name="T105" fmla="*/ 589 h 735"/>
                <a:gd name="T106" fmla="*/ 215 w 469"/>
                <a:gd name="T107" fmla="*/ 602 h 735"/>
                <a:gd name="T108" fmla="*/ 212 w 469"/>
                <a:gd name="T109" fmla="*/ 599 h 735"/>
                <a:gd name="T110" fmla="*/ 137 w 469"/>
                <a:gd name="T111" fmla="*/ 589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69" h="735">
                  <a:moveTo>
                    <a:pt x="83" y="734"/>
                  </a:moveTo>
                  <a:cubicBezTo>
                    <a:pt x="81" y="734"/>
                    <a:pt x="79" y="732"/>
                    <a:pt x="77" y="731"/>
                  </a:cubicBezTo>
                  <a:cubicBezTo>
                    <a:pt x="38" y="687"/>
                    <a:pt x="44" y="661"/>
                    <a:pt x="56" y="647"/>
                  </a:cubicBezTo>
                  <a:cubicBezTo>
                    <a:pt x="57" y="646"/>
                    <a:pt x="57" y="646"/>
                    <a:pt x="57" y="646"/>
                  </a:cubicBezTo>
                  <a:cubicBezTo>
                    <a:pt x="43" y="624"/>
                    <a:pt x="46" y="603"/>
                    <a:pt x="67" y="587"/>
                  </a:cubicBezTo>
                  <a:cubicBezTo>
                    <a:pt x="69" y="585"/>
                    <a:pt x="71" y="584"/>
                    <a:pt x="73" y="582"/>
                  </a:cubicBezTo>
                  <a:cubicBezTo>
                    <a:pt x="61" y="570"/>
                    <a:pt x="60" y="558"/>
                    <a:pt x="62" y="550"/>
                  </a:cubicBezTo>
                  <a:cubicBezTo>
                    <a:pt x="75" y="502"/>
                    <a:pt x="151" y="515"/>
                    <a:pt x="201" y="524"/>
                  </a:cubicBezTo>
                  <a:cubicBezTo>
                    <a:pt x="214" y="527"/>
                    <a:pt x="227" y="529"/>
                    <a:pt x="232" y="529"/>
                  </a:cubicBezTo>
                  <a:cubicBezTo>
                    <a:pt x="238" y="529"/>
                    <a:pt x="239" y="528"/>
                    <a:pt x="245" y="505"/>
                  </a:cubicBezTo>
                  <a:cubicBezTo>
                    <a:pt x="249" y="490"/>
                    <a:pt x="254" y="469"/>
                    <a:pt x="267" y="447"/>
                  </a:cubicBezTo>
                  <a:cubicBezTo>
                    <a:pt x="282" y="419"/>
                    <a:pt x="306" y="405"/>
                    <a:pt x="331" y="390"/>
                  </a:cubicBezTo>
                  <a:cubicBezTo>
                    <a:pt x="364" y="371"/>
                    <a:pt x="397" y="351"/>
                    <a:pt x="419" y="297"/>
                  </a:cubicBezTo>
                  <a:cubicBezTo>
                    <a:pt x="442" y="238"/>
                    <a:pt x="442" y="184"/>
                    <a:pt x="419" y="140"/>
                  </a:cubicBezTo>
                  <a:cubicBezTo>
                    <a:pt x="395" y="97"/>
                    <a:pt x="349" y="66"/>
                    <a:pt x="289" y="54"/>
                  </a:cubicBezTo>
                  <a:cubicBezTo>
                    <a:pt x="164" y="28"/>
                    <a:pt x="91" y="93"/>
                    <a:pt x="66" y="156"/>
                  </a:cubicBezTo>
                  <a:cubicBezTo>
                    <a:pt x="30" y="250"/>
                    <a:pt x="68" y="303"/>
                    <a:pt x="96" y="342"/>
                  </a:cubicBezTo>
                  <a:cubicBezTo>
                    <a:pt x="100" y="346"/>
                    <a:pt x="100" y="346"/>
                    <a:pt x="100" y="346"/>
                  </a:cubicBezTo>
                  <a:cubicBezTo>
                    <a:pt x="135" y="395"/>
                    <a:pt x="140" y="456"/>
                    <a:pt x="135" y="486"/>
                  </a:cubicBezTo>
                  <a:cubicBezTo>
                    <a:pt x="134" y="493"/>
                    <a:pt x="127" y="498"/>
                    <a:pt x="120" y="497"/>
                  </a:cubicBezTo>
                  <a:cubicBezTo>
                    <a:pt x="113" y="495"/>
                    <a:pt x="108" y="489"/>
                    <a:pt x="109" y="482"/>
                  </a:cubicBezTo>
                  <a:cubicBezTo>
                    <a:pt x="114" y="457"/>
                    <a:pt x="109" y="403"/>
                    <a:pt x="79" y="362"/>
                  </a:cubicBezTo>
                  <a:cubicBezTo>
                    <a:pt x="75" y="357"/>
                    <a:pt x="75" y="357"/>
                    <a:pt x="75" y="357"/>
                  </a:cubicBezTo>
                  <a:cubicBezTo>
                    <a:pt x="47" y="319"/>
                    <a:pt x="0" y="254"/>
                    <a:pt x="42" y="147"/>
                  </a:cubicBezTo>
                  <a:cubicBezTo>
                    <a:pt x="70" y="74"/>
                    <a:pt x="153" y="0"/>
                    <a:pt x="294" y="29"/>
                  </a:cubicBezTo>
                  <a:cubicBezTo>
                    <a:pt x="362" y="43"/>
                    <a:pt x="414" y="78"/>
                    <a:pt x="442" y="128"/>
                  </a:cubicBezTo>
                  <a:cubicBezTo>
                    <a:pt x="469" y="179"/>
                    <a:pt x="469" y="240"/>
                    <a:pt x="443" y="306"/>
                  </a:cubicBezTo>
                  <a:cubicBezTo>
                    <a:pt x="418" y="369"/>
                    <a:pt x="379" y="392"/>
                    <a:pt x="344" y="413"/>
                  </a:cubicBezTo>
                  <a:cubicBezTo>
                    <a:pt x="321" y="426"/>
                    <a:pt x="302" y="438"/>
                    <a:pt x="289" y="460"/>
                  </a:cubicBezTo>
                  <a:cubicBezTo>
                    <a:pt x="278" y="479"/>
                    <a:pt x="274" y="497"/>
                    <a:pt x="270" y="511"/>
                  </a:cubicBezTo>
                  <a:cubicBezTo>
                    <a:pt x="265" y="533"/>
                    <a:pt x="259" y="555"/>
                    <a:pt x="232" y="555"/>
                  </a:cubicBezTo>
                  <a:cubicBezTo>
                    <a:pt x="224" y="555"/>
                    <a:pt x="212" y="553"/>
                    <a:pt x="197" y="550"/>
                  </a:cubicBezTo>
                  <a:cubicBezTo>
                    <a:pt x="161" y="543"/>
                    <a:pt x="94" y="531"/>
                    <a:pt x="87" y="557"/>
                  </a:cubicBezTo>
                  <a:cubicBezTo>
                    <a:pt x="87" y="558"/>
                    <a:pt x="89" y="563"/>
                    <a:pt x="99" y="570"/>
                  </a:cubicBezTo>
                  <a:cubicBezTo>
                    <a:pt x="99" y="570"/>
                    <a:pt x="99" y="570"/>
                    <a:pt x="100" y="571"/>
                  </a:cubicBezTo>
                  <a:cubicBezTo>
                    <a:pt x="146" y="556"/>
                    <a:pt x="212" y="557"/>
                    <a:pt x="232" y="582"/>
                  </a:cubicBezTo>
                  <a:cubicBezTo>
                    <a:pt x="247" y="600"/>
                    <a:pt x="242" y="612"/>
                    <a:pt x="237" y="617"/>
                  </a:cubicBezTo>
                  <a:cubicBezTo>
                    <a:pt x="218" y="642"/>
                    <a:pt x="137" y="620"/>
                    <a:pt x="101" y="601"/>
                  </a:cubicBezTo>
                  <a:cubicBezTo>
                    <a:pt x="100" y="601"/>
                    <a:pt x="98" y="600"/>
                    <a:pt x="97" y="599"/>
                  </a:cubicBezTo>
                  <a:cubicBezTo>
                    <a:pt x="91" y="601"/>
                    <a:pt x="86" y="604"/>
                    <a:pt x="83" y="607"/>
                  </a:cubicBezTo>
                  <a:cubicBezTo>
                    <a:pt x="75" y="613"/>
                    <a:pt x="71" y="620"/>
                    <a:pt x="79" y="632"/>
                  </a:cubicBezTo>
                  <a:cubicBezTo>
                    <a:pt x="115" y="619"/>
                    <a:pt x="172" y="628"/>
                    <a:pt x="207" y="650"/>
                  </a:cubicBezTo>
                  <a:cubicBezTo>
                    <a:pt x="212" y="654"/>
                    <a:pt x="230" y="665"/>
                    <a:pt x="227" y="681"/>
                  </a:cubicBezTo>
                  <a:cubicBezTo>
                    <a:pt x="226" y="688"/>
                    <a:pt x="221" y="696"/>
                    <a:pt x="205" y="700"/>
                  </a:cubicBezTo>
                  <a:cubicBezTo>
                    <a:pt x="178" y="707"/>
                    <a:pt x="114" y="698"/>
                    <a:pt x="75" y="665"/>
                  </a:cubicBezTo>
                  <a:cubicBezTo>
                    <a:pt x="67" y="678"/>
                    <a:pt x="87" y="703"/>
                    <a:pt x="96" y="713"/>
                  </a:cubicBezTo>
                  <a:cubicBezTo>
                    <a:pt x="101" y="718"/>
                    <a:pt x="101" y="727"/>
                    <a:pt x="95" y="731"/>
                  </a:cubicBezTo>
                  <a:cubicBezTo>
                    <a:pt x="92" y="735"/>
                    <a:pt x="87" y="735"/>
                    <a:pt x="83" y="734"/>
                  </a:cubicBezTo>
                  <a:close/>
                  <a:moveTo>
                    <a:pt x="102" y="653"/>
                  </a:moveTo>
                  <a:cubicBezTo>
                    <a:pt x="134" y="674"/>
                    <a:pt x="180" y="679"/>
                    <a:pt x="198" y="676"/>
                  </a:cubicBezTo>
                  <a:cubicBezTo>
                    <a:pt x="196" y="675"/>
                    <a:pt x="195" y="673"/>
                    <a:pt x="193" y="672"/>
                  </a:cubicBezTo>
                  <a:cubicBezTo>
                    <a:pt x="166" y="655"/>
                    <a:pt x="128" y="649"/>
                    <a:pt x="102" y="653"/>
                  </a:cubicBezTo>
                  <a:close/>
                  <a:moveTo>
                    <a:pt x="137" y="589"/>
                  </a:moveTo>
                  <a:cubicBezTo>
                    <a:pt x="168" y="600"/>
                    <a:pt x="203" y="605"/>
                    <a:pt x="215" y="602"/>
                  </a:cubicBezTo>
                  <a:cubicBezTo>
                    <a:pt x="214" y="601"/>
                    <a:pt x="213" y="600"/>
                    <a:pt x="212" y="599"/>
                  </a:cubicBezTo>
                  <a:cubicBezTo>
                    <a:pt x="204" y="588"/>
                    <a:pt x="170" y="585"/>
                    <a:pt x="137" y="589"/>
                  </a:cubicBezTo>
                  <a:close/>
                </a:path>
              </a:pathLst>
            </a:custGeom>
            <a:solidFill>
              <a:srgbClr val="83C3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0"/>
            <p:cNvSpPr/>
            <p:nvPr/>
          </p:nvSpPr>
          <p:spPr bwMode="auto">
            <a:xfrm>
              <a:off x="3133653" y="925513"/>
              <a:ext cx="669925" cy="998538"/>
            </a:xfrm>
            <a:custGeom>
              <a:avLst/>
              <a:gdLst>
                <a:gd name="T0" fmla="*/ 71 w 270"/>
                <a:gd name="T1" fmla="*/ 395 h 403"/>
                <a:gd name="T2" fmla="*/ 70 w 270"/>
                <a:gd name="T3" fmla="*/ 228 h 403"/>
                <a:gd name="T4" fmla="*/ 30 w 270"/>
                <a:gd name="T5" fmla="*/ 103 h 403"/>
                <a:gd name="T6" fmla="*/ 28 w 270"/>
                <a:gd name="T7" fmla="*/ 68 h 403"/>
                <a:gd name="T8" fmla="*/ 64 w 270"/>
                <a:gd name="T9" fmla="*/ 110 h 403"/>
                <a:gd name="T10" fmla="*/ 121 w 270"/>
                <a:gd name="T11" fmla="*/ 74 h 403"/>
                <a:gd name="T12" fmla="*/ 135 w 270"/>
                <a:gd name="T13" fmla="*/ 16 h 403"/>
                <a:gd name="T14" fmla="*/ 160 w 270"/>
                <a:gd name="T15" fmla="*/ 57 h 403"/>
                <a:gd name="T16" fmla="*/ 188 w 270"/>
                <a:gd name="T17" fmla="*/ 109 h 403"/>
                <a:gd name="T18" fmla="*/ 222 w 270"/>
                <a:gd name="T19" fmla="*/ 86 h 403"/>
                <a:gd name="T20" fmla="*/ 234 w 270"/>
                <a:gd name="T21" fmla="*/ 108 h 403"/>
                <a:gd name="T22" fmla="*/ 213 w 270"/>
                <a:gd name="T23" fmla="*/ 148 h 403"/>
                <a:gd name="T24" fmla="*/ 224 w 270"/>
                <a:gd name="T25" fmla="*/ 155 h 403"/>
                <a:gd name="T26" fmla="*/ 232 w 270"/>
                <a:gd name="T27" fmla="*/ 73 h 403"/>
                <a:gd name="T28" fmla="*/ 203 w 270"/>
                <a:gd name="T29" fmla="*/ 82 h 403"/>
                <a:gd name="T30" fmla="*/ 187 w 270"/>
                <a:gd name="T31" fmla="*/ 95 h 403"/>
                <a:gd name="T32" fmla="*/ 175 w 270"/>
                <a:gd name="T33" fmla="*/ 80 h 403"/>
                <a:gd name="T34" fmla="*/ 140 w 270"/>
                <a:gd name="T35" fmla="*/ 3 h 403"/>
                <a:gd name="T36" fmla="*/ 108 w 270"/>
                <a:gd name="T37" fmla="*/ 68 h 403"/>
                <a:gd name="T38" fmla="*/ 89 w 270"/>
                <a:gd name="T39" fmla="*/ 105 h 403"/>
                <a:gd name="T40" fmla="*/ 55 w 270"/>
                <a:gd name="T41" fmla="*/ 79 h 403"/>
                <a:gd name="T42" fmla="*/ 28 w 270"/>
                <a:gd name="T43" fmla="*/ 53 h 403"/>
                <a:gd name="T44" fmla="*/ 9 w 270"/>
                <a:gd name="T45" fmla="*/ 90 h 403"/>
                <a:gd name="T46" fmla="*/ 40 w 270"/>
                <a:gd name="T47" fmla="*/ 155 h 403"/>
                <a:gd name="T48" fmla="*/ 57 w 270"/>
                <a:gd name="T49" fmla="*/ 226 h 403"/>
                <a:gd name="T50" fmla="*/ 62 w 270"/>
                <a:gd name="T51" fmla="*/ 351 h 403"/>
                <a:gd name="T52" fmla="*/ 59 w 270"/>
                <a:gd name="T53" fmla="*/ 391 h 403"/>
                <a:gd name="T54" fmla="*/ 71 w 270"/>
                <a:gd name="T55" fmla="*/ 395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0" h="403">
                  <a:moveTo>
                    <a:pt x="71" y="395"/>
                  </a:moveTo>
                  <a:cubicBezTo>
                    <a:pt x="79" y="340"/>
                    <a:pt x="78" y="283"/>
                    <a:pt x="70" y="228"/>
                  </a:cubicBezTo>
                  <a:cubicBezTo>
                    <a:pt x="64" y="184"/>
                    <a:pt x="51" y="142"/>
                    <a:pt x="30" y="103"/>
                  </a:cubicBezTo>
                  <a:cubicBezTo>
                    <a:pt x="25" y="95"/>
                    <a:pt x="4" y="53"/>
                    <a:pt x="28" y="68"/>
                  </a:cubicBezTo>
                  <a:cubicBezTo>
                    <a:pt x="44" y="78"/>
                    <a:pt x="49" y="99"/>
                    <a:pt x="64" y="110"/>
                  </a:cubicBezTo>
                  <a:cubicBezTo>
                    <a:pt x="93" y="131"/>
                    <a:pt x="118" y="105"/>
                    <a:pt x="121" y="74"/>
                  </a:cubicBezTo>
                  <a:cubicBezTo>
                    <a:pt x="122" y="60"/>
                    <a:pt x="117" y="23"/>
                    <a:pt x="135" y="16"/>
                  </a:cubicBezTo>
                  <a:cubicBezTo>
                    <a:pt x="151" y="10"/>
                    <a:pt x="159" y="48"/>
                    <a:pt x="160" y="57"/>
                  </a:cubicBezTo>
                  <a:cubicBezTo>
                    <a:pt x="163" y="73"/>
                    <a:pt x="155" y="127"/>
                    <a:pt x="188" y="109"/>
                  </a:cubicBezTo>
                  <a:cubicBezTo>
                    <a:pt x="200" y="103"/>
                    <a:pt x="209" y="91"/>
                    <a:pt x="222" y="86"/>
                  </a:cubicBezTo>
                  <a:cubicBezTo>
                    <a:pt x="236" y="81"/>
                    <a:pt x="236" y="100"/>
                    <a:pt x="234" y="108"/>
                  </a:cubicBezTo>
                  <a:cubicBezTo>
                    <a:pt x="230" y="122"/>
                    <a:pt x="221" y="136"/>
                    <a:pt x="213" y="148"/>
                  </a:cubicBezTo>
                  <a:cubicBezTo>
                    <a:pt x="209" y="155"/>
                    <a:pt x="220" y="162"/>
                    <a:pt x="224" y="155"/>
                  </a:cubicBezTo>
                  <a:cubicBezTo>
                    <a:pt x="234" y="139"/>
                    <a:pt x="270" y="83"/>
                    <a:pt x="232" y="73"/>
                  </a:cubicBezTo>
                  <a:cubicBezTo>
                    <a:pt x="221" y="71"/>
                    <a:pt x="212" y="76"/>
                    <a:pt x="203" y="82"/>
                  </a:cubicBezTo>
                  <a:cubicBezTo>
                    <a:pt x="198" y="86"/>
                    <a:pt x="192" y="91"/>
                    <a:pt x="187" y="95"/>
                  </a:cubicBezTo>
                  <a:cubicBezTo>
                    <a:pt x="173" y="104"/>
                    <a:pt x="175" y="92"/>
                    <a:pt x="175" y="80"/>
                  </a:cubicBezTo>
                  <a:cubicBezTo>
                    <a:pt x="175" y="58"/>
                    <a:pt x="170" y="6"/>
                    <a:pt x="140" y="3"/>
                  </a:cubicBezTo>
                  <a:cubicBezTo>
                    <a:pt x="109" y="0"/>
                    <a:pt x="109" y="49"/>
                    <a:pt x="108" y="68"/>
                  </a:cubicBezTo>
                  <a:cubicBezTo>
                    <a:pt x="108" y="82"/>
                    <a:pt x="103" y="100"/>
                    <a:pt x="89" y="105"/>
                  </a:cubicBezTo>
                  <a:cubicBezTo>
                    <a:pt x="74" y="110"/>
                    <a:pt x="61" y="88"/>
                    <a:pt x="55" y="79"/>
                  </a:cubicBezTo>
                  <a:cubicBezTo>
                    <a:pt x="49" y="68"/>
                    <a:pt x="39" y="58"/>
                    <a:pt x="28" y="53"/>
                  </a:cubicBezTo>
                  <a:cubicBezTo>
                    <a:pt x="0" y="40"/>
                    <a:pt x="3" y="74"/>
                    <a:pt x="9" y="90"/>
                  </a:cubicBezTo>
                  <a:cubicBezTo>
                    <a:pt x="18" y="112"/>
                    <a:pt x="32" y="132"/>
                    <a:pt x="40" y="155"/>
                  </a:cubicBezTo>
                  <a:cubicBezTo>
                    <a:pt x="48" y="178"/>
                    <a:pt x="53" y="202"/>
                    <a:pt x="57" y="226"/>
                  </a:cubicBezTo>
                  <a:cubicBezTo>
                    <a:pt x="63" y="267"/>
                    <a:pt x="64" y="309"/>
                    <a:pt x="62" y="351"/>
                  </a:cubicBezTo>
                  <a:cubicBezTo>
                    <a:pt x="61" y="362"/>
                    <a:pt x="60" y="384"/>
                    <a:pt x="59" y="391"/>
                  </a:cubicBezTo>
                  <a:cubicBezTo>
                    <a:pt x="57" y="400"/>
                    <a:pt x="70" y="403"/>
                    <a:pt x="71" y="395"/>
                  </a:cubicBezTo>
                  <a:close/>
                </a:path>
              </a:pathLst>
            </a:custGeom>
            <a:solidFill>
              <a:srgbClr val="83C3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4173158" y="5982281"/>
            <a:ext cx="781050" cy="1212850"/>
            <a:chOff x="3608316" y="2601913"/>
            <a:chExt cx="781050" cy="1212850"/>
          </a:xfrm>
        </p:grpSpPr>
        <p:sp>
          <p:nvSpPr>
            <p:cNvPr id="54" name="Freeform 51"/>
            <p:cNvSpPr>
              <a:spLocks noEditPoints="1"/>
            </p:cNvSpPr>
            <p:nvPr/>
          </p:nvSpPr>
          <p:spPr bwMode="auto">
            <a:xfrm>
              <a:off x="3608316" y="2601913"/>
              <a:ext cx="781050" cy="1212850"/>
            </a:xfrm>
            <a:custGeom>
              <a:avLst/>
              <a:gdLst>
                <a:gd name="T0" fmla="*/ 42 w 315"/>
                <a:gd name="T1" fmla="*/ 488 h 489"/>
                <a:gd name="T2" fmla="*/ 38 w 315"/>
                <a:gd name="T3" fmla="*/ 486 h 489"/>
                <a:gd name="T4" fmla="*/ 27 w 315"/>
                <a:gd name="T5" fmla="*/ 429 h 489"/>
                <a:gd name="T6" fmla="*/ 27 w 315"/>
                <a:gd name="T7" fmla="*/ 429 h 489"/>
                <a:gd name="T8" fmla="*/ 35 w 315"/>
                <a:gd name="T9" fmla="*/ 390 h 489"/>
                <a:gd name="T10" fmla="*/ 40 w 315"/>
                <a:gd name="T11" fmla="*/ 387 h 489"/>
                <a:gd name="T12" fmla="*/ 33 w 315"/>
                <a:gd name="T13" fmla="*/ 365 h 489"/>
                <a:gd name="T14" fmla="*/ 127 w 315"/>
                <a:gd name="T15" fmla="*/ 351 h 489"/>
                <a:gd name="T16" fmla="*/ 147 w 315"/>
                <a:gd name="T17" fmla="*/ 355 h 489"/>
                <a:gd name="T18" fmla="*/ 157 w 315"/>
                <a:gd name="T19" fmla="*/ 340 h 489"/>
                <a:gd name="T20" fmla="*/ 172 w 315"/>
                <a:gd name="T21" fmla="*/ 301 h 489"/>
                <a:gd name="T22" fmla="*/ 217 w 315"/>
                <a:gd name="T23" fmla="*/ 266 h 489"/>
                <a:gd name="T24" fmla="*/ 278 w 315"/>
                <a:gd name="T25" fmla="*/ 205 h 489"/>
                <a:gd name="T26" fmla="*/ 282 w 315"/>
                <a:gd name="T27" fmla="*/ 101 h 489"/>
                <a:gd name="T28" fmla="*/ 198 w 315"/>
                <a:gd name="T29" fmla="*/ 40 h 489"/>
                <a:gd name="T30" fmla="*/ 46 w 315"/>
                <a:gd name="T31" fmla="*/ 102 h 489"/>
                <a:gd name="T32" fmla="*/ 62 w 315"/>
                <a:gd name="T33" fmla="*/ 227 h 489"/>
                <a:gd name="T34" fmla="*/ 64 w 315"/>
                <a:gd name="T35" fmla="*/ 230 h 489"/>
                <a:gd name="T36" fmla="*/ 83 w 315"/>
                <a:gd name="T37" fmla="*/ 324 h 489"/>
                <a:gd name="T38" fmla="*/ 73 w 315"/>
                <a:gd name="T39" fmla="*/ 331 h 489"/>
                <a:gd name="T40" fmla="*/ 67 w 315"/>
                <a:gd name="T41" fmla="*/ 320 h 489"/>
                <a:gd name="T42" fmla="*/ 49 w 315"/>
                <a:gd name="T43" fmla="*/ 239 h 489"/>
                <a:gd name="T44" fmla="*/ 47 w 315"/>
                <a:gd name="T45" fmla="*/ 236 h 489"/>
                <a:gd name="T46" fmla="*/ 31 w 315"/>
                <a:gd name="T47" fmla="*/ 95 h 489"/>
                <a:gd name="T48" fmla="*/ 202 w 315"/>
                <a:gd name="T49" fmla="*/ 23 h 489"/>
                <a:gd name="T50" fmla="*/ 298 w 315"/>
                <a:gd name="T51" fmla="*/ 93 h 489"/>
                <a:gd name="T52" fmla="*/ 294 w 315"/>
                <a:gd name="T53" fmla="*/ 212 h 489"/>
                <a:gd name="T54" fmla="*/ 225 w 315"/>
                <a:gd name="T55" fmla="*/ 281 h 489"/>
                <a:gd name="T56" fmla="*/ 187 w 315"/>
                <a:gd name="T57" fmla="*/ 311 h 489"/>
                <a:gd name="T58" fmla="*/ 173 w 315"/>
                <a:gd name="T59" fmla="*/ 345 h 489"/>
                <a:gd name="T60" fmla="*/ 147 w 315"/>
                <a:gd name="T61" fmla="*/ 373 h 489"/>
                <a:gd name="T62" fmla="*/ 123 w 315"/>
                <a:gd name="T63" fmla="*/ 368 h 489"/>
                <a:gd name="T64" fmla="*/ 50 w 315"/>
                <a:gd name="T65" fmla="*/ 370 h 489"/>
                <a:gd name="T66" fmla="*/ 57 w 315"/>
                <a:gd name="T67" fmla="*/ 379 h 489"/>
                <a:gd name="T68" fmla="*/ 58 w 315"/>
                <a:gd name="T69" fmla="*/ 380 h 489"/>
                <a:gd name="T70" fmla="*/ 146 w 315"/>
                <a:gd name="T71" fmla="*/ 391 h 489"/>
                <a:gd name="T72" fmla="*/ 148 w 315"/>
                <a:gd name="T73" fmla="*/ 415 h 489"/>
                <a:gd name="T74" fmla="*/ 58 w 315"/>
                <a:gd name="T75" fmla="*/ 400 h 489"/>
                <a:gd name="T76" fmla="*/ 55 w 315"/>
                <a:gd name="T77" fmla="*/ 399 h 489"/>
                <a:gd name="T78" fmla="*/ 45 w 315"/>
                <a:gd name="T79" fmla="*/ 404 h 489"/>
                <a:gd name="T80" fmla="*/ 42 w 315"/>
                <a:gd name="T81" fmla="*/ 420 h 489"/>
                <a:gd name="T82" fmla="*/ 127 w 315"/>
                <a:gd name="T83" fmla="*/ 436 h 489"/>
                <a:gd name="T84" fmla="*/ 140 w 315"/>
                <a:gd name="T85" fmla="*/ 457 h 489"/>
                <a:gd name="T86" fmla="*/ 125 w 315"/>
                <a:gd name="T87" fmla="*/ 469 h 489"/>
                <a:gd name="T88" fmla="*/ 39 w 315"/>
                <a:gd name="T89" fmla="*/ 442 h 489"/>
                <a:gd name="T90" fmla="*/ 52 w 315"/>
                <a:gd name="T91" fmla="*/ 475 h 489"/>
                <a:gd name="T92" fmla="*/ 51 w 315"/>
                <a:gd name="T93" fmla="*/ 487 h 489"/>
                <a:gd name="T94" fmla="*/ 42 w 315"/>
                <a:gd name="T95" fmla="*/ 488 h 489"/>
                <a:gd name="T96" fmla="*/ 57 w 315"/>
                <a:gd name="T97" fmla="*/ 435 h 489"/>
                <a:gd name="T98" fmla="*/ 120 w 315"/>
                <a:gd name="T99" fmla="*/ 452 h 489"/>
                <a:gd name="T100" fmla="*/ 117 w 315"/>
                <a:gd name="T101" fmla="*/ 450 h 489"/>
                <a:gd name="T102" fmla="*/ 57 w 315"/>
                <a:gd name="T103" fmla="*/ 435 h 489"/>
                <a:gd name="T104" fmla="*/ 82 w 315"/>
                <a:gd name="T105" fmla="*/ 393 h 489"/>
                <a:gd name="T106" fmla="*/ 134 w 315"/>
                <a:gd name="T107" fmla="*/ 404 h 489"/>
                <a:gd name="T108" fmla="*/ 132 w 315"/>
                <a:gd name="T109" fmla="*/ 401 h 489"/>
                <a:gd name="T110" fmla="*/ 82 w 315"/>
                <a:gd name="T111" fmla="*/ 393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489">
                  <a:moveTo>
                    <a:pt x="42" y="488"/>
                  </a:moveTo>
                  <a:cubicBezTo>
                    <a:pt x="41" y="488"/>
                    <a:pt x="39" y="487"/>
                    <a:pt x="38" y="486"/>
                  </a:cubicBezTo>
                  <a:cubicBezTo>
                    <a:pt x="13" y="456"/>
                    <a:pt x="18" y="438"/>
                    <a:pt x="27" y="429"/>
                  </a:cubicBezTo>
                  <a:cubicBezTo>
                    <a:pt x="27" y="429"/>
                    <a:pt x="27" y="429"/>
                    <a:pt x="27" y="429"/>
                  </a:cubicBezTo>
                  <a:cubicBezTo>
                    <a:pt x="18" y="414"/>
                    <a:pt x="21" y="400"/>
                    <a:pt x="35" y="390"/>
                  </a:cubicBezTo>
                  <a:cubicBezTo>
                    <a:pt x="36" y="389"/>
                    <a:pt x="38" y="388"/>
                    <a:pt x="40" y="387"/>
                  </a:cubicBezTo>
                  <a:cubicBezTo>
                    <a:pt x="32" y="378"/>
                    <a:pt x="31" y="370"/>
                    <a:pt x="33" y="365"/>
                  </a:cubicBezTo>
                  <a:cubicBezTo>
                    <a:pt x="43" y="333"/>
                    <a:pt x="93" y="344"/>
                    <a:pt x="127" y="351"/>
                  </a:cubicBezTo>
                  <a:cubicBezTo>
                    <a:pt x="135" y="353"/>
                    <a:pt x="143" y="355"/>
                    <a:pt x="147" y="355"/>
                  </a:cubicBezTo>
                  <a:cubicBezTo>
                    <a:pt x="151" y="355"/>
                    <a:pt x="152" y="355"/>
                    <a:pt x="157" y="340"/>
                  </a:cubicBezTo>
                  <a:cubicBezTo>
                    <a:pt x="159" y="330"/>
                    <a:pt x="163" y="316"/>
                    <a:pt x="172" y="301"/>
                  </a:cubicBezTo>
                  <a:cubicBezTo>
                    <a:pt x="184" y="283"/>
                    <a:pt x="200" y="275"/>
                    <a:pt x="217" y="266"/>
                  </a:cubicBezTo>
                  <a:cubicBezTo>
                    <a:pt x="239" y="254"/>
                    <a:pt x="262" y="241"/>
                    <a:pt x="278" y="205"/>
                  </a:cubicBezTo>
                  <a:cubicBezTo>
                    <a:pt x="295" y="167"/>
                    <a:pt x="297" y="131"/>
                    <a:pt x="282" y="101"/>
                  </a:cubicBezTo>
                  <a:cubicBezTo>
                    <a:pt x="268" y="71"/>
                    <a:pt x="238" y="50"/>
                    <a:pt x="198" y="40"/>
                  </a:cubicBezTo>
                  <a:cubicBezTo>
                    <a:pt x="115" y="19"/>
                    <a:pt x="64" y="60"/>
                    <a:pt x="46" y="102"/>
                  </a:cubicBezTo>
                  <a:cubicBezTo>
                    <a:pt x="19" y="164"/>
                    <a:pt x="44" y="200"/>
                    <a:pt x="62" y="227"/>
                  </a:cubicBezTo>
                  <a:cubicBezTo>
                    <a:pt x="64" y="230"/>
                    <a:pt x="64" y="230"/>
                    <a:pt x="64" y="230"/>
                  </a:cubicBezTo>
                  <a:cubicBezTo>
                    <a:pt x="86" y="263"/>
                    <a:pt x="88" y="304"/>
                    <a:pt x="83" y="324"/>
                  </a:cubicBezTo>
                  <a:cubicBezTo>
                    <a:pt x="82" y="329"/>
                    <a:pt x="78" y="332"/>
                    <a:pt x="73" y="331"/>
                  </a:cubicBezTo>
                  <a:cubicBezTo>
                    <a:pt x="69" y="330"/>
                    <a:pt x="66" y="325"/>
                    <a:pt x="67" y="320"/>
                  </a:cubicBezTo>
                  <a:cubicBezTo>
                    <a:pt x="70" y="304"/>
                    <a:pt x="68" y="268"/>
                    <a:pt x="49" y="239"/>
                  </a:cubicBezTo>
                  <a:cubicBezTo>
                    <a:pt x="47" y="236"/>
                    <a:pt x="47" y="236"/>
                    <a:pt x="47" y="236"/>
                  </a:cubicBezTo>
                  <a:cubicBezTo>
                    <a:pt x="29" y="210"/>
                    <a:pt x="0" y="166"/>
                    <a:pt x="31" y="95"/>
                  </a:cubicBezTo>
                  <a:cubicBezTo>
                    <a:pt x="51" y="47"/>
                    <a:pt x="109" y="0"/>
                    <a:pt x="202" y="23"/>
                  </a:cubicBezTo>
                  <a:cubicBezTo>
                    <a:pt x="247" y="34"/>
                    <a:pt x="281" y="59"/>
                    <a:pt x="298" y="93"/>
                  </a:cubicBezTo>
                  <a:cubicBezTo>
                    <a:pt x="315" y="128"/>
                    <a:pt x="313" y="169"/>
                    <a:pt x="294" y="212"/>
                  </a:cubicBezTo>
                  <a:cubicBezTo>
                    <a:pt x="276" y="254"/>
                    <a:pt x="249" y="268"/>
                    <a:pt x="225" y="281"/>
                  </a:cubicBezTo>
                  <a:cubicBezTo>
                    <a:pt x="210" y="289"/>
                    <a:pt x="196" y="296"/>
                    <a:pt x="187" y="311"/>
                  </a:cubicBezTo>
                  <a:cubicBezTo>
                    <a:pt x="179" y="323"/>
                    <a:pt x="176" y="335"/>
                    <a:pt x="173" y="345"/>
                  </a:cubicBezTo>
                  <a:cubicBezTo>
                    <a:pt x="169" y="359"/>
                    <a:pt x="165" y="373"/>
                    <a:pt x="147" y="373"/>
                  </a:cubicBezTo>
                  <a:cubicBezTo>
                    <a:pt x="141" y="372"/>
                    <a:pt x="133" y="371"/>
                    <a:pt x="123" y="368"/>
                  </a:cubicBezTo>
                  <a:cubicBezTo>
                    <a:pt x="99" y="363"/>
                    <a:pt x="55" y="353"/>
                    <a:pt x="50" y="370"/>
                  </a:cubicBezTo>
                  <a:cubicBezTo>
                    <a:pt x="49" y="371"/>
                    <a:pt x="51" y="374"/>
                    <a:pt x="57" y="379"/>
                  </a:cubicBezTo>
                  <a:cubicBezTo>
                    <a:pt x="57" y="379"/>
                    <a:pt x="57" y="379"/>
                    <a:pt x="58" y="380"/>
                  </a:cubicBezTo>
                  <a:cubicBezTo>
                    <a:pt x="89" y="371"/>
                    <a:pt x="133" y="374"/>
                    <a:pt x="146" y="391"/>
                  </a:cubicBezTo>
                  <a:cubicBezTo>
                    <a:pt x="155" y="403"/>
                    <a:pt x="151" y="411"/>
                    <a:pt x="148" y="415"/>
                  </a:cubicBezTo>
                  <a:cubicBezTo>
                    <a:pt x="135" y="430"/>
                    <a:pt x="81" y="413"/>
                    <a:pt x="58" y="400"/>
                  </a:cubicBezTo>
                  <a:cubicBezTo>
                    <a:pt x="57" y="400"/>
                    <a:pt x="56" y="399"/>
                    <a:pt x="55" y="399"/>
                  </a:cubicBezTo>
                  <a:cubicBezTo>
                    <a:pt x="51" y="400"/>
                    <a:pt x="48" y="402"/>
                    <a:pt x="45" y="404"/>
                  </a:cubicBezTo>
                  <a:cubicBezTo>
                    <a:pt x="40" y="408"/>
                    <a:pt x="37" y="412"/>
                    <a:pt x="42" y="420"/>
                  </a:cubicBezTo>
                  <a:cubicBezTo>
                    <a:pt x="66" y="412"/>
                    <a:pt x="104" y="420"/>
                    <a:pt x="127" y="436"/>
                  </a:cubicBezTo>
                  <a:cubicBezTo>
                    <a:pt x="131" y="438"/>
                    <a:pt x="142" y="446"/>
                    <a:pt x="140" y="457"/>
                  </a:cubicBezTo>
                  <a:cubicBezTo>
                    <a:pt x="139" y="461"/>
                    <a:pt x="136" y="467"/>
                    <a:pt x="125" y="469"/>
                  </a:cubicBezTo>
                  <a:cubicBezTo>
                    <a:pt x="106" y="473"/>
                    <a:pt x="64" y="465"/>
                    <a:pt x="39" y="442"/>
                  </a:cubicBezTo>
                  <a:cubicBezTo>
                    <a:pt x="33" y="451"/>
                    <a:pt x="46" y="468"/>
                    <a:pt x="52" y="475"/>
                  </a:cubicBezTo>
                  <a:cubicBezTo>
                    <a:pt x="55" y="478"/>
                    <a:pt x="54" y="484"/>
                    <a:pt x="51" y="487"/>
                  </a:cubicBezTo>
                  <a:cubicBezTo>
                    <a:pt x="48" y="489"/>
                    <a:pt x="45" y="489"/>
                    <a:pt x="42" y="488"/>
                  </a:cubicBezTo>
                  <a:close/>
                  <a:moveTo>
                    <a:pt x="57" y="435"/>
                  </a:moveTo>
                  <a:cubicBezTo>
                    <a:pt x="78" y="449"/>
                    <a:pt x="109" y="454"/>
                    <a:pt x="120" y="452"/>
                  </a:cubicBezTo>
                  <a:cubicBezTo>
                    <a:pt x="119" y="452"/>
                    <a:pt x="118" y="451"/>
                    <a:pt x="117" y="450"/>
                  </a:cubicBezTo>
                  <a:cubicBezTo>
                    <a:pt x="100" y="438"/>
                    <a:pt x="74" y="433"/>
                    <a:pt x="57" y="435"/>
                  </a:cubicBezTo>
                  <a:close/>
                  <a:moveTo>
                    <a:pt x="82" y="393"/>
                  </a:moveTo>
                  <a:cubicBezTo>
                    <a:pt x="103" y="401"/>
                    <a:pt x="126" y="405"/>
                    <a:pt x="134" y="404"/>
                  </a:cubicBezTo>
                  <a:cubicBezTo>
                    <a:pt x="133" y="403"/>
                    <a:pt x="133" y="402"/>
                    <a:pt x="132" y="401"/>
                  </a:cubicBezTo>
                  <a:cubicBezTo>
                    <a:pt x="127" y="394"/>
                    <a:pt x="104" y="391"/>
                    <a:pt x="82" y="393"/>
                  </a:cubicBezTo>
                  <a:close/>
                </a:path>
              </a:pathLst>
            </a:cu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2"/>
            <p:cNvSpPr/>
            <p:nvPr/>
          </p:nvSpPr>
          <p:spPr bwMode="auto">
            <a:xfrm>
              <a:off x="3798816" y="2822575"/>
              <a:ext cx="447675" cy="665163"/>
            </a:xfrm>
            <a:custGeom>
              <a:avLst/>
              <a:gdLst>
                <a:gd name="T0" fmla="*/ 38 w 180"/>
                <a:gd name="T1" fmla="*/ 263 h 268"/>
                <a:gd name="T2" fmla="*/ 42 w 180"/>
                <a:gd name="T3" fmla="*/ 152 h 268"/>
                <a:gd name="T4" fmla="*/ 18 w 180"/>
                <a:gd name="T5" fmla="*/ 67 h 268"/>
                <a:gd name="T6" fmla="*/ 18 w 180"/>
                <a:gd name="T7" fmla="*/ 44 h 268"/>
                <a:gd name="T8" fmla="*/ 41 w 180"/>
                <a:gd name="T9" fmla="*/ 73 h 268"/>
                <a:gd name="T10" fmla="*/ 80 w 180"/>
                <a:gd name="T11" fmla="*/ 50 h 268"/>
                <a:gd name="T12" fmla="*/ 91 w 180"/>
                <a:gd name="T13" fmla="*/ 12 h 268"/>
                <a:gd name="T14" fmla="*/ 107 w 180"/>
                <a:gd name="T15" fmla="*/ 40 h 268"/>
                <a:gd name="T16" fmla="*/ 124 w 180"/>
                <a:gd name="T17" fmla="*/ 75 h 268"/>
                <a:gd name="T18" fmla="*/ 148 w 180"/>
                <a:gd name="T19" fmla="*/ 61 h 268"/>
                <a:gd name="T20" fmla="*/ 155 w 180"/>
                <a:gd name="T21" fmla="*/ 76 h 268"/>
                <a:gd name="T22" fmla="*/ 140 w 180"/>
                <a:gd name="T23" fmla="*/ 102 h 268"/>
                <a:gd name="T24" fmla="*/ 147 w 180"/>
                <a:gd name="T25" fmla="*/ 107 h 268"/>
                <a:gd name="T26" fmla="*/ 154 w 180"/>
                <a:gd name="T27" fmla="*/ 53 h 268"/>
                <a:gd name="T28" fmla="*/ 135 w 180"/>
                <a:gd name="T29" fmla="*/ 58 h 268"/>
                <a:gd name="T30" fmla="*/ 123 w 180"/>
                <a:gd name="T31" fmla="*/ 66 h 268"/>
                <a:gd name="T32" fmla="*/ 116 w 180"/>
                <a:gd name="T33" fmla="*/ 56 h 268"/>
                <a:gd name="T34" fmla="*/ 95 w 180"/>
                <a:gd name="T35" fmla="*/ 3 h 268"/>
                <a:gd name="T36" fmla="*/ 72 w 180"/>
                <a:gd name="T37" fmla="*/ 46 h 268"/>
                <a:gd name="T38" fmla="*/ 58 w 180"/>
                <a:gd name="T39" fmla="*/ 70 h 268"/>
                <a:gd name="T40" fmla="*/ 36 w 180"/>
                <a:gd name="T41" fmla="*/ 51 h 268"/>
                <a:gd name="T42" fmla="*/ 18 w 180"/>
                <a:gd name="T43" fmla="*/ 34 h 268"/>
                <a:gd name="T44" fmla="*/ 5 w 180"/>
                <a:gd name="T45" fmla="*/ 57 h 268"/>
                <a:gd name="T46" fmla="*/ 24 w 180"/>
                <a:gd name="T47" fmla="*/ 102 h 268"/>
                <a:gd name="T48" fmla="*/ 33 w 180"/>
                <a:gd name="T49" fmla="*/ 150 h 268"/>
                <a:gd name="T50" fmla="*/ 33 w 180"/>
                <a:gd name="T51" fmla="*/ 233 h 268"/>
                <a:gd name="T52" fmla="*/ 30 w 180"/>
                <a:gd name="T53" fmla="*/ 260 h 268"/>
                <a:gd name="T54" fmla="*/ 38 w 180"/>
                <a:gd name="T55" fmla="*/ 26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0" h="268">
                  <a:moveTo>
                    <a:pt x="38" y="263"/>
                  </a:moveTo>
                  <a:cubicBezTo>
                    <a:pt x="45" y="227"/>
                    <a:pt x="46" y="188"/>
                    <a:pt x="42" y="152"/>
                  </a:cubicBezTo>
                  <a:cubicBezTo>
                    <a:pt x="39" y="122"/>
                    <a:pt x="32" y="94"/>
                    <a:pt x="18" y="67"/>
                  </a:cubicBezTo>
                  <a:cubicBezTo>
                    <a:pt x="16" y="61"/>
                    <a:pt x="3" y="33"/>
                    <a:pt x="18" y="44"/>
                  </a:cubicBezTo>
                  <a:cubicBezTo>
                    <a:pt x="29" y="51"/>
                    <a:pt x="31" y="65"/>
                    <a:pt x="41" y="73"/>
                  </a:cubicBezTo>
                  <a:cubicBezTo>
                    <a:pt x="60" y="87"/>
                    <a:pt x="77" y="70"/>
                    <a:pt x="80" y="50"/>
                  </a:cubicBezTo>
                  <a:cubicBezTo>
                    <a:pt x="81" y="41"/>
                    <a:pt x="79" y="16"/>
                    <a:pt x="91" y="12"/>
                  </a:cubicBezTo>
                  <a:cubicBezTo>
                    <a:pt x="102" y="8"/>
                    <a:pt x="106" y="34"/>
                    <a:pt x="107" y="40"/>
                  </a:cubicBezTo>
                  <a:cubicBezTo>
                    <a:pt x="108" y="51"/>
                    <a:pt x="101" y="86"/>
                    <a:pt x="124" y="75"/>
                  </a:cubicBezTo>
                  <a:cubicBezTo>
                    <a:pt x="132" y="71"/>
                    <a:pt x="139" y="64"/>
                    <a:pt x="148" y="61"/>
                  </a:cubicBezTo>
                  <a:cubicBezTo>
                    <a:pt x="156" y="58"/>
                    <a:pt x="156" y="71"/>
                    <a:pt x="155" y="76"/>
                  </a:cubicBezTo>
                  <a:cubicBezTo>
                    <a:pt x="152" y="85"/>
                    <a:pt x="145" y="94"/>
                    <a:pt x="140" y="102"/>
                  </a:cubicBezTo>
                  <a:cubicBezTo>
                    <a:pt x="136" y="107"/>
                    <a:pt x="144" y="111"/>
                    <a:pt x="147" y="107"/>
                  </a:cubicBezTo>
                  <a:cubicBezTo>
                    <a:pt x="154" y="97"/>
                    <a:pt x="180" y="60"/>
                    <a:pt x="154" y="53"/>
                  </a:cubicBezTo>
                  <a:cubicBezTo>
                    <a:pt x="147" y="50"/>
                    <a:pt x="141" y="54"/>
                    <a:pt x="135" y="58"/>
                  </a:cubicBezTo>
                  <a:cubicBezTo>
                    <a:pt x="131" y="60"/>
                    <a:pt x="127" y="63"/>
                    <a:pt x="123" y="66"/>
                  </a:cubicBezTo>
                  <a:cubicBezTo>
                    <a:pt x="114" y="72"/>
                    <a:pt x="116" y="63"/>
                    <a:pt x="116" y="56"/>
                  </a:cubicBezTo>
                  <a:cubicBezTo>
                    <a:pt x="117" y="41"/>
                    <a:pt x="115" y="6"/>
                    <a:pt x="95" y="3"/>
                  </a:cubicBezTo>
                  <a:cubicBezTo>
                    <a:pt x="74" y="0"/>
                    <a:pt x="73" y="33"/>
                    <a:pt x="72" y="46"/>
                  </a:cubicBezTo>
                  <a:cubicBezTo>
                    <a:pt x="71" y="55"/>
                    <a:pt x="67" y="67"/>
                    <a:pt x="58" y="70"/>
                  </a:cubicBezTo>
                  <a:cubicBezTo>
                    <a:pt x="48" y="73"/>
                    <a:pt x="40" y="58"/>
                    <a:pt x="36" y="51"/>
                  </a:cubicBezTo>
                  <a:cubicBezTo>
                    <a:pt x="32" y="44"/>
                    <a:pt x="26" y="37"/>
                    <a:pt x="18" y="34"/>
                  </a:cubicBezTo>
                  <a:cubicBezTo>
                    <a:pt x="0" y="24"/>
                    <a:pt x="2" y="47"/>
                    <a:pt x="5" y="57"/>
                  </a:cubicBezTo>
                  <a:cubicBezTo>
                    <a:pt x="10" y="73"/>
                    <a:pt x="19" y="86"/>
                    <a:pt x="24" y="102"/>
                  </a:cubicBezTo>
                  <a:cubicBezTo>
                    <a:pt x="29" y="117"/>
                    <a:pt x="31" y="134"/>
                    <a:pt x="33" y="150"/>
                  </a:cubicBezTo>
                  <a:cubicBezTo>
                    <a:pt x="37" y="177"/>
                    <a:pt x="36" y="206"/>
                    <a:pt x="33" y="233"/>
                  </a:cubicBezTo>
                  <a:cubicBezTo>
                    <a:pt x="33" y="241"/>
                    <a:pt x="31" y="255"/>
                    <a:pt x="30" y="260"/>
                  </a:cubicBezTo>
                  <a:cubicBezTo>
                    <a:pt x="29" y="266"/>
                    <a:pt x="37" y="268"/>
                    <a:pt x="38" y="263"/>
                  </a:cubicBezTo>
                  <a:close/>
                </a:path>
              </a:pathLst>
            </a:cu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7938448" y="6119600"/>
            <a:ext cx="606425" cy="855663"/>
            <a:chOff x="3344791" y="3895725"/>
            <a:chExt cx="606425" cy="855663"/>
          </a:xfrm>
        </p:grpSpPr>
        <p:sp>
          <p:nvSpPr>
            <p:cNvPr id="56" name="Freeform 53"/>
            <p:cNvSpPr>
              <a:spLocks noEditPoints="1"/>
            </p:cNvSpPr>
            <p:nvPr/>
          </p:nvSpPr>
          <p:spPr bwMode="auto">
            <a:xfrm>
              <a:off x="3344791" y="3895725"/>
              <a:ext cx="606425" cy="855663"/>
            </a:xfrm>
            <a:custGeom>
              <a:avLst/>
              <a:gdLst>
                <a:gd name="T0" fmla="*/ 19 w 244"/>
                <a:gd name="T1" fmla="*/ 345 h 345"/>
                <a:gd name="T2" fmla="*/ 16 w 244"/>
                <a:gd name="T3" fmla="*/ 342 h 345"/>
                <a:gd name="T4" fmla="*/ 12 w 244"/>
                <a:gd name="T5" fmla="*/ 301 h 345"/>
                <a:gd name="T6" fmla="*/ 13 w 244"/>
                <a:gd name="T7" fmla="*/ 300 h 345"/>
                <a:gd name="T8" fmla="*/ 22 w 244"/>
                <a:gd name="T9" fmla="*/ 273 h 345"/>
                <a:gd name="T10" fmla="*/ 25 w 244"/>
                <a:gd name="T11" fmla="*/ 271 h 345"/>
                <a:gd name="T12" fmla="*/ 22 w 244"/>
                <a:gd name="T13" fmla="*/ 255 h 345"/>
                <a:gd name="T14" fmla="*/ 91 w 244"/>
                <a:gd name="T15" fmla="*/ 254 h 345"/>
                <a:gd name="T16" fmla="*/ 105 w 244"/>
                <a:gd name="T17" fmla="*/ 258 h 345"/>
                <a:gd name="T18" fmla="*/ 113 w 244"/>
                <a:gd name="T19" fmla="*/ 248 h 345"/>
                <a:gd name="T20" fmla="*/ 128 w 244"/>
                <a:gd name="T21" fmla="*/ 222 h 345"/>
                <a:gd name="T22" fmla="*/ 163 w 244"/>
                <a:gd name="T23" fmla="*/ 200 h 345"/>
                <a:gd name="T24" fmla="*/ 212 w 244"/>
                <a:gd name="T25" fmla="*/ 162 h 345"/>
                <a:gd name="T26" fmla="*/ 223 w 244"/>
                <a:gd name="T27" fmla="*/ 87 h 345"/>
                <a:gd name="T28" fmla="*/ 168 w 244"/>
                <a:gd name="T29" fmla="*/ 36 h 345"/>
                <a:gd name="T30" fmla="*/ 54 w 244"/>
                <a:gd name="T31" fmla="*/ 68 h 345"/>
                <a:gd name="T32" fmla="*/ 54 w 244"/>
                <a:gd name="T33" fmla="*/ 159 h 345"/>
                <a:gd name="T34" fmla="*/ 56 w 244"/>
                <a:gd name="T35" fmla="*/ 161 h 345"/>
                <a:gd name="T36" fmla="*/ 62 w 244"/>
                <a:gd name="T37" fmla="*/ 230 h 345"/>
                <a:gd name="T38" fmla="*/ 54 w 244"/>
                <a:gd name="T39" fmla="*/ 234 h 345"/>
                <a:gd name="T40" fmla="*/ 50 w 244"/>
                <a:gd name="T41" fmla="*/ 226 h 345"/>
                <a:gd name="T42" fmla="*/ 45 w 244"/>
                <a:gd name="T43" fmla="*/ 167 h 345"/>
                <a:gd name="T44" fmla="*/ 43 w 244"/>
                <a:gd name="T45" fmla="*/ 164 h 345"/>
                <a:gd name="T46" fmla="*/ 44 w 244"/>
                <a:gd name="T47" fmla="*/ 62 h 345"/>
                <a:gd name="T48" fmla="*/ 172 w 244"/>
                <a:gd name="T49" fmla="*/ 25 h 345"/>
                <a:gd name="T50" fmla="*/ 235 w 244"/>
                <a:gd name="T51" fmla="*/ 83 h 345"/>
                <a:gd name="T52" fmla="*/ 222 w 244"/>
                <a:gd name="T53" fmla="*/ 168 h 345"/>
                <a:gd name="T54" fmla="*/ 167 w 244"/>
                <a:gd name="T55" fmla="*/ 211 h 345"/>
                <a:gd name="T56" fmla="*/ 137 w 244"/>
                <a:gd name="T57" fmla="*/ 230 h 345"/>
                <a:gd name="T58" fmla="*/ 124 w 244"/>
                <a:gd name="T59" fmla="*/ 253 h 345"/>
                <a:gd name="T60" fmla="*/ 103 w 244"/>
                <a:gd name="T61" fmla="*/ 270 h 345"/>
                <a:gd name="T62" fmla="*/ 86 w 244"/>
                <a:gd name="T63" fmla="*/ 265 h 345"/>
                <a:gd name="T64" fmla="*/ 34 w 244"/>
                <a:gd name="T65" fmla="*/ 260 h 345"/>
                <a:gd name="T66" fmla="*/ 38 w 244"/>
                <a:gd name="T67" fmla="*/ 267 h 345"/>
                <a:gd name="T68" fmla="*/ 39 w 244"/>
                <a:gd name="T69" fmla="*/ 268 h 345"/>
                <a:gd name="T70" fmla="*/ 101 w 244"/>
                <a:gd name="T71" fmla="*/ 284 h 345"/>
                <a:gd name="T72" fmla="*/ 101 w 244"/>
                <a:gd name="T73" fmla="*/ 301 h 345"/>
                <a:gd name="T74" fmla="*/ 37 w 244"/>
                <a:gd name="T75" fmla="*/ 283 h 345"/>
                <a:gd name="T76" fmla="*/ 35 w 244"/>
                <a:gd name="T77" fmla="*/ 281 h 345"/>
                <a:gd name="T78" fmla="*/ 28 w 244"/>
                <a:gd name="T79" fmla="*/ 284 h 345"/>
                <a:gd name="T80" fmla="*/ 24 w 244"/>
                <a:gd name="T81" fmla="*/ 295 h 345"/>
                <a:gd name="T82" fmla="*/ 84 w 244"/>
                <a:gd name="T83" fmla="*/ 314 h 345"/>
                <a:gd name="T84" fmla="*/ 91 w 244"/>
                <a:gd name="T85" fmla="*/ 330 h 345"/>
                <a:gd name="T86" fmla="*/ 79 w 244"/>
                <a:gd name="T87" fmla="*/ 338 h 345"/>
                <a:gd name="T88" fmla="*/ 20 w 244"/>
                <a:gd name="T89" fmla="*/ 311 h 345"/>
                <a:gd name="T90" fmla="*/ 26 w 244"/>
                <a:gd name="T91" fmla="*/ 336 h 345"/>
                <a:gd name="T92" fmla="*/ 25 w 244"/>
                <a:gd name="T93" fmla="*/ 344 h 345"/>
                <a:gd name="T94" fmla="*/ 19 w 244"/>
                <a:gd name="T95" fmla="*/ 345 h 345"/>
                <a:gd name="T96" fmla="*/ 33 w 244"/>
                <a:gd name="T97" fmla="*/ 307 h 345"/>
                <a:gd name="T98" fmla="*/ 77 w 244"/>
                <a:gd name="T99" fmla="*/ 325 h 345"/>
                <a:gd name="T100" fmla="*/ 75 w 244"/>
                <a:gd name="T101" fmla="*/ 323 h 345"/>
                <a:gd name="T102" fmla="*/ 33 w 244"/>
                <a:gd name="T103" fmla="*/ 307 h 345"/>
                <a:gd name="T104" fmla="*/ 55 w 244"/>
                <a:gd name="T105" fmla="*/ 279 h 345"/>
                <a:gd name="T106" fmla="*/ 91 w 244"/>
                <a:gd name="T107" fmla="*/ 292 h 345"/>
                <a:gd name="T108" fmla="*/ 90 w 244"/>
                <a:gd name="T109" fmla="*/ 290 h 345"/>
                <a:gd name="T110" fmla="*/ 55 w 244"/>
                <a:gd name="T111" fmla="*/ 279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4" h="345">
                  <a:moveTo>
                    <a:pt x="19" y="345"/>
                  </a:moveTo>
                  <a:cubicBezTo>
                    <a:pt x="18" y="344"/>
                    <a:pt x="17" y="343"/>
                    <a:pt x="16" y="342"/>
                  </a:cubicBezTo>
                  <a:cubicBezTo>
                    <a:pt x="0" y="319"/>
                    <a:pt x="5" y="307"/>
                    <a:pt x="12" y="301"/>
                  </a:cubicBezTo>
                  <a:cubicBezTo>
                    <a:pt x="13" y="301"/>
                    <a:pt x="13" y="301"/>
                    <a:pt x="13" y="300"/>
                  </a:cubicBezTo>
                  <a:cubicBezTo>
                    <a:pt x="8" y="289"/>
                    <a:pt x="11" y="279"/>
                    <a:pt x="22" y="273"/>
                  </a:cubicBezTo>
                  <a:cubicBezTo>
                    <a:pt x="23" y="273"/>
                    <a:pt x="24" y="272"/>
                    <a:pt x="25" y="271"/>
                  </a:cubicBezTo>
                  <a:cubicBezTo>
                    <a:pt x="20" y="265"/>
                    <a:pt x="21" y="259"/>
                    <a:pt x="22" y="255"/>
                  </a:cubicBezTo>
                  <a:cubicBezTo>
                    <a:pt x="32" y="233"/>
                    <a:pt x="67" y="245"/>
                    <a:pt x="91" y="254"/>
                  </a:cubicBezTo>
                  <a:cubicBezTo>
                    <a:pt x="97" y="256"/>
                    <a:pt x="102" y="258"/>
                    <a:pt x="105" y="258"/>
                  </a:cubicBezTo>
                  <a:cubicBezTo>
                    <a:pt x="108" y="259"/>
                    <a:pt x="109" y="258"/>
                    <a:pt x="113" y="248"/>
                  </a:cubicBezTo>
                  <a:cubicBezTo>
                    <a:pt x="116" y="241"/>
                    <a:pt x="120" y="231"/>
                    <a:pt x="128" y="222"/>
                  </a:cubicBezTo>
                  <a:cubicBezTo>
                    <a:pt x="137" y="210"/>
                    <a:pt x="150" y="205"/>
                    <a:pt x="163" y="200"/>
                  </a:cubicBezTo>
                  <a:cubicBezTo>
                    <a:pt x="180" y="193"/>
                    <a:pt x="197" y="186"/>
                    <a:pt x="212" y="162"/>
                  </a:cubicBezTo>
                  <a:cubicBezTo>
                    <a:pt x="227" y="136"/>
                    <a:pt x="231" y="110"/>
                    <a:pt x="223" y="87"/>
                  </a:cubicBezTo>
                  <a:cubicBezTo>
                    <a:pt x="215" y="65"/>
                    <a:pt x="196" y="47"/>
                    <a:pt x="168" y="36"/>
                  </a:cubicBezTo>
                  <a:cubicBezTo>
                    <a:pt x="110" y="15"/>
                    <a:pt x="71" y="40"/>
                    <a:pt x="54" y="68"/>
                  </a:cubicBezTo>
                  <a:cubicBezTo>
                    <a:pt x="30" y="110"/>
                    <a:pt x="44" y="138"/>
                    <a:pt x="54" y="159"/>
                  </a:cubicBezTo>
                  <a:cubicBezTo>
                    <a:pt x="56" y="161"/>
                    <a:pt x="56" y="161"/>
                    <a:pt x="56" y="161"/>
                  </a:cubicBezTo>
                  <a:cubicBezTo>
                    <a:pt x="69" y="187"/>
                    <a:pt x="67" y="217"/>
                    <a:pt x="62" y="230"/>
                  </a:cubicBezTo>
                  <a:cubicBezTo>
                    <a:pt x="61" y="234"/>
                    <a:pt x="57" y="235"/>
                    <a:pt x="54" y="234"/>
                  </a:cubicBezTo>
                  <a:cubicBezTo>
                    <a:pt x="51" y="233"/>
                    <a:pt x="49" y="230"/>
                    <a:pt x="50" y="226"/>
                  </a:cubicBezTo>
                  <a:cubicBezTo>
                    <a:pt x="54" y="215"/>
                    <a:pt x="56" y="189"/>
                    <a:pt x="45" y="167"/>
                  </a:cubicBezTo>
                  <a:cubicBezTo>
                    <a:pt x="43" y="164"/>
                    <a:pt x="43" y="164"/>
                    <a:pt x="43" y="164"/>
                  </a:cubicBezTo>
                  <a:cubicBezTo>
                    <a:pt x="33" y="144"/>
                    <a:pt x="15" y="110"/>
                    <a:pt x="44" y="62"/>
                  </a:cubicBezTo>
                  <a:cubicBezTo>
                    <a:pt x="62" y="29"/>
                    <a:pt x="107" y="0"/>
                    <a:pt x="172" y="25"/>
                  </a:cubicBezTo>
                  <a:cubicBezTo>
                    <a:pt x="204" y="36"/>
                    <a:pt x="226" y="57"/>
                    <a:pt x="235" y="83"/>
                  </a:cubicBezTo>
                  <a:cubicBezTo>
                    <a:pt x="244" y="109"/>
                    <a:pt x="240" y="139"/>
                    <a:pt x="222" y="168"/>
                  </a:cubicBezTo>
                  <a:cubicBezTo>
                    <a:pt x="206" y="196"/>
                    <a:pt x="185" y="204"/>
                    <a:pt x="167" y="211"/>
                  </a:cubicBezTo>
                  <a:cubicBezTo>
                    <a:pt x="155" y="216"/>
                    <a:pt x="145" y="220"/>
                    <a:pt x="137" y="230"/>
                  </a:cubicBezTo>
                  <a:cubicBezTo>
                    <a:pt x="131" y="238"/>
                    <a:pt x="127" y="246"/>
                    <a:pt x="124" y="253"/>
                  </a:cubicBezTo>
                  <a:cubicBezTo>
                    <a:pt x="120" y="262"/>
                    <a:pt x="116" y="273"/>
                    <a:pt x="103" y="270"/>
                  </a:cubicBezTo>
                  <a:cubicBezTo>
                    <a:pt x="99" y="270"/>
                    <a:pt x="94" y="268"/>
                    <a:pt x="86" y="265"/>
                  </a:cubicBezTo>
                  <a:cubicBezTo>
                    <a:pt x="70" y="260"/>
                    <a:pt x="39" y="249"/>
                    <a:pt x="34" y="260"/>
                  </a:cubicBezTo>
                  <a:cubicBezTo>
                    <a:pt x="34" y="261"/>
                    <a:pt x="34" y="264"/>
                    <a:pt x="38" y="267"/>
                  </a:cubicBezTo>
                  <a:cubicBezTo>
                    <a:pt x="38" y="268"/>
                    <a:pt x="39" y="268"/>
                    <a:pt x="39" y="268"/>
                  </a:cubicBezTo>
                  <a:cubicBezTo>
                    <a:pt x="62" y="265"/>
                    <a:pt x="93" y="270"/>
                    <a:pt x="101" y="284"/>
                  </a:cubicBezTo>
                  <a:cubicBezTo>
                    <a:pt x="107" y="293"/>
                    <a:pt x="103" y="298"/>
                    <a:pt x="101" y="301"/>
                  </a:cubicBezTo>
                  <a:cubicBezTo>
                    <a:pt x="90" y="311"/>
                    <a:pt x="53" y="294"/>
                    <a:pt x="37" y="283"/>
                  </a:cubicBezTo>
                  <a:cubicBezTo>
                    <a:pt x="36" y="282"/>
                    <a:pt x="36" y="282"/>
                    <a:pt x="35" y="281"/>
                  </a:cubicBezTo>
                  <a:cubicBezTo>
                    <a:pt x="32" y="282"/>
                    <a:pt x="30" y="283"/>
                    <a:pt x="28" y="284"/>
                  </a:cubicBezTo>
                  <a:cubicBezTo>
                    <a:pt x="24" y="286"/>
                    <a:pt x="21" y="289"/>
                    <a:pt x="24" y="295"/>
                  </a:cubicBezTo>
                  <a:cubicBezTo>
                    <a:pt x="42" y="292"/>
                    <a:pt x="69" y="301"/>
                    <a:pt x="84" y="314"/>
                  </a:cubicBezTo>
                  <a:cubicBezTo>
                    <a:pt x="86" y="316"/>
                    <a:pt x="94" y="323"/>
                    <a:pt x="91" y="330"/>
                  </a:cubicBezTo>
                  <a:cubicBezTo>
                    <a:pt x="90" y="333"/>
                    <a:pt x="87" y="337"/>
                    <a:pt x="79" y="338"/>
                  </a:cubicBezTo>
                  <a:cubicBezTo>
                    <a:pt x="65" y="339"/>
                    <a:pt x="36" y="329"/>
                    <a:pt x="20" y="311"/>
                  </a:cubicBezTo>
                  <a:cubicBezTo>
                    <a:pt x="15" y="317"/>
                    <a:pt x="23" y="330"/>
                    <a:pt x="26" y="336"/>
                  </a:cubicBezTo>
                  <a:cubicBezTo>
                    <a:pt x="28" y="338"/>
                    <a:pt x="27" y="342"/>
                    <a:pt x="25" y="344"/>
                  </a:cubicBezTo>
                  <a:cubicBezTo>
                    <a:pt x="23" y="345"/>
                    <a:pt x="20" y="345"/>
                    <a:pt x="19" y="345"/>
                  </a:cubicBezTo>
                  <a:close/>
                  <a:moveTo>
                    <a:pt x="33" y="307"/>
                  </a:moveTo>
                  <a:cubicBezTo>
                    <a:pt x="47" y="320"/>
                    <a:pt x="69" y="326"/>
                    <a:pt x="77" y="325"/>
                  </a:cubicBezTo>
                  <a:cubicBezTo>
                    <a:pt x="77" y="325"/>
                    <a:pt x="76" y="324"/>
                    <a:pt x="75" y="323"/>
                  </a:cubicBezTo>
                  <a:cubicBezTo>
                    <a:pt x="64" y="313"/>
                    <a:pt x="46" y="307"/>
                    <a:pt x="33" y="307"/>
                  </a:cubicBezTo>
                  <a:close/>
                  <a:moveTo>
                    <a:pt x="55" y="279"/>
                  </a:moveTo>
                  <a:cubicBezTo>
                    <a:pt x="69" y="287"/>
                    <a:pt x="85" y="292"/>
                    <a:pt x="91" y="292"/>
                  </a:cubicBezTo>
                  <a:cubicBezTo>
                    <a:pt x="91" y="291"/>
                    <a:pt x="91" y="291"/>
                    <a:pt x="90" y="290"/>
                  </a:cubicBezTo>
                  <a:cubicBezTo>
                    <a:pt x="87" y="284"/>
                    <a:pt x="71" y="280"/>
                    <a:pt x="55" y="279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4"/>
            <p:cNvSpPr/>
            <p:nvPr/>
          </p:nvSpPr>
          <p:spPr bwMode="auto">
            <a:xfrm>
              <a:off x="3528941" y="4065588"/>
              <a:ext cx="314325" cy="468313"/>
            </a:xfrm>
            <a:custGeom>
              <a:avLst/>
              <a:gdLst>
                <a:gd name="T0" fmla="*/ 8 w 127"/>
                <a:gd name="T1" fmla="*/ 185 h 189"/>
                <a:gd name="T2" fmla="*/ 21 w 127"/>
                <a:gd name="T3" fmla="*/ 106 h 189"/>
                <a:gd name="T4" fmla="*/ 11 w 127"/>
                <a:gd name="T5" fmla="*/ 43 h 189"/>
                <a:gd name="T6" fmla="*/ 13 w 127"/>
                <a:gd name="T7" fmla="*/ 26 h 189"/>
                <a:gd name="T8" fmla="*/ 26 w 127"/>
                <a:gd name="T9" fmla="*/ 49 h 189"/>
                <a:gd name="T10" fmla="*/ 56 w 127"/>
                <a:gd name="T11" fmla="*/ 36 h 189"/>
                <a:gd name="T12" fmla="*/ 68 w 127"/>
                <a:gd name="T13" fmla="*/ 10 h 189"/>
                <a:gd name="T14" fmla="*/ 76 w 127"/>
                <a:gd name="T15" fmla="*/ 31 h 189"/>
                <a:gd name="T16" fmla="*/ 86 w 127"/>
                <a:gd name="T17" fmla="*/ 58 h 189"/>
                <a:gd name="T18" fmla="*/ 104 w 127"/>
                <a:gd name="T19" fmla="*/ 50 h 189"/>
                <a:gd name="T20" fmla="*/ 108 w 127"/>
                <a:gd name="T21" fmla="*/ 61 h 189"/>
                <a:gd name="T22" fmla="*/ 95 w 127"/>
                <a:gd name="T23" fmla="*/ 78 h 189"/>
                <a:gd name="T24" fmla="*/ 99 w 127"/>
                <a:gd name="T25" fmla="*/ 82 h 189"/>
                <a:gd name="T26" fmla="*/ 109 w 127"/>
                <a:gd name="T27" fmla="*/ 44 h 189"/>
                <a:gd name="T28" fmla="*/ 95 w 127"/>
                <a:gd name="T29" fmla="*/ 46 h 189"/>
                <a:gd name="T30" fmla="*/ 86 w 127"/>
                <a:gd name="T31" fmla="*/ 51 h 189"/>
                <a:gd name="T32" fmla="*/ 82 w 127"/>
                <a:gd name="T33" fmla="*/ 43 h 189"/>
                <a:gd name="T34" fmla="*/ 71 w 127"/>
                <a:gd name="T35" fmla="*/ 4 h 189"/>
                <a:gd name="T36" fmla="*/ 51 w 127"/>
                <a:gd name="T37" fmla="*/ 32 h 189"/>
                <a:gd name="T38" fmla="*/ 39 w 127"/>
                <a:gd name="T39" fmla="*/ 48 h 189"/>
                <a:gd name="T40" fmla="*/ 25 w 127"/>
                <a:gd name="T41" fmla="*/ 33 h 189"/>
                <a:gd name="T42" fmla="*/ 14 w 127"/>
                <a:gd name="T43" fmla="*/ 19 h 189"/>
                <a:gd name="T44" fmla="*/ 2 w 127"/>
                <a:gd name="T45" fmla="*/ 35 h 189"/>
                <a:gd name="T46" fmla="*/ 12 w 127"/>
                <a:gd name="T47" fmla="*/ 68 h 189"/>
                <a:gd name="T48" fmla="*/ 14 w 127"/>
                <a:gd name="T49" fmla="*/ 103 h 189"/>
                <a:gd name="T50" fmla="*/ 7 w 127"/>
                <a:gd name="T51" fmla="*/ 163 h 189"/>
                <a:gd name="T52" fmla="*/ 3 w 127"/>
                <a:gd name="T53" fmla="*/ 182 h 189"/>
                <a:gd name="T54" fmla="*/ 8 w 127"/>
                <a:gd name="T55" fmla="*/ 185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7" h="189">
                  <a:moveTo>
                    <a:pt x="8" y="185"/>
                  </a:moveTo>
                  <a:cubicBezTo>
                    <a:pt x="16" y="159"/>
                    <a:pt x="20" y="132"/>
                    <a:pt x="21" y="106"/>
                  </a:cubicBezTo>
                  <a:cubicBezTo>
                    <a:pt x="21" y="84"/>
                    <a:pt x="18" y="63"/>
                    <a:pt x="11" y="43"/>
                  </a:cubicBezTo>
                  <a:cubicBezTo>
                    <a:pt x="9" y="39"/>
                    <a:pt x="3" y="17"/>
                    <a:pt x="13" y="26"/>
                  </a:cubicBezTo>
                  <a:cubicBezTo>
                    <a:pt x="19" y="32"/>
                    <a:pt x="20" y="42"/>
                    <a:pt x="26" y="49"/>
                  </a:cubicBezTo>
                  <a:cubicBezTo>
                    <a:pt x="39" y="61"/>
                    <a:pt x="53" y="50"/>
                    <a:pt x="56" y="36"/>
                  </a:cubicBezTo>
                  <a:cubicBezTo>
                    <a:pt x="58" y="29"/>
                    <a:pt x="58" y="12"/>
                    <a:pt x="68" y="10"/>
                  </a:cubicBezTo>
                  <a:cubicBezTo>
                    <a:pt x="76" y="8"/>
                    <a:pt x="76" y="27"/>
                    <a:pt x="76" y="31"/>
                  </a:cubicBezTo>
                  <a:cubicBezTo>
                    <a:pt x="77" y="39"/>
                    <a:pt x="68" y="64"/>
                    <a:pt x="86" y="58"/>
                  </a:cubicBezTo>
                  <a:cubicBezTo>
                    <a:pt x="92" y="56"/>
                    <a:pt x="97" y="51"/>
                    <a:pt x="104" y="50"/>
                  </a:cubicBezTo>
                  <a:cubicBezTo>
                    <a:pt x="110" y="48"/>
                    <a:pt x="109" y="57"/>
                    <a:pt x="108" y="61"/>
                  </a:cubicBezTo>
                  <a:cubicBezTo>
                    <a:pt x="105" y="67"/>
                    <a:pt x="99" y="73"/>
                    <a:pt x="95" y="78"/>
                  </a:cubicBezTo>
                  <a:cubicBezTo>
                    <a:pt x="92" y="81"/>
                    <a:pt x="97" y="85"/>
                    <a:pt x="99" y="82"/>
                  </a:cubicBezTo>
                  <a:cubicBezTo>
                    <a:pt x="105" y="76"/>
                    <a:pt x="127" y="52"/>
                    <a:pt x="109" y="44"/>
                  </a:cubicBezTo>
                  <a:cubicBezTo>
                    <a:pt x="105" y="42"/>
                    <a:pt x="100" y="44"/>
                    <a:pt x="95" y="46"/>
                  </a:cubicBezTo>
                  <a:cubicBezTo>
                    <a:pt x="92" y="48"/>
                    <a:pt x="89" y="49"/>
                    <a:pt x="86" y="51"/>
                  </a:cubicBezTo>
                  <a:cubicBezTo>
                    <a:pt x="79" y="54"/>
                    <a:pt x="81" y="49"/>
                    <a:pt x="82" y="43"/>
                  </a:cubicBezTo>
                  <a:cubicBezTo>
                    <a:pt x="83" y="33"/>
                    <a:pt x="85" y="8"/>
                    <a:pt x="71" y="4"/>
                  </a:cubicBezTo>
                  <a:cubicBezTo>
                    <a:pt x="56" y="0"/>
                    <a:pt x="52" y="23"/>
                    <a:pt x="51" y="32"/>
                  </a:cubicBezTo>
                  <a:cubicBezTo>
                    <a:pt x="50" y="39"/>
                    <a:pt x="46" y="47"/>
                    <a:pt x="39" y="48"/>
                  </a:cubicBezTo>
                  <a:cubicBezTo>
                    <a:pt x="31" y="50"/>
                    <a:pt x="27" y="38"/>
                    <a:pt x="25" y="33"/>
                  </a:cubicBezTo>
                  <a:cubicBezTo>
                    <a:pt x="23" y="28"/>
                    <a:pt x="19" y="22"/>
                    <a:pt x="14" y="19"/>
                  </a:cubicBezTo>
                  <a:cubicBezTo>
                    <a:pt x="1" y="11"/>
                    <a:pt x="0" y="27"/>
                    <a:pt x="2" y="35"/>
                  </a:cubicBezTo>
                  <a:cubicBezTo>
                    <a:pt x="5" y="46"/>
                    <a:pt x="9" y="57"/>
                    <a:pt x="12" y="68"/>
                  </a:cubicBezTo>
                  <a:cubicBezTo>
                    <a:pt x="14" y="80"/>
                    <a:pt x="14" y="92"/>
                    <a:pt x="14" y="103"/>
                  </a:cubicBezTo>
                  <a:cubicBezTo>
                    <a:pt x="14" y="124"/>
                    <a:pt x="11" y="144"/>
                    <a:pt x="7" y="163"/>
                  </a:cubicBezTo>
                  <a:cubicBezTo>
                    <a:pt x="6" y="169"/>
                    <a:pt x="4" y="179"/>
                    <a:pt x="3" y="182"/>
                  </a:cubicBezTo>
                  <a:cubicBezTo>
                    <a:pt x="1" y="186"/>
                    <a:pt x="7" y="189"/>
                    <a:pt x="8" y="185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5282009" y="5987424"/>
            <a:ext cx="465138" cy="627063"/>
            <a:chOff x="3825803" y="1795463"/>
            <a:chExt cx="465138" cy="627063"/>
          </a:xfrm>
        </p:grpSpPr>
        <p:sp>
          <p:nvSpPr>
            <p:cNvPr id="62" name="Freeform 59"/>
            <p:cNvSpPr>
              <a:spLocks noEditPoints="1"/>
            </p:cNvSpPr>
            <p:nvPr/>
          </p:nvSpPr>
          <p:spPr bwMode="auto">
            <a:xfrm>
              <a:off x="3825803" y="1795463"/>
              <a:ext cx="465138" cy="627063"/>
            </a:xfrm>
            <a:custGeom>
              <a:avLst/>
              <a:gdLst>
                <a:gd name="T0" fmla="*/ 12 w 187"/>
                <a:gd name="T1" fmla="*/ 252 h 253"/>
                <a:gd name="T2" fmla="*/ 10 w 187"/>
                <a:gd name="T3" fmla="*/ 251 h 253"/>
                <a:gd name="T4" fmla="*/ 9 w 187"/>
                <a:gd name="T5" fmla="*/ 220 h 253"/>
                <a:gd name="T6" fmla="*/ 9 w 187"/>
                <a:gd name="T7" fmla="*/ 219 h 253"/>
                <a:gd name="T8" fmla="*/ 17 w 187"/>
                <a:gd name="T9" fmla="*/ 199 h 253"/>
                <a:gd name="T10" fmla="*/ 19 w 187"/>
                <a:gd name="T11" fmla="*/ 198 h 253"/>
                <a:gd name="T12" fmla="*/ 18 w 187"/>
                <a:gd name="T13" fmla="*/ 186 h 253"/>
                <a:gd name="T14" fmla="*/ 68 w 187"/>
                <a:gd name="T15" fmla="*/ 187 h 253"/>
                <a:gd name="T16" fmla="*/ 79 w 187"/>
                <a:gd name="T17" fmla="*/ 191 h 253"/>
                <a:gd name="T18" fmla="*/ 85 w 187"/>
                <a:gd name="T19" fmla="*/ 184 h 253"/>
                <a:gd name="T20" fmla="*/ 97 w 187"/>
                <a:gd name="T21" fmla="*/ 165 h 253"/>
                <a:gd name="T22" fmla="*/ 123 w 187"/>
                <a:gd name="T23" fmla="*/ 150 h 253"/>
                <a:gd name="T24" fmla="*/ 161 w 187"/>
                <a:gd name="T25" fmla="*/ 123 h 253"/>
                <a:gd name="T26" fmla="*/ 172 w 187"/>
                <a:gd name="T27" fmla="*/ 68 h 253"/>
                <a:gd name="T28" fmla="*/ 132 w 187"/>
                <a:gd name="T29" fmla="*/ 29 h 253"/>
                <a:gd name="T30" fmla="*/ 47 w 187"/>
                <a:gd name="T31" fmla="*/ 49 h 253"/>
                <a:gd name="T32" fmla="*/ 45 w 187"/>
                <a:gd name="T33" fmla="*/ 116 h 253"/>
                <a:gd name="T34" fmla="*/ 45 w 187"/>
                <a:gd name="T35" fmla="*/ 118 h 253"/>
                <a:gd name="T36" fmla="*/ 48 w 187"/>
                <a:gd name="T37" fmla="*/ 169 h 253"/>
                <a:gd name="T38" fmla="*/ 42 w 187"/>
                <a:gd name="T39" fmla="*/ 172 h 253"/>
                <a:gd name="T40" fmla="*/ 39 w 187"/>
                <a:gd name="T41" fmla="*/ 166 h 253"/>
                <a:gd name="T42" fmla="*/ 37 w 187"/>
                <a:gd name="T43" fmla="*/ 121 h 253"/>
                <a:gd name="T44" fmla="*/ 36 w 187"/>
                <a:gd name="T45" fmla="*/ 120 h 253"/>
                <a:gd name="T46" fmla="*/ 40 w 187"/>
                <a:gd name="T47" fmla="*/ 44 h 253"/>
                <a:gd name="T48" fmla="*/ 136 w 187"/>
                <a:gd name="T49" fmla="*/ 20 h 253"/>
                <a:gd name="T50" fmla="*/ 181 w 187"/>
                <a:gd name="T51" fmla="*/ 66 h 253"/>
                <a:gd name="T52" fmla="*/ 169 w 187"/>
                <a:gd name="T53" fmla="*/ 128 h 253"/>
                <a:gd name="T54" fmla="*/ 126 w 187"/>
                <a:gd name="T55" fmla="*/ 158 h 253"/>
                <a:gd name="T56" fmla="*/ 104 w 187"/>
                <a:gd name="T57" fmla="*/ 171 h 253"/>
                <a:gd name="T58" fmla="*/ 93 w 187"/>
                <a:gd name="T59" fmla="*/ 187 h 253"/>
                <a:gd name="T60" fmla="*/ 77 w 187"/>
                <a:gd name="T61" fmla="*/ 200 h 253"/>
                <a:gd name="T62" fmla="*/ 65 w 187"/>
                <a:gd name="T63" fmla="*/ 196 h 253"/>
                <a:gd name="T64" fmla="*/ 26 w 187"/>
                <a:gd name="T65" fmla="*/ 190 h 253"/>
                <a:gd name="T66" fmla="*/ 29 w 187"/>
                <a:gd name="T67" fmla="*/ 196 h 253"/>
                <a:gd name="T68" fmla="*/ 30 w 187"/>
                <a:gd name="T69" fmla="*/ 196 h 253"/>
                <a:gd name="T70" fmla="*/ 75 w 187"/>
                <a:gd name="T71" fmla="*/ 210 h 253"/>
                <a:gd name="T72" fmla="*/ 74 w 187"/>
                <a:gd name="T73" fmla="*/ 222 h 253"/>
                <a:gd name="T74" fmla="*/ 28 w 187"/>
                <a:gd name="T75" fmla="*/ 207 h 253"/>
                <a:gd name="T76" fmla="*/ 26 w 187"/>
                <a:gd name="T77" fmla="*/ 206 h 253"/>
                <a:gd name="T78" fmla="*/ 21 w 187"/>
                <a:gd name="T79" fmla="*/ 208 h 253"/>
                <a:gd name="T80" fmla="*/ 18 w 187"/>
                <a:gd name="T81" fmla="*/ 216 h 253"/>
                <a:gd name="T82" fmla="*/ 61 w 187"/>
                <a:gd name="T83" fmla="*/ 232 h 253"/>
                <a:gd name="T84" fmla="*/ 66 w 187"/>
                <a:gd name="T85" fmla="*/ 244 h 253"/>
                <a:gd name="T86" fmla="*/ 57 w 187"/>
                <a:gd name="T87" fmla="*/ 249 h 253"/>
                <a:gd name="T88" fmla="*/ 14 w 187"/>
                <a:gd name="T89" fmla="*/ 227 h 253"/>
                <a:gd name="T90" fmla="*/ 18 w 187"/>
                <a:gd name="T91" fmla="*/ 246 h 253"/>
                <a:gd name="T92" fmla="*/ 17 w 187"/>
                <a:gd name="T93" fmla="*/ 252 h 253"/>
                <a:gd name="T94" fmla="*/ 12 w 187"/>
                <a:gd name="T95" fmla="*/ 252 h 253"/>
                <a:gd name="T96" fmla="*/ 24 w 187"/>
                <a:gd name="T97" fmla="*/ 225 h 253"/>
                <a:gd name="T98" fmla="*/ 56 w 187"/>
                <a:gd name="T99" fmla="*/ 240 h 253"/>
                <a:gd name="T100" fmla="*/ 55 w 187"/>
                <a:gd name="T101" fmla="*/ 238 h 253"/>
                <a:gd name="T102" fmla="*/ 24 w 187"/>
                <a:gd name="T103" fmla="*/ 225 h 253"/>
                <a:gd name="T104" fmla="*/ 41 w 187"/>
                <a:gd name="T105" fmla="*/ 205 h 253"/>
                <a:gd name="T106" fmla="*/ 68 w 187"/>
                <a:gd name="T107" fmla="*/ 215 h 253"/>
                <a:gd name="T108" fmla="*/ 67 w 187"/>
                <a:gd name="T109" fmla="*/ 214 h 253"/>
                <a:gd name="T110" fmla="*/ 41 w 187"/>
                <a:gd name="T111" fmla="*/ 20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7" h="253">
                  <a:moveTo>
                    <a:pt x="12" y="252"/>
                  </a:moveTo>
                  <a:cubicBezTo>
                    <a:pt x="11" y="252"/>
                    <a:pt x="11" y="251"/>
                    <a:pt x="10" y="251"/>
                  </a:cubicBezTo>
                  <a:cubicBezTo>
                    <a:pt x="0" y="233"/>
                    <a:pt x="4" y="224"/>
                    <a:pt x="9" y="220"/>
                  </a:cubicBezTo>
                  <a:cubicBezTo>
                    <a:pt x="9" y="220"/>
                    <a:pt x="9" y="219"/>
                    <a:pt x="9" y="219"/>
                  </a:cubicBezTo>
                  <a:cubicBezTo>
                    <a:pt x="6" y="211"/>
                    <a:pt x="9" y="204"/>
                    <a:pt x="17" y="199"/>
                  </a:cubicBezTo>
                  <a:cubicBezTo>
                    <a:pt x="18" y="199"/>
                    <a:pt x="18" y="199"/>
                    <a:pt x="19" y="198"/>
                  </a:cubicBezTo>
                  <a:cubicBezTo>
                    <a:pt x="16" y="193"/>
                    <a:pt x="16" y="189"/>
                    <a:pt x="18" y="186"/>
                  </a:cubicBezTo>
                  <a:cubicBezTo>
                    <a:pt x="26" y="170"/>
                    <a:pt x="51" y="180"/>
                    <a:pt x="68" y="187"/>
                  </a:cubicBezTo>
                  <a:cubicBezTo>
                    <a:pt x="73" y="189"/>
                    <a:pt x="77" y="191"/>
                    <a:pt x="79" y="191"/>
                  </a:cubicBezTo>
                  <a:cubicBezTo>
                    <a:pt x="81" y="191"/>
                    <a:pt x="81" y="191"/>
                    <a:pt x="85" y="184"/>
                  </a:cubicBezTo>
                  <a:cubicBezTo>
                    <a:pt x="88" y="178"/>
                    <a:pt x="91" y="172"/>
                    <a:pt x="97" y="165"/>
                  </a:cubicBezTo>
                  <a:cubicBezTo>
                    <a:pt x="104" y="156"/>
                    <a:pt x="114" y="153"/>
                    <a:pt x="123" y="150"/>
                  </a:cubicBezTo>
                  <a:cubicBezTo>
                    <a:pt x="136" y="145"/>
                    <a:pt x="149" y="141"/>
                    <a:pt x="161" y="123"/>
                  </a:cubicBezTo>
                  <a:cubicBezTo>
                    <a:pt x="173" y="104"/>
                    <a:pt x="177" y="85"/>
                    <a:pt x="172" y="68"/>
                  </a:cubicBezTo>
                  <a:cubicBezTo>
                    <a:pt x="167" y="51"/>
                    <a:pt x="153" y="37"/>
                    <a:pt x="132" y="29"/>
                  </a:cubicBezTo>
                  <a:cubicBezTo>
                    <a:pt x="91" y="11"/>
                    <a:pt x="60" y="28"/>
                    <a:pt x="47" y="49"/>
                  </a:cubicBezTo>
                  <a:cubicBezTo>
                    <a:pt x="28" y="79"/>
                    <a:pt x="38" y="100"/>
                    <a:pt x="45" y="116"/>
                  </a:cubicBezTo>
                  <a:cubicBezTo>
                    <a:pt x="45" y="118"/>
                    <a:pt x="45" y="118"/>
                    <a:pt x="45" y="118"/>
                  </a:cubicBezTo>
                  <a:cubicBezTo>
                    <a:pt x="54" y="137"/>
                    <a:pt x="52" y="159"/>
                    <a:pt x="48" y="169"/>
                  </a:cubicBezTo>
                  <a:cubicBezTo>
                    <a:pt x="47" y="171"/>
                    <a:pt x="44" y="173"/>
                    <a:pt x="42" y="172"/>
                  </a:cubicBezTo>
                  <a:cubicBezTo>
                    <a:pt x="40" y="171"/>
                    <a:pt x="38" y="168"/>
                    <a:pt x="39" y="166"/>
                  </a:cubicBezTo>
                  <a:cubicBezTo>
                    <a:pt x="42" y="157"/>
                    <a:pt x="45" y="138"/>
                    <a:pt x="37" y="121"/>
                  </a:cubicBezTo>
                  <a:cubicBezTo>
                    <a:pt x="36" y="120"/>
                    <a:pt x="36" y="120"/>
                    <a:pt x="36" y="120"/>
                  </a:cubicBezTo>
                  <a:cubicBezTo>
                    <a:pt x="29" y="104"/>
                    <a:pt x="17" y="78"/>
                    <a:pt x="40" y="44"/>
                  </a:cubicBezTo>
                  <a:cubicBezTo>
                    <a:pt x="55" y="20"/>
                    <a:pt x="89" y="0"/>
                    <a:pt x="136" y="20"/>
                  </a:cubicBezTo>
                  <a:cubicBezTo>
                    <a:pt x="159" y="30"/>
                    <a:pt x="175" y="46"/>
                    <a:pt x="181" y="66"/>
                  </a:cubicBezTo>
                  <a:cubicBezTo>
                    <a:pt x="187" y="85"/>
                    <a:pt x="183" y="107"/>
                    <a:pt x="169" y="128"/>
                  </a:cubicBezTo>
                  <a:cubicBezTo>
                    <a:pt x="155" y="148"/>
                    <a:pt x="140" y="154"/>
                    <a:pt x="126" y="158"/>
                  </a:cubicBezTo>
                  <a:cubicBezTo>
                    <a:pt x="117" y="161"/>
                    <a:pt x="110" y="164"/>
                    <a:pt x="104" y="171"/>
                  </a:cubicBezTo>
                  <a:cubicBezTo>
                    <a:pt x="99" y="177"/>
                    <a:pt x="96" y="183"/>
                    <a:pt x="93" y="187"/>
                  </a:cubicBezTo>
                  <a:cubicBezTo>
                    <a:pt x="90" y="195"/>
                    <a:pt x="87" y="202"/>
                    <a:pt x="77" y="200"/>
                  </a:cubicBezTo>
                  <a:cubicBezTo>
                    <a:pt x="74" y="199"/>
                    <a:pt x="70" y="198"/>
                    <a:pt x="65" y="196"/>
                  </a:cubicBezTo>
                  <a:cubicBezTo>
                    <a:pt x="53" y="191"/>
                    <a:pt x="30" y="182"/>
                    <a:pt x="26" y="190"/>
                  </a:cubicBezTo>
                  <a:cubicBezTo>
                    <a:pt x="26" y="191"/>
                    <a:pt x="26" y="193"/>
                    <a:pt x="29" y="196"/>
                  </a:cubicBezTo>
                  <a:cubicBezTo>
                    <a:pt x="29" y="196"/>
                    <a:pt x="29" y="196"/>
                    <a:pt x="30" y="196"/>
                  </a:cubicBezTo>
                  <a:cubicBezTo>
                    <a:pt x="47" y="194"/>
                    <a:pt x="70" y="199"/>
                    <a:pt x="75" y="210"/>
                  </a:cubicBezTo>
                  <a:cubicBezTo>
                    <a:pt x="79" y="217"/>
                    <a:pt x="76" y="221"/>
                    <a:pt x="74" y="222"/>
                  </a:cubicBezTo>
                  <a:cubicBezTo>
                    <a:pt x="66" y="230"/>
                    <a:pt x="39" y="216"/>
                    <a:pt x="28" y="207"/>
                  </a:cubicBezTo>
                  <a:cubicBezTo>
                    <a:pt x="27" y="207"/>
                    <a:pt x="27" y="206"/>
                    <a:pt x="26" y="206"/>
                  </a:cubicBezTo>
                  <a:cubicBezTo>
                    <a:pt x="24" y="206"/>
                    <a:pt x="22" y="207"/>
                    <a:pt x="21" y="208"/>
                  </a:cubicBezTo>
                  <a:cubicBezTo>
                    <a:pt x="18" y="209"/>
                    <a:pt x="16" y="211"/>
                    <a:pt x="18" y="216"/>
                  </a:cubicBezTo>
                  <a:cubicBezTo>
                    <a:pt x="31" y="214"/>
                    <a:pt x="51" y="221"/>
                    <a:pt x="61" y="232"/>
                  </a:cubicBezTo>
                  <a:cubicBezTo>
                    <a:pt x="63" y="233"/>
                    <a:pt x="68" y="239"/>
                    <a:pt x="66" y="244"/>
                  </a:cubicBezTo>
                  <a:cubicBezTo>
                    <a:pt x="65" y="246"/>
                    <a:pt x="63" y="249"/>
                    <a:pt x="57" y="249"/>
                  </a:cubicBezTo>
                  <a:cubicBezTo>
                    <a:pt x="47" y="249"/>
                    <a:pt x="25" y="242"/>
                    <a:pt x="14" y="227"/>
                  </a:cubicBezTo>
                  <a:cubicBezTo>
                    <a:pt x="10" y="232"/>
                    <a:pt x="16" y="242"/>
                    <a:pt x="18" y="246"/>
                  </a:cubicBezTo>
                  <a:cubicBezTo>
                    <a:pt x="19" y="248"/>
                    <a:pt x="19" y="251"/>
                    <a:pt x="17" y="252"/>
                  </a:cubicBezTo>
                  <a:cubicBezTo>
                    <a:pt x="15" y="253"/>
                    <a:pt x="13" y="253"/>
                    <a:pt x="12" y="252"/>
                  </a:cubicBezTo>
                  <a:close/>
                  <a:moveTo>
                    <a:pt x="24" y="225"/>
                  </a:moveTo>
                  <a:cubicBezTo>
                    <a:pt x="34" y="235"/>
                    <a:pt x="50" y="240"/>
                    <a:pt x="56" y="240"/>
                  </a:cubicBezTo>
                  <a:cubicBezTo>
                    <a:pt x="56" y="239"/>
                    <a:pt x="55" y="239"/>
                    <a:pt x="55" y="238"/>
                  </a:cubicBezTo>
                  <a:cubicBezTo>
                    <a:pt x="47" y="230"/>
                    <a:pt x="34" y="226"/>
                    <a:pt x="24" y="225"/>
                  </a:cubicBezTo>
                  <a:close/>
                  <a:moveTo>
                    <a:pt x="41" y="205"/>
                  </a:moveTo>
                  <a:cubicBezTo>
                    <a:pt x="51" y="211"/>
                    <a:pt x="63" y="215"/>
                    <a:pt x="68" y="215"/>
                  </a:cubicBezTo>
                  <a:cubicBezTo>
                    <a:pt x="67" y="215"/>
                    <a:pt x="67" y="215"/>
                    <a:pt x="67" y="214"/>
                  </a:cubicBezTo>
                  <a:cubicBezTo>
                    <a:pt x="65" y="210"/>
                    <a:pt x="53" y="206"/>
                    <a:pt x="41" y="205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60"/>
            <p:cNvSpPr/>
            <p:nvPr/>
          </p:nvSpPr>
          <p:spPr bwMode="auto">
            <a:xfrm>
              <a:off x="3968678" y="1922463"/>
              <a:ext cx="239713" cy="341313"/>
            </a:xfrm>
            <a:custGeom>
              <a:avLst/>
              <a:gdLst>
                <a:gd name="T0" fmla="*/ 5 w 97"/>
                <a:gd name="T1" fmla="*/ 135 h 138"/>
                <a:gd name="T2" fmla="*/ 17 w 97"/>
                <a:gd name="T3" fmla="*/ 77 h 138"/>
                <a:gd name="T4" fmla="*/ 12 w 97"/>
                <a:gd name="T5" fmla="*/ 30 h 138"/>
                <a:gd name="T6" fmla="*/ 13 w 97"/>
                <a:gd name="T7" fmla="*/ 18 h 138"/>
                <a:gd name="T8" fmla="*/ 23 w 97"/>
                <a:gd name="T9" fmla="*/ 35 h 138"/>
                <a:gd name="T10" fmla="*/ 45 w 97"/>
                <a:gd name="T11" fmla="*/ 27 h 138"/>
                <a:gd name="T12" fmla="*/ 55 w 97"/>
                <a:gd name="T13" fmla="*/ 7 h 138"/>
                <a:gd name="T14" fmla="*/ 61 w 97"/>
                <a:gd name="T15" fmla="*/ 23 h 138"/>
                <a:gd name="T16" fmla="*/ 66 w 97"/>
                <a:gd name="T17" fmla="*/ 44 h 138"/>
                <a:gd name="T18" fmla="*/ 80 w 97"/>
                <a:gd name="T19" fmla="*/ 38 h 138"/>
                <a:gd name="T20" fmla="*/ 83 w 97"/>
                <a:gd name="T21" fmla="*/ 47 h 138"/>
                <a:gd name="T22" fmla="*/ 72 w 97"/>
                <a:gd name="T23" fmla="*/ 59 h 138"/>
                <a:gd name="T24" fmla="*/ 76 w 97"/>
                <a:gd name="T25" fmla="*/ 62 h 138"/>
                <a:gd name="T26" fmla="*/ 85 w 97"/>
                <a:gd name="T27" fmla="*/ 34 h 138"/>
                <a:gd name="T28" fmla="*/ 74 w 97"/>
                <a:gd name="T29" fmla="*/ 35 h 138"/>
                <a:gd name="T30" fmla="*/ 67 w 97"/>
                <a:gd name="T31" fmla="*/ 39 h 138"/>
                <a:gd name="T32" fmla="*/ 64 w 97"/>
                <a:gd name="T33" fmla="*/ 33 h 138"/>
                <a:gd name="T34" fmla="*/ 57 w 97"/>
                <a:gd name="T35" fmla="*/ 3 h 138"/>
                <a:gd name="T36" fmla="*/ 42 w 97"/>
                <a:gd name="T37" fmla="*/ 24 h 138"/>
                <a:gd name="T38" fmla="*/ 32 w 97"/>
                <a:gd name="T39" fmla="*/ 35 h 138"/>
                <a:gd name="T40" fmla="*/ 22 w 97"/>
                <a:gd name="T41" fmla="*/ 24 h 138"/>
                <a:gd name="T42" fmla="*/ 14 w 97"/>
                <a:gd name="T43" fmla="*/ 13 h 138"/>
                <a:gd name="T44" fmla="*/ 5 w 97"/>
                <a:gd name="T45" fmla="*/ 24 h 138"/>
                <a:gd name="T46" fmla="*/ 11 w 97"/>
                <a:gd name="T47" fmla="*/ 49 h 138"/>
                <a:gd name="T48" fmla="*/ 12 w 97"/>
                <a:gd name="T49" fmla="*/ 75 h 138"/>
                <a:gd name="T50" fmla="*/ 5 w 97"/>
                <a:gd name="T51" fmla="*/ 119 h 138"/>
                <a:gd name="T52" fmla="*/ 1 w 97"/>
                <a:gd name="T53" fmla="*/ 133 h 138"/>
                <a:gd name="T54" fmla="*/ 5 w 97"/>
                <a:gd name="T55" fmla="*/ 135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7" h="138">
                  <a:moveTo>
                    <a:pt x="5" y="135"/>
                  </a:moveTo>
                  <a:cubicBezTo>
                    <a:pt x="12" y="117"/>
                    <a:pt x="16" y="97"/>
                    <a:pt x="17" y="77"/>
                  </a:cubicBezTo>
                  <a:cubicBezTo>
                    <a:pt x="18" y="61"/>
                    <a:pt x="16" y="46"/>
                    <a:pt x="12" y="30"/>
                  </a:cubicBezTo>
                  <a:cubicBezTo>
                    <a:pt x="11" y="27"/>
                    <a:pt x="6" y="11"/>
                    <a:pt x="13" y="18"/>
                  </a:cubicBezTo>
                  <a:cubicBezTo>
                    <a:pt x="18" y="23"/>
                    <a:pt x="18" y="30"/>
                    <a:pt x="23" y="35"/>
                  </a:cubicBezTo>
                  <a:cubicBezTo>
                    <a:pt x="32" y="45"/>
                    <a:pt x="42" y="37"/>
                    <a:pt x="45" y="27"/>
                  </a:cubicBezTo>
                  <a:cubicBezTo>
                    <a:pt x="47" y="22"/>
                    <a:pt x="48" y="9"/>
                    <a:pt x="55" y="7"/>
                  </a:cubicBezTo>
                  <a:cubicBezTo>
                    <a:pt x="61" y="6"/>
                    <a:pt x="61" y="20"/>
                    <a:pt x="61" y="23"/>
                  </a:cubicBezTo>
                  <a:cubicBezTo>
                    <a:pt x="60" y="29"/>
                    <a:pt x="54" y="48"/>
                    <a:pt x="66" y="44"/>
                  </a:cubicBezTo>
                  <a:cubicBezTo>
                    <a:pt x="71" y="42"/>
                    <a:pt x="75" y="39"/>
                    <a:pt x="80" y="38"/>
                  </a:cubicBezTo>
                  <a:cubicBezTo>
                    <a:pt x="85" y="37"/>
                    <a:pt x="84" y="44"/>
                    <a:pt x="83" y="47"/>
                  </a:cubicBezTo>
                  <a:cubicBezTo>
                    <a:pt x="80" y="51"/>
                    <a:pt x="76" y="55"/>
                    <a:pt x="72" y="59"/>
                  </a:cubicBezTo>
                  <a:cubicBezTo>
                    <a:pt x="70" y="61"/>
                    <a:pt x="74" y="64"/>
                    <a:pt x="76" y="62"/>
                  </a:cubicBezTo>
                  <a:cubicBezTo>
                    <a:pt x="80" y="58"/>
                    <a:pt x="97" y="41"/>
                    <a:pt x="85" y="34"/>
                  </a:cubicBezTo>
                  <a:cubicBezTo>
                    <a:pt x="81" y="33"/>
                    <a:pt x="77" y="34"/>
                    <a:pt x="74" y="35"/>
                  </a:cubicBezTo>
                  <a:cubicBezTo>
                    <a:pt x="72" y="36"/>
                    <a:pt x="69" y="38"/>
                    <a:pt x="67" y="39"/>
                  </a:cubicBezTo>
                  <a:cubicBezTo>
                    <a:pt x="62" y="41"/>
                    <a:pt x="63" y="37"/>
                    <a:pt x="64" y="33"/>
                  </a:cubicBezTo>
                  <a:cubicBezTo>
                    <a:pt x="66" y="25"/>
                    <a:pt x="68" y="7"/>
                    <a:pt x="57" y="3"/>
                  </a:cubicBezTo>
                  <a:cubicBezTo>
                    <a:pt x="47" y="0"/>
                    <a:pt x="43" y="17"/>
                    <a:pt x="42" y="24"/>
                  </a:cubicBezTo>
                  <a:cubicBezTo>
                    <a:pt x="41" y="28"/>
                    <a:pt x="37" y="34"/>
                    <a:pt x="32" y="35"/>
                  </a:cubicBezTo>
                  <a:cubicBezTo>
                    <a:pt x="26" y="36"/>
                    <a:pt x="24" y="27"/>
                    <a:pt x="22" y="24"/>
                  </a:cubicBezTo>
                  <a:cubicBezTo>
                    <a:pt x="21" y="19"/>
                    <a:pt x="18" y="15"/>
                    <a:pt x="14" y="13"/>
                  </a:cubicBezTo>
                  <a:cubicBezTo>
                    <a:pt x="6" y="6"/>
                    <a:pt x="4" y="18"/>
                    <a:pt x="5" y="24"/>
                  </a:cubicBezTo>
                  <a:cubicBezTo>
                    <a:pt x="7" y="33"/>
                    <a:pt x="10" y="41"/>
                    <a:pt x="11" y="49"/>
                  </a:cubicBezTo>
                  <a:cubicBezTo>
                    <a:pt x="13" y="58"/>
                    <a:pt x="13" y="67"/>
                    <a:pt x="12" y="75"/>
                  </a:cubicBezTo>
                  <a:cubicBezTo>
                    <a:pt x="12" y="90"/>
                    <a:pt x="9" y="105"/>
                    <a:pt x="5" y="119"/>
                  </a:cubicBezTo>
                  <a:cubicBezTo>
                    <a:pt x="4" y="123"/>
                    <a:pt x="2" y="131"/>
                    <a:pt x="1" y="133"/>
                  </a:cubicBezTo>
                  <a:cubicBezTo>
                    <a:pt x="0" y="136"/>
                    <a:pt x="4" y="138"/>
                    <a:pt x="5" y="135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8722957" y="5682162"/>
            <a:ext cx="1858963" cy="1768475"/>
            <a:chOff x="1498528" y="2743200"/>
            <a:chExt cx="1858963" cy="1768475"/>
          </a:xfrm>
        </p:grpSpPr>
        <p:sp>
          <p:nvSpPr>
            <p:cNvPr id="50" name="Freeform 47"/>
            <p:cNvSpPr>
              <a:spLocks noEditPoints="1"/>
            </p:cNvSpPr>
            <p:nvPr/>
          </p:nvSpPr>
          <p:spPr bwMode="auto">
            <a:xfrm>
              <a:off x="2422453" y="2790825"/>
              <a:ext cx="935038" cy="1563688"/>
            </a:xfrm>
            <a:custGeom>
              <a:avLst/>
              <a:gdLst>
                <a:gd name="T0" fmla="*/ 188 w 377"/>
                <a:gd name="T1" fmla="*/ 631 h 631"/>
                <a:gd name="T2" fmla="*/ 182 w 377"/>
                <a:gd name="T3" fmla="*/ 629 h 631"/>
                <a:gd name="T4" fmla="*/ 144 w 377"/>
                <a:gd name="T5" fmla="*/ 567 h 631"/>
                <a:gd name="T6" fmla="*/ 145 w 377"/>
                <a:gd name="T7" fmla="*/ 566 h 631"/>
                <a:gd name="T8" fmla="*/ 138 w 377"/>
                <a:gd name="T9" fmla="*/ 516 h 631"/>
                <a:gd name="T10" fmla="*/ 142 w 377"/>
                <a:gd name="T11" fmla="*/ 510 h 631"/>
                <a:gd name="T12" fmla="*/ 125 w 377"/>
                <a:gd name="T13" fmla="*/ 487 h 631"/>
                <a:gd name="T14" fmla="*/ 231 w 377"/>
                <a:gd name="T15" fmla="*/ 431 h 631"/>
                <a:gd name="T16" fmla="*/ 258 w 377"/>
                <a:gd name="T17" fmla="*/ 427 h 631"/>
                <a:gd name="T18" fmla="*/ 262 w 377"/>
                <a:gd name="T19" fmla="*/ 404 h 631"/>
                <a:gd name="T20" fmla="*/ 265 w 377"/>
                <a:gd name="T21" fmla="*/ 352 h 631"/>
                <a:gd name="T22" fmla="*/ 303 w 377"/>
                <a:gd name="T23" fmla="*/ 290 h 631"/>
                <a:gd name="T24" fmla="*/ 351 w 377"/>
                <a:gd name="T25" fmla="*/ 191 h 631"/>
                <a:gd name="T26" fmla="*/ 311 w 377"/>
                <a:gd name="T27" fmla="*/ 65 h 631"/>
                <a:gd name="T28" fmla="*/ 184 w 377"/>
                <a:gd name="T29" fmla="*/ 27 h 631"/>
                <a:gd name="T30" fmla="*/ 29 w 377"/>
                <a:gd name="T31" fmla="*/ 166 h 631"/>
                <a:gd name="T32" fmla="*/ 100 w 377"/>
                <a:gd name="T33" fmla="*/ 309 h 631"/>
                <a:gd name="T34" fmla="*/ 104 w 377"/>
                <a:gd name="T35" fmla="*/ 312 h 631"/>
                <a:gd name="T36" fmla="*/ 168 w 377"/>
                <a:gd name="T37" fmla="*/ 417 h 631"/>
                <a:gd name="T38" fmla="*/ 158 w 377"/>
                <a:gd name="T39" fmla="*/ 429 h 631"/>
                <a:gd name="T40" fmla="*/ 146 w 377"/>
                <a:gd name="T41" fmla="*/ 419 h 631"/>
                <a:gd name="T42" fmla="*/ 91 w 377"/>
                <a:gd name="T43" fmla="*/ 330 h 631"/>
                <a:gd name="T44" fmla="*/ 87 w 377"/>
                <a:gd name="T45" fmla="*/ 327 h 631"/>
                <a:gd name="T46" fmla="*/ 7 w 377"/>
                <a:gd name="T47" fmla="*/ 165 h 631"/>
                <a:gd name="T48" fmla="*/ 182 w 377"/>
                <a:gd name="T49" fmla="*/ 5 h 631"/>
                <a:gd name="T50" fmla="*/ 327 w 377"/>
                <a:gd name="T51" fmla="*/ 49 h 631"/>
                <a:gd name="T52" fmla="*/ 373 w 377"/>
                <a:gd name="T53" fmla="*/ 193 h 631"/>
                <a:gd name="T54" fmla="*/ 319 w 377"/>
                <a:gd name="T55" fmla="*/ 304 h 631"/>
                <a:gd name="T56" fmla="*/ 286 w 377"/>
                <a:gd name="T57" fmla="*/ 356 h 631"/>
                <a:gd name="T58" fmla="*/ 284 w 377"/>
                <a:gd name="T59" fmla="*/ 403 h 631"/>
                <a:gd name="T60" fmla="*/ 264 w 377"/>
                <a:gd name="T61" fmla="*/ 448 h 631"/>
                <a:gd name="T62" fmla="*/ 234 w 377"/>
                <a:gd name="T63" fmla="*/ 453 h 631"/>
                <a:gd name="T64" fmla="*/ 147 w 377"/>
                <a:gd name="T65" fmla="*/ 486 h 631"/>
                <a:gd name="T66" fmla="*/ 159 w 377"/>
                <a:gd name="T67" fmla="*/ 494 h 631"/>
                <a:gd name="T68" fmla="*/ 160 w 377"/>
                <a:gd name="T69" fmla="*/ 494 h 631"/>
                <a:gd name="T70" fmla="*/ 271 w 377"/>
                <a:gd name="T71" fmla="*/ 470 h 631"/>
                <a:gd name="T72" fmla="*/ 284 w 377"/>
                <a:gd name="T73" fmla="*/ 497 h 631"/>
                <a:gd name="T74" fmla="*/ 169 w 377"/>
                <a:gd name="T75" fmla="*/ 519 h 631"/>
                <a:gd name="T76" fmla="*/ 165 w 377"/>
                <a:gd name="T77" fmla="*/ 518 h 631"/>
                <a:gd name="T78" fmla="*/ 156 w 377"/>
                <a:gd name="T79" fmla="*/ 528 h 631"/>
                <a:gd name="T80" fmla="*/ 159 w 377"/>
                <a:gd name="T81" fmla="*/ 549 h 631"/>
                <a:gd name="T82" fmla="*/ 267 w 377"/>
                <a:gd name="T83" fmla="*/ 532 h 631"/>
                <a:gd name="T84" fmla="*/ 292 w 377"/>
                <a:gd name="T85" fmla="*/ 552 h 631"/>
                <a:gd name="T86" fmla="*/ 279 w 377"/>
                <a:gd name="T87" fmla="*/ 573 h 631"/>
                <a:gd name="T88" fmla="*/ 164 w 377"/>
                <a:gd name="T89" fmla="*/ 577 h 631"/>
                <a:gd name="T90" fmla="*/ 194 w 377"/>
                <a:gd name="T91" fmla="*/ 611 h 631"/>
                <a:gd name="T92" fmla="*/ 197 w 377"/>
                <a:gd name="T93" fmla="*/ 626 h 631"/>
                <a:gd name="T94" fmla="*/ 188 w 377"/>
                <a:gd name="T95" fmla="*/ 631 h 631"/>
                <a:gd name="T96" fmla="*/ 183 w 377"/>
                <a:gd name="T97" fmla="*/ 560 h 631"/>
                <a:gd name="T98" fmla="*/ 266 w 377"/>
                <a:gd name="T99" fmla="*/ 555 h 631"/>
                <a:gd name="T100" fmla="*/ 261 w 377"/>
                <a:gd name="T101" fmla="*/ 553 h 631"/>
                <a:gd name="T102" fmla="*/ 183 w 377"/>
                <a:gd name="T103" fmla="*/ 560 h 631"/>
                <a:gd name="T104" fmla="*/ 196 w 377"/>
                <a:gd name="T105" fmla="*/ 499 h 631"/>
                <a:gd name="T106" fmla="*/ 262 w 377"/>
                <a:gd name="T107" fmla="*/ 490 h 631"/>
                <a:gd name="T108" fmla="*/ 259 w 377"/>
                <a:gd name="T109" fmla="*/ 489 h 631"/>
                <a:gd name="T110" fmla="*/ 196 w 377"/>
                <a:gd name="T111" fmla="*/ 499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7" h="631">
                  <a:moveTo>
                    <a:pt x="188" y="631"/>
                  </a:moveTo>
                  <a:cubicBezTo>
                    <a:pt x="186" y="631"/>
                    <a:pt x="184" y="631"/>
                    <a:pt x="182" y="629"/>
                  </a:cubicBezTo>
                  <a:cubicBezTo>
                    <a:pt x="140" y="604"/>
                    <a:pt x="138" y="581"/>
                    <a:pt x="144" y="567"/>
                  </a:cubicBezTo>
                  <a:cubicBezTo>
                    <a:pt x="145" y="566"/>
                    <a:pt x="145" y="566"/>
                    <a:pt x="145" y="566"/>
                  </a:cubicBezTo>
                  <a:cubicBezTo>
                    <a:pt x="128" y="552"/>
                    <a:pt x="125" y="533"/>
                    <a:pt x="138" y="516"/>
                  </a:cubicBezTo>
                  <a:cubicBezTo>
                    <a:pt x="139" y="514"/>
                    <a:pt x="140" y="512"/>
                    <a:pt x="142" y="510"/>
                  </a:cubicBezTo>
                  <a:cubicBezTo>
                    <a:pt x="129" y="503"/>
                    <a:pt x="125" y="494"/>
                    <a:pt x="125" y="487"/>
                  </a:cubicBezTo>
                  <a:cubicBezTo>
                    <a:pt x="123" y="444"/>
                    <a:pt x="188" y="436"/>
                    <a:pt x="231" y="431"/>
                  </a:cubicBezTo>
                  <a:cubicBezTo>
                    <a:pt x="242" y="430"/>
                    <a:pt x="253" y="428"/>
                    <a:pt x="258" y="427"/>
                  </a:cubicBezTo>
                  <a:cubicBezTo>
                    <a:pt x="262" y="425"/>
                    <a:pt x="263" y="424"/>
                    <a:pt x="262" y="404"/>
                  </a:cubicBezTo>
                  <a:cubicBezTo>
                    <a:pt x="261" y="391"/>
                    <a:pt x="260" y="373"/>
                    <a:pt x="265" y="352"/>
                  </a:cubicBezTo>
                  <a:cubicBezTo>
                    <a:pt x="271" y="325"/>
                    <a:pt x="286" y="308"/>
                    <a:pt x="303" y="290"/>
                  </a:cubicBezTo>
                  <a:cubicBezTo>
                    <a:pt x="324" y="266"/>
                    <a:pt x="347" y="241"/>
                    <a:pt x="351" y="191"/>
                  </a:cubicBezTo>
                  <a:cubicBezTo>
                    <a:pt x="355" y="138"/>
                    <a:pt x="341" y="94"/>
                    <a:pt x="311" y="65"/>
                  </a:cubicBezTo>
                  <a:cubicBezTo>
                    <a:pt x="281" y="35"/>
                    <a:pt x="236" y="22"/>
                    <a:pt x="184" y="27"/>
                  </a:cubicBezTo>
                  <a:cubicBezTo>
                    <a:pt x="76" y="38"/>
                    <a:pt x="33" y="109"/>
                    <a:pt x="29" y="166"/>
                  </a:cubicBezTo>
                  <a:cubicBezTo>
                    <a:pt x="23" y="252"/>
                    <a:pt x="68" y="285"/>
                    <a:pt x="100" y="309"/>
                  </a:cubicBezTo>
                  <a:cubicBezTo>
                    <a:pt x="104" y="312"/>
                    <a:pt x="104" y="312"/>
                    <a:pt x="104" y="312"/>
                  </a:cubicBezTo>
                  <a:cubicBezTo>
                    <a:pt x="145" y="343"/>
                    <a:pt x="164" y="391"/>
                    <a:pt x="168" y="417"/>
                  </a:cubicBezTo>
                  <a:cubicBezTo>
                    <a:pt x="169" y="423"/>
                    <a:pt x="164" y="428"/>
                    <a:pt x="158" y="429"/>
                  </a:cubicBezTo>
                  <a:cubicBezTo>
                    <a:pt x="152" y="430"/>
                    <a:pt x="147" y="425"/>
                    <a:pt x="146" y="419"/>
                  </a:cubicBezTo>
                  <a:cubicBezTo>
                    <a:pt x="143" y="399"/>
                    <a:pt x="126" y="356"/>
                    <a:pt x="91" y="330"/>
                  </a:cubicBezTo>
                  <a:cubicBezTo>
                    <a:pt x="87" y="327"/>
                    <a:pt x="87" y="327"/>
                    <a:pt x="87" y="327"/>
                  </a:cubicBezTo>
                  <a:cubicBezTo>
                    <a:pt x="55" y="303"/>
                    <a:pt x="0" y="262"/>
                    <a:pt x="7" y="165"/>
                  </a:cubicBezTo>
                  <a:cubicBezTo>
                    <a:pt x="12" y="99"/>
                    <a:pt x="60" y="18"/>
                    <a:pt x="182" y="5"/>
                  </a:cubicBezTo>
                  <a:cubicBezTo>
                    <a:pt x="241" y="0"/>
                    <a:pt x="292" y="15"/>
                    <a:pt x="327" y="49"/>
                  </a:cubicBezTo>
                  <a:cubicBezTo>
                    <a:pt x="362" y="83"/>
                    <a:pt x="377" y="133"/>
                    <a:pt x="373" y="193"/>
                  </a:cubicBezTo>
                  <a:cubicBezTo>
                    <a:pt x="368" y="251"/>
                    <a:pt x="342" y="279"/>
                    <a:pt x="319" y="304"/>
                  </a:cubicBezTo>
                  <a:cubicBezTo>
                    <a:pt x="304" y="321"/>
                    <a:pt x="291" y="336"/>
                    <a:pt x="286" y="356"/>
                  </a:cubicBezTo>
                  <a:cubicBezTo>
                    <a:pt x="282" y="375"/>
                    <a:pt x="283" y="390"/>
                    <a:pt x="284" y="403"/>
                  </a:cubicBezTo>
                  <a:cubicBezTo>
                    <a:pt x="285" y="422"/>
                    <a:pt x="286" y="441"/>
                    <a:pt x="264" y="448"/>
                  </a:cubicBezTo>
                  <a:cubicBezTo>
                    <a:pt x="257" y="450"/>
                    <a:pt x="247" y="451"/>
                    <a:pt x="234" y="453"/>
                  </a:cubicBezTo>
                  <a:cubicBezTo>
                    <a:pt x="203" y="456"/>
                    <a:pt x="146" y="463"/>
                    <a:pt x="147" y="486"/>
                  </a:cubicBezTo>
                  <a:cubicBezTo>
                    <a:pt x="147" y="487"/>
                    <a:pt x="150" y="491"/>
                    <a:pt x="159" y="494"/>
                  </a:cubicBezTo>
                  <a:cubicBezTo>
                    <a:pt x="160" y="494"/>
                    <a:pt x="160" y="494"/>
                    <a:pt x="160" y="494"/>
                  </a:cubicBezTo>
                  <a:cubicBezTo>
                    <a:pt x="194" y="471"/>
                    <a:pt x="248" y="455"/>
                    <a:pt x="271" y="470"/>
                  </a:cubicBezTo>
                  <a:cubicBezTo>
                    <a:pt x="287" y="481"/>
                    <a:pt x="286" y="492"/>
                    <a:pt x="284" y="497"/>
                  </a:cubicBezTo>
                  <a:cubicBezTo>
                    <a:pt x="274" y="522"/>
                    <a:pt x="203" y="525"/>
                    <a:pt x="169" y="519"/>
                  </a:cubicBezTo>
                  <a:cubicBezTo>
                    <a:pt x="168" y="518"/>
                    <a:pt x="167" y="518"/>
                    <a:pt x="165" y="518"/>
                  </a:cubicBezTo>
                  <a:cubicBezTo>
                    <a:pt x="161" y="521"/>
                    <a:pt x="158" y="525"/>
                    <a:pt x="156" y="528"/>
                  </a:cubicBezTo>
                  <a:cubicBezTo>
                    <a:pt x="151" y="535"/>
                    <a:pt x="150" y="541"/>
                    <a:pt x="159" y="549"/>
                  </a:cubicBezTo>
                  <a:cubicBezTo>
                    <a:pt x="185" y="529"/>
                    <a:pt x="234" y="522"/>
                    <a:pt x="267" y="532"/>
                  </a:cubicBezTo>
                  <a:cubicBezTo>
                    <a:pt x="273" y="533"/>
                    <a:pt x="290" y="538"/>
                    <a:pt x="292" y="552"/>
                  </a:cubicBezTo>
                  <a:cubicBezTo>
                    <a:pt x="292" y="557"/>
                    <a:pt x="291" y="565"/>
                    <a:pt x="279" y="573"/>
                  </a:cubicBezTo>
                  <a:cubicBezTo>
                    <a:pt x="258" y="585"/>
                    <a:pt x="204" y="594"/>
                    <a:pt x="164" y="577"/>
                  </a:cubicBezTo>
                  <a:cubicBezTo>
                    <a:pt x="161" y="590"/>
                    <a:pt x="183" y="605"/>
                    <a:pt x="194" y="611"/>
                  </a:cubicBezTo>
                  <a:cubicBezTo>
                    <a:pt x="199" y="614"/>
                    <a:pt x="201" y="620"/>
                    <a:pt x="197" y="626"/>
                  </a:cubicBezTo>
                  <a:cubicBezTo>
                    <a:pt x="195" y="629"/>
                    <a:pt x="192" y="631"/>
                    <a:pt x="188" y="631"/>
                  </a:cubicBezTo>
                  <a:close/>
                  <a:moveTo>
                    <a:pt x="183" y="560"/>
                  </a:moveTo>
                  <a:cubicBezTo>
                    <a:pt x="214" y="569"/>
                    <a:pt x="253" y="562"/>
                    <a:pt x="266" y="555"/>
                  </a:cubicBezTo>
                  <a:cubicBezTo>
                    <a:pt x="265" y="554"/>
                    <a:pt x="263" y="554"/>
                    <a:pt x="261" y="553"/>
                  </a:cubicBezTo>
                  <a:cubicBezTo>
                    <a:pt x="236" y="546"/>
                    <a:pt x="203" y="551"/>
                    <a:pt x="183" y="560"/>
                  </a:cubicBezTo>
                  <a:close/>
                  <a:moveTo>
                    <a:pt x="196" y="499"/>
                  </a:moveTo>
                  <a:cubicBezTo>
                    <a:pt x="224" y="500"/>
                    <a:pt x="253" y="496"/>
                    <a:pt x="262" y="490"/>
                  </a:cubicBezTo>
                  <a:cubicBezTo>
                    <a:pt x="261" y="490"/>
                    <a:pt x="260" y="489"/>
                    <a:pt x="259" y="489"/>
                  </a:cubicBezTo>
                  <a:cubicBezTo>
                    <a:pt x="249" y="482"/>
                    <a:pt x="221" y="488"/>
                    <a:pt x="196" y="499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8"/>
            <p:cNvSpPr/>
            <p:nvPr/>
          </p:nvSpPr>
          <p:spPr bwMode="auto">
            <a:xfrm>
              <a:off x="2598665" y="3028950"/>
              <a:ext cx="569913" cy="862013"/>
            </a:xfrm>
            <a:custGeom>
              <a:avLst/>
              <a:gdLst>
                <a:gd name="T0" fmla="*/ 147 w 230"/>
                <a:gd name="T1" fmla="*/ 340 h 348"/>
                <a:gd name="T2" fmla="*/ 104 w 230"/>
                <a:gd name="T3" fmla="*/ 205 h 348"/>
                <a:gd name="T4" fmla="*/ 40 w 230"/>
                <a:gd name="T5" fmla="*/ 114 h 348"/>
                <a:gd name="T6" fmla="*/ 30 w 230"/>
                <a:gd name="T7" fmla="*/ 86 h 348"/>
                <a:gd name="T8" fmla="*/ 69 w 230"/>
                <a:gd name="T9" fmla="*/ 111 h 348"/>
                <a:gd name="T10" fmla="*/ 106 w 230"/>
                <a:gd name="T11" fmla="*/ 68 h 348"/>
                <a:gd name="T12" fmla="*/ 103 w 230"/>
                <a:gd name="T13" fmla="*/ 17 h 348"/>
                <a:gd name="T14" fmla="*/ 134 w 230"/>
                <a:gd name="T15" fmla="*/ 44 h 348"/>
                <a:gd name="T16" fmla="*/ 170 w 230"/>
                <a:gd name="T17" fmla="*/ 79 h 348"/>
                <a:gd name="T18" fmla="*/ 192 w 230"/>
                <a:gd name="T19" fmla="*/ 52 h 348"/>
                <a:gd name="T20" fmla="*/ 207 w 230"/>
                <a:gd name="T21" fmla="*/ 66 h 348"/>
                <a:gd name="T22" fmla="*/ 200 w 230"/>
                <a:gd name="T23" fmla="*/ 105 h 348"/>
                <a:gd name="T24" fmla="*/ 210 w 230"/>
                <a:gd name="T25" fmla="*/ 107 h 348"/>
                <a:gd name="T26" fmla="*/ 197 w 230"/>
                <a:gd name="T27" fmla="*/ 39 h 348"/>
                <a:gd name="T28" fmla="*/ 176 w 230"/>
                <a:gd name="T29" fmla="*/ 54 h 348"/>
                <a:gd name="T30" fmla="*/ 165 w 230"/>
                <a:gd name="T31" fmla="*/ 68 h 348"/>
                <a:gd name="T32" fmla="*/ 152 w 230"/>
                <a:gd name="T33" fmla="*/ 59 h 348"/>
                <a:gd name="T34" fmla="*/ 104 w 230"/>
                <a:gd name="T35" fmla="*/ 5 h 348"/>
                <a:gd name="T36" fmla="*/ 95 w 230"/>
                <a:gd name="T37" fmla="*/ 66 h 348"/>
                <a:gd name="T38" fmla="*/ 88 w 230"/>
                <a:gd name="T39" fmla="*/ 101 h 348"/>
                <a:gd name="T40" fmla="*/ 54 w 230"/>
                <a:gd name="T41" fmla="*/ 88 h 348"/>
                <a:gd name="T42" fmla="*/ 25 w 230"/>
                <a:gd name="T43" fmla="*/ 74 h 348"/>
                <a:gd name="T44" fmla="*/ 20 w 230"/>
                <a:gd name="T45" fmla="*/ 108 h 348"/>
                <a:gd name="T46" fmla="*/ 61 w 230"/>
                <a:gd name="T47" fmla="*/ 154 h 348"/>
                <a:gd name="T48" fmla="*/ 93 w 230"/>
                <a:gd name="T49" fmla="*/ 207 h 348"/>
                <a:gd name="T50" fmla="*/ 128 w 230"/>
                <a:gd name="T51" fmla="*/ 307 h 348"/>
                <a:gd name="T52" fmla="*/ 136 w 230"/>
                <a:gd name="T53" fmla="*/ 341 h 348"/>
                <a:gd name="T54" fmla="*/ 147 w 230"/>
                <a:gd name="T55" fmla="*/ 34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0" h="348">
                  <a:moveTo>
                    <a:pt x="147" y="340"/>
                  </a:moveTo>
                  <a:cubicBezTo>
                    <a:pt x="139" y="294"/>
                    <a:pt x="124" y="248"/>
                    <a:pt x="104" y="205"/>
                  </a:cubicBezTo>
                  <a:cubicBezTo>
                    <a:pt x="88" y="171"/>
                    <a:pt x="67" y="140"/>
                    <a:pt x="40" y="114"/>
                  </a:cubicBezTo>
                  <a:cubicBezTo>
                    <a:pt x="34" y="108"/>
                    <a:pt x="7" y="80"/>
                    <a:pt x="30" y="86"/>
                  </a:cubicBezTo>
                  <a:cubicBezTo>
                    <a:pt x="45" y="91"/>
                    <a:pt x="54" y="106"/>
                    <a:pt x="69" y="111"/>
                  </a:cubicBezTo>
                  <a:cubicBezTo>
                    <a:pt x="98" y="121"/>
                    <a:pt x="112" y="93"/>
                    <a:pt x="106" y="68"/>
                  </a:cubicBezTo>
                  <a:cubicBezTo>
                    <a:pt x="104" y="56"/>
                    <a:pt x="91" y="28"/>
                    <a:pt x="103" y="17"/>
                  </a:cubicBezTo>
                  <a:cubicBezTo>
                    <a:pt x="115" y="8"/>
                    <a:pt x="131" y="37"/>
                    <a:pt x="134" y="44"/>
                  </a:cubicBezTo>
                  <a:cubicBezTo>
                    <a:pt x="141" y="57"/>
                    <a:pt x="147" y="102"/>
                    <a:pt x="170" y="79"/>
                  </a:cubicBezTo>
                  <a:cubicBezTo>
                    <a:pt x="178" y="71"/>
                    <a:pt x="183" y="60"/>
                    <a:pt x="192" y="52"/>
                  </a:cubicBezTo>
                  <a:cubicBezTo>
                    <a:pt x="201" y="45"/>
                    <a:pt x="207" y="60"/>
                    <a:pt x="207" y="66"/>
                  </a:cubicBezTo>
                  <a:cubicBezTo>
                    <a:pt x="207" y="79"/>
                    <a:pt x="203" y="93"/>
                    <a:pt x="200" y="105"/>
                  </a:cubicBezTo>
                  <a:cubicBezTo>
                    <a:pt x="198" y="112"/>
                    <a:pt x="209" y="114"/>
                    <a:pt x="210" y="107"/>
                  </a:cubicBezTo>
                  <a:cubicBezTo>
                    <a:pt x="214" y="92"/>
                    <a:pt x="230" y="38"/>
                    <a:pt x="197" y="39"/>
                  </a:cubicBezTo>
                  <a:cubicBezTo>
                    <a:pt x="187" y="40"/>
                    <a:pt x="181" y="47"/>
                    <a:pt x="176" y="54"/>
                  </a:cubicBezTo>
                  <a:cubicBezTo>
                    <a:pt x="172" y="58"/>
                    <a:pt x="168" y="63"/>
                    <a:pt x="165" y="68"/>
                  </a:cubicBezTo>
                  <a:cubicBezTo>
                    <a:pt x="157" y="79"/>
                    <a:pt x="155" y="68"/>
                    <a:pt x="152" y="59"/>
                  </a:cubicBezTo>
                  <a:cubicBezTo>
                    <a:pt x="146" y="41"/>
                    <a:pt x="130" y="0"/>
                    <a:pt x="104" y="5"/>
                  </a:cubicBezTo>
                  <a:cubicBezTo>
                    <a:pt x="78" y="10"/>
                    <a:pt x="90" y="50"/>
                    <a:pt x="95" y="66"/>
                  </a:cubicBezTo>
                  <a:cubicBezTo>
                    <a:pt x="98" y="77"/>
                    <a:pt x="98" y="93"/>
                    <a:pt x="88" y="101"/>
                  </a:cubicBezTo>
                  <a:cubicBezTo>
                    <a:pt x="77" y="109"/>
                    <a:pt x="62" y="94"/>
                    <a:pt x="54" y="88"/>
                  </a:cubicBezTo>
                  <a:cubicBezTo>
                    <a:pt x="47" y="81"/>
                    <a:pt x="36" y="76"/>
                    <a:pt x="25" y="74"/>
                  </a:cubicBezTo>
                  <a:cubicBezTo>
                    <a:pt x="0" y="71"/>
                    <a:pt x="11" y="97"/>
                    <a:pt x="20" y="108"/>
                  </a:cubicBezTo>
                  <a:cubicBezTo>
                    <a:pt x="33" y="124"/>
                    <a:pt x="49" y="137"/>
                    <a:pt x="61" y="154"/>
                  </a:cubicBezTo>
                  <a:cubicBezTo>
                    <a:pt x="74" y="170"/>
                    <a:pt x="84" y="188"/>
                    <a:pt x="93" y="207"/>
                  </a:cubicBezTo>
                  <a:cubicBezTo>
                    <a:pt x="108" y="239"/>
                    <a:pt x="119" y="273"/>
                    <a:pt x="128" y="307"/>
                  </a:cubicBezTo>
                  <a:cubicBezTo>
                    <a:pt x="131" y="317"/>
                    <a:pt x="135" y="335"/>
                    <a:pt x="136" y="341"/>
                  </a:cubicBezTo>
                  <a:cubicBezTo>
                    <a:pt x="137" y="348"/>
                    <a:pt x="148" y="347"/>
                    <a:pt x="147" y="340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5"/>
            <p:cNvSpPr>
              <a:spLocks noEditPoints="1"/>
            </p:cNvSpPr>
            <p:nvPr/>
          </p:nvSpPr>
          <p:spPr bwMode="auto">
            <a:xfrm>
              <a:off x="2287515" y="3867150"/>
              <a:ext cx="431800" cy="644525"/>
            </a:xfrm>
            <a:custGeom>
              <a:avLst/>
              <a:gdLst>
                <a:gd name="T0" fmla="*/ 142 w 174"/>
                <a:gd name="T1" fmla="*/ 260 h 260"/>
                <a:gd name="T2" fmla="*/ 140 w 174"/>
                <a:gd name="T3" fmla="*/ 260 h 260"/>
                <a:gd name="T4" fmla="*/ 116 w 174"/>
                <a:gd name="T5" fmla="*/ 240 h 260"/>
                <a:gd name="T6" fmla="*/ 116 w 174"/>
                <a:gd name="T7" fmla="*/ 240 h 260"/>
                <a:gd name="T8" fmla="*/ 107 w 174"/>
                <a:gd name="T9" fmla="*/ 221 h 260"/>
                <a:gd name="T10" fmla="*/ 108 w 174"/>
                <a:gd name="T11" fmla="*/ 218 h 260"/>
                <a:gd name="T12" fmla="*/ 98 w 174"/>
                <a:gd name="T13" fmla="*/ 211 h 260"/>
                <a:gd name="T14" fmla="*/ 132 w 174"/>
                <a:gd name="T15" fmla="*/ 174 h 260"/>
                <a:gd name="T16" fmla="*/ 142 w 174"/>
                <a:gd name="T17" fmla="*/ 169 h 260"/>
                <a:gd name="T18" fmla="*/ 141 w 174"/>
                <a:gd name="T19" fmla="*/ 159 h 260"/>
                <a:gd name="T20" fmla="*/ 135 w 174"/>
                <a:gd name="T21" fmla="*/ 138 h 260"/>
                <a:gd name="T22" fmla="*/ 142 w 174"/>
                <a:gd name="T23" fmla="*/ 108 h 260"/>
                <a:gd name="T24" fmla="*/ 148 w 174"/>
                <a:gd name="T25" fmla="*/ 63 h 260"/>
                <a:gd name="T26" fmla="*/ 115 w 174"/>
                <a:gd name="T27" fmla="*/ 18 h 260"/>
                <a:gd name="T28" fmla="*/ 59 w 174"/>
                <a:gd name="T29" fmla="*/ 20 h 260"/>
                <a:gd name="T30" fmla="*/ 16 w 174"/>
                <a:gd name="T31" fmla="*/ 96 h 260"/>
                <a:gd name="T32" fmla="*/ 64 w 174"/>
                <a:gd name="T33" fmla="*/ 143 h 260"/>
                <a:gd name="T34" fmla="*/ 66 w 174"/>
                <a:gd name="T35" fmla="*/ 144 h 260"/>
                <a:gd name="T36" fmla="*/ 105 w 174"/>
                <a:gd name="T37" fmla="*/ 177 h 260"/>
                <a:gd name="T38" fmla="*/ 103 w 174"/>
                <a:gd name="T39" fmla="*/ 183 h 260"/>
                <a:gd name="T40" fmla="*/ 97 w 174"/>
                <a:gd name="T41" fmla="*/ 181 h 260"/>
                <a:gd name="T42" fmla="*/ 63 w 174"/>
                <a:gd name="T43" fmla="*/ 153 h 260"/>
                <a:gd name="T44" fmla="*/ 61 w 174"/>
                <a:gd name="T45" fmla="*/ 152 h 260"/>
                <a:gd name="T46" fmla="*/ 7 w 174"/>
                <a:gd name="T47" fmla="*/ 98 h 260"/>
                <a:gd name="T48" fmla="*/ 55 w 174"/>
                <a:gd name="T49" fmla="*/ 11 h 260"/>
                <a:gd name="T50" fmla="*/ 119 w 174"/>
                <a:gd name="T51" fmla="*/ 9 h 260"/>
                <a:gd name="T52" fmla="*/ 157 w 174"/>
                <a:gd name="T53" fmla="*/ 60 h 260"/>
                <a:gd name="T54" fmla="*/ 150 w 174"/>
                <a:gd name="T55" fmla="*/ 112 h 260"/>
                <a:gd name="T56" fmla="*/ 144 w 174"/>
                <a:gd name="T57" fmla="*/ 137 h 260"/>
                <a:gd name="T58" fmla="*/ 150 w 174"/>
                <a:gd name="T59" fmla="*/ 156 h 260"/>
                <a:gd name="T60" fmla="*/ 148 w 174"/>
                <a:gd name="T61" fmla="*/ 177 h 260"/>
                <a:gd name="T62" fmla="*/ 136 w 174"/>
                <a:gd name="T63" fmla="*/ 183 h 260"/>
                <a:gd name="T64" fmla="*/ 106 w 174"/>
                <a:gd name="T65" fmla="*/ 208 h 260"/>
                <a:gd name="T66" fmla="*/ 112 w 174"/>
                <a:gd name="T67" fmla="*/ 209 h 260"/>
                <a:gd name="T68" fmla="*/ 113 w 174"/>
                <a:gd name="T69" fmla="*/ 209 h 260"/>
                <a:gd name="T70" fmla="*/ 154 w 174"/>
                <a:gd name="T71" fmla="*/ 185 h 260"/>
                <a:gd name="T72" fmla="*/ 163 w 174"/>
                <a:gd name="T73" fmla="*/ 194 h 260"/>
                <a:gd name="T74" fmla="*/ 120 w 174"/>
                <a:gd name="T75" fmla="*/ 218 h 260"/>
                <a:gd name="T76" fmla="*/ 118 w 174"/>
                <a:gd name="T77" fmla="*/ 218 h 260"/>
                <a:gd name="T78" fmla="*/ 116 w 174"/>
                <a:gd name="T79" fmla="*/ 223 h 260"/>
                <a:gd name="T80" fmla="*/ 120 w 174"/>
                <a:gd name="T81" fmla="*/ 231 h 260"/>
                <a:gd name="T82" fmla="*/ 161 w 174"/>
                <a:gd name="T83" fmla="*/ 210 h 260"/>
                <a:gd name="T84" fmla="*/ 173 w 174"/>
                <a:gd name="T85" fmla="*/ 214 h 260"/>
                <a:gd name="T86" fmla="*/ 171 w 174"/>
                <a:gd name="T87" fmla="*/ 224 h 260"/>
                <a:gd name="T88" fmla="*/ 125 w 174"/>
                <a:gd name="T89" fmla="*/ 241 h 260"/>
                <a:gd name="T90" fmla="*/ 142 w 174"/>
                <a:gd name="T91" fmla="*/ 251 h 260"/>
                <a:gd name="T92" fmla="*/ 145 w 174"/>
                <a:gd name="T93" fmla="*/ 256 h 260"/>
                <a:gd name="T94" fmla="*/ 142 w 174"/>
                <a:gd name="T95" fmla="*/ 260 h 260"/>
                <a:gd name="T96" fmla="*/ 131 w 174"/>
                <a:gd name="T97" fmla="*/ 232 h 260"/>
                <a:gd name="T98" fmla="*/ 163 w 174"/>
                <a:gd name="T99" fmla="*/ 219 h 260"/>
                <a:gd name="T100" fmla="*/ 161 w 174"/>
                <a:gd name="T101" fmla="*/ 219 h 260"/>
                <a:gd name="T102" fmla="*/ 131 w 174"/>
                <a:gd name="T103" fmla="*/ 232 h 260"/>
                <a:gd name="T104" fmla="*/ 128 w 174"/>
                <a:gd name="T105" fmla="*/ 206 h 260"/>
                <a:gd name="T106" fmla="*/ 153 w 174"/>
                <a:gd name="T107" fmla="*/ 194 h 260"/>
                <a:gd name="T108" fmla="*/ 151 w 174"/>
                <a:gd name="T109" fmla="*/ 193 h 260"/>
                <a:gd name="T110" fmla="*/ 128 w 174"/>
                <a:gd name="T111" fmla="*/ 206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4" h="260">
                  <a:moveTo>
                    <a:pt x="142" y="260"/>
                  </a:moveTo>
                  <a:cubicBezTo>
                    <a:pt x="142" y="260"/>
                    <a:pt x="141" y="260"/>
                    <a:pt x="140" y="260"/>
                  </a:cubicBezTo>
                  <a:cubicBezTo>
                    <a:pt x="119" y="256"/>
                    <a:pt x="116" y="247"/>
                    <a:pt x="116" y="240"/>
                  </a:cubicBezTo>
                  <a:cubicBezTo>
                    <a:pt x="116" y="240"/>
                    <a:pt x="116" y="240"/>
                    <a:pt x="116" y="240"/>
                  </a:cubicBezTo>
                  <a:cubicBezTo>
                    <a:pt x="108" y="236"/>
                    <a:pt x="104" y="229"/>
                    <a:pt x="107" y="221"/>
                  </a:cubicBezTo>
                  <a:cubicBezTo>
                    <a:pt x="107" y="220"/>
                    <a:pt x="107" y="219"/>
                    <a:pt x="108" y="218"/>
                  </a:cubicBezTo>
                  <a:cubicBezTo>
                    <a:pt x="101" y="217"/>
                    <a:pt x="99" y="214"/>
                    <a:pt x="98" y="211"/>
                  </a:cubicBezTo>
                  <a:cubicBezTo>
                    <a:pt x="91" y="194"/>
                    <a:pt x="116" y="182"/>
                    <a:pt x="132" y="174"/>
                  </a:cubicBezTo>
                  <a:cubicBezTo>
                    <a:pt x="137" y="172"/>
                    <a:pt x="141" y="170"/>
                    <a:pt x="142" y="169"/>
                  </a:cubicBezTo>
                  <a:cubicBezTo>
                    <a:pt x="144" y="168"/>
                    <a:pt x="144" y="167"/>
                    <a:pt x="141" y="159"/>
                  </a:cubicBezTo>
                  <a:cubicBezTo>
                    <a:pt x="139" y="154"/>
                    <a:pt x="136" y="147"/>
                    <a:pt x="135" y="138"/>
                  </a:cubicBezTo>
                  <a:cubicBezTo>
                    <a:pt x="134" y="127"/>
                    <a:pt x="138" y="118"/>
                    <a:pt x="142" y="108"/>
                  </a:cubicBezTo>
                  <a:cubicBezTo>
                    <a:pt x="147" y="96"/>
                    <a:pt x="153" y="83"/>
                    <a:pt x="148" y="63"/>
                  </a:cubicBezTo>
                  <a:cubicBezTo>
                    <a:pt x="142" y="41"/>
                    <a:pt x="131" y="25"/>
                    <a:pt x="115" y="18"/>
                  </a:cubicBezTo>
                  <a:cubicBezTo>
                    <a:pt x="99" y="10"/>
                    <a:pt x="79" y="11"/>
                    <a:pt x="59" y="20"/>
                  </a:cubicBezTo>
                  <a:cubicBezTo>
                    <a:pt x="18" y="39"/>
                    <a:pt x="10" y="73"/>
                    <a:pt x="16" y="96"/>
                  </a:cubicBezTo>
                  <a:cubicBezTo>
                    <a:pt x="25" y="131"/>
                    <a:pt x="48" y="138"/>
                    <a:pt x="64" y="143"/>
                  </a:cubicBezTo>
                  <a:cubicBezTo>
                    <a:pt x="66" y="144"/>
                    <a:pt x="66" y="144"/>
                    <a:pt x="66" y="144"/>
                  </a:cubicBezTo>
                  <a:cubicBezTo>
                    <a:pt x="86" y="151"/>
                    <a:pt x="101" y="167"/>
                    <a:pt x="105" y="177"/>
                  </a:cubicBezTo>
                  <a:cubicBezTo>
                    <a:pt x="106" y="179"/>
                    <a:pt x="105" y="182"/>
                    <a:pt x="103" y="183"/>
                  </a:cubicBezTo>
                  <a:cubicBezTo>
                    <a:pt x="101" y="184"/>
                    <a:pt x="98" y="183"/>
                    <a:pt x="97" y="181"/>
                  </a:cubicBezTo>
                  <a:cubicBezTo>
                    <a:pt x="93" y="173"/>
                    <a:pt x="80" y="159"/>
                    <a:pt x="63" y="153"/>
                  </a:cubicBezTo>
                  <a:cubicBezTo>
                    <a:pt x="61" y="152"/>
                    <a:pt x="61" y="152"/>
                    <a:pt x="61" y="152"/>
                  </a:cubicBezTo>
                  <a:cubicBezTo>
                    <a:pt x="45" y="147"/>
                    <a:pt x="18" y="138"/>
                    <a:pt x="7" y="98"/>
                  </a:cubicBezTo>
                  <a:cubicBezTo>
                    <a:pt x="0" y="72"/>
                    <a:pt x="9" y="33"/>
                    <a:pt x="55" y="11"/>
                  </a:cubicBezTo>
                  <a:cubicBezTo>
                    <a:pt x="78" y="1"/>
                    <a:pt x="101" y="0"/>
                    <a:pt x="119" y="9"/>
                  </a:cubicBezTo>
                  <a:cubicBezTo>
                    <a:pt x="137" y="18"/>
                    <a:pt x="151" y="36"/>
                    <a:pt x="157" y="60"/>
                  </a:cubicBezTo>
                  <a:cubicBezTo>
                    <a:pt x="163" y="84"/>
                    <a:pt x="156" y="99"/>
                    <a:pt x="150" y="112"/>
                  </a:cubicBezTo>
                  <a:cubicBezTo>
                    <a:pt x="147" y="121"/>
                    <a:pt x="143" y="128"/>
                    <a:pt x="144" y="137"/>
                  </a:cubicBezTo>
                  <a:cubicBezTo>
                    <a:pt x="145" y="145"/>
                    <a:pt x="148" y="151"/>
                    <a:pt x="150" y="156"/>
                  </a:cubicBezTo>
                  <a:cubicBezTo>
                    <a:pt x="153" y="163"/>
                    <a:pt x="156" y="171"/>
                    <a:pt x="148" y="177"/>
                  </a:cubicBezTo>
                  <a:cubicBezTo>
                    <a:pt x="146" y="178"/>
                    <a:pt x="142" y="180"/>
                    <a:pt x="136" y="183"/>
                  </a:cubicBezTo>
                  <a:cubicBezTo>
                    <a:pt x="125" y="188"/>
                    <a:pt x="103" y="199"/>
                    <a:pt x="106" y="208"/>
                  </a:cubicBezTo>
                  <a:cubicBezTo>
                    <a:pt x="106" y="208"/>
                    <a:pt x="108" y="209"/>
                    <a:pt x="112" y="209"/>
                  </a:cubicBezTo>
                  <a:cubicBezTo>
                    <a:pt x="112" y="209"/>
                    <a:pt x="113" y="209"/>
                    <a:pt x="113" y="209"/>
                  </a:cubicBezTo>
                  <a:cubicBezTo>
                    <a:pt x="123" y="195"/>
                    <a:pt x="142" y="182"/>
                    <a:pt x="154" y="185"/>
                  </a:cubicBezTo>
                  <a:cubicBezTo>
                    <a:pt x="162" y="187"/>
                    <a:pt x="163" y="191"/>
                    <a:pt x="163" y="194"/>
                  </a:cubicBezTo>
                  <a:cubicBezTo>
                    <a:pt x="162" y="205"/>
                    <a:pt x="134" y="215"/>
                    <a:pt x="120" y="218"/>
                  </a:cubicBezTo>
                  <a:cubicBezTo>
                    <a:pt x="119" y="218"/>
                    <a:pt x="119" y="218"/>
                    <a:pt x="118" y="218"/>
                  </a:cubicBezTo>
                  <a:cubicBezTo>
                    <a:pt x="117" y="220"/>
                    <a:pt x="116" y="221"/>
                    <a:pt x="116" y="223"/>
                  </a:cubicBezTo>
                  <a:cubicBezTo>
                    <a:pt x="115" y="227"/>
                    <a:pt x="115" y="229"/>
                    <a:pt x="120" y="231"/>
                  </a:cubicBezTo>
                  <a:cubicBezTo>
                    <a:pt x="127" y="220"/>
                    <a:pt x="146" y="210"/>
                    <a:pt x="161" y="210"/>
                  </a:cubicBezTo>
                  <a:cubicBezTo>
                    <a:pt x="163" y="209"/>
                    <a:pt x="170" y="209"/>
                    <a:pt x="173" y="214"/>
                  </a:cubicBezTo>
                  <a:cubicBezTo>
                    <a:pt x="174" y="216"/>
                    <a:pt x="174" y="220"/>
                    <a:pt x="171" y="224"/>
                  </a:cubicBezTo>
                  <a:cubicBezTo>
                    <a:pt x="164" y="232"/>
                    <a:pt x="144" y="243"/>
                    <a:pt x="125" y="241"/>
                  </a:cubicBezTo>
                  <a:cubicBezTo>
                    <a:pt x="126" y="247"/>
                    <a:pt x="137" y="250"/>
                    <a:pt x="142" y="251"/>
                  </a:cubicBezTo>
                  <a:cubicBezTo>
                    <a:pt x="144" y="251"/>
                    <a:pt x="146" y="254"/>
                    <a:pt x="145" y="256"/>
                  </a:cubicBezTo>
                  <a:cubicBezTo>
                    <a:pt x="145" y="258"/>
                    <a:pt x="144" y="259"/>
                    <a:pt x="142" y="260"/>
                  </a:cubicBezTo>
                  <a:close/>
                  <a:moveTo>
                    <a:pt x="131" y="232"/>
                  </a:moveTo>
                  <a:cubicBezTo>
                    <a:pt x="144" y="232"/>
                    <a:pt x="159" y="223"/>
                    <a:pt x="163" y="219"/>
                  </a:cubicBezTo>
                  <a:cubicBezTo>
                    <a:pt x="163" y="219"/>
                    <a:pt x="162" y="219"/>
                    <a:pt x="161" y="219"/>
                  </a:cubicBezTo>
                  <a:cubicBezTo>
                    <a:pt x="150" y="219"/>
                    <a:pt x="137" y="226"/>
                    <a:pt x="131" y="232"/>
                  </a:cubicBezTo>
                  <a:close/>
                  <a:moveTo>
                    <a:pt x="128" y="206"/>
                  </a:moveTo>
                  <a:cubicBezTo>
                    <a:pt x="139" y="203"/>
                    <a:pt x="150" y="197"/>
                    <a:pt x="153" y="194"/>
                  </a:cubicBezTo>
                  <a:cubicBezTo>
                    <a:pt x="152" y="194"/>
                    <a:pt x="152" y="194"/>
                    <a:pt x="151" y="193"/>
                  </a:cubicBezTo>
                  <a:cubicBezTo>
                    <a:pt x="147" y="192"/>
                    <a:pt x="136" y="198"/>
                    <a:pt x="128" y="206"/>
                  </a:cubicBezTo>
                  <a:close/>
                </a:path>
              </a:pathLst>
            </a:cu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56"/>
            <p:cNvSpPr/>
            <p:nvPr/>
          </p:nvSpPr>
          <p:spPr bwMode="auto">
            <a:xfrm>
              <a:off x="2370065" y="3978275"/>
              <a:ext cx="238125" cy="342900"/>
            </a:xfrm>
            <a:custGeom>
              <a:avLst/>
              <a:gdLst>
                <a:gd name="T0" fmla="*/ 95 w 96"/>
                <a:gd name="T1" fmla="*/ 133 h 138"/>
                <a:gd name="T2" fmla="*/ 60 w 96"/>
                <a:gd name="T3" fmla="*/ 85 h 138"/>
                <a:gd name="T4" fmla="*/ 22 w 96"/>
                <a:gd name="T5" fmla="*/ 57 h 138"/>
                <a:gd name="T6" fmla="*/ 14 w 96"/>
                <a:gd name="T7" fmla="*/ 48 h 138"/>
                <a:gd name="T8" fmla="*/ 33 w 96"/>
                <a:gd name="T9" fmla="*/ 52 h 138"/>
                <a:gd name="T10" fmla="*/ 42 w 96"/>
                <a:gd name="T11" fmla="*/ 30 h 138"/>
                <a:gd name="T12" fmla="*/ 34 w 96"/>
                <a:gd name="T13" fmla="*/ 10 h 138"/>
                <a:gd name="T14" fmla="*/ 50 w 96"/>
                <a:gd name="T15" fmla="*/ 17 h 138"/>
                <a:gd name="T16" fmla="*/ 69 w 96"/>
                <a:gd name="T17" fmla="*/ 26 h 138"/>
                <a:gd name="T18" fmla="*/ 74 w 96"/>
                <a:gd name="T19" fmla="*/ 12 h 138"/>
                <a:gd name="T20" fmla="*/ 82 w 96"/>
                <a:gd name="T21" fmla="*/ 16 h 138"/>
                <a:gd name="T22" fmla="*/ 84 w 96"/>
                <a:gd name="T23" fmla="*/ 32 h 138"/>
                <a:gd name="T24" fmla="*/ 89 w 96"/>
                <a:gd name="T25" fmla="*/ 32 h 138"/>
                <a:gd name="T26" fmla="*/ 74 w 96"/>
                <a:gd name="T27" fmla="*/ 7 h 138"/>
                <a:gd name="T28" fmla="*/ 68 w 96"/>
                <a:gd name="T29" fmla="*/ 15 h 138"/>
                <a:gd name="T30" fmla="*/ 65 w 96"/>
                <a:gd name="T31" fmla="*/ 22 h 138"/>
                <a:gd name="T32" fmla="*/ 59 w 96"/>
                <a:gd name="T33" fmla="*/ 21 h 138"/>
                <a:gd name="T34" fmla="*/ 33 w 96"/>
                <a:gd name="T35" fmla="*/ 6 h 138"/>
                <a:gd name="T36" fmla="*/ 37 w 96"/>
                <a:gd name="T37" fmla="*/ 31 h 138"/>
                <a:gd name="T38" fmla="*/ 39 w 96"/>
                <a:gd name="T39" fmla="*/ 46 h 138"/>
                <a:gd name="T40" fmla="*/ 24 w 96"/>
                <a:gd name="T41" fmla="*/ 45 h 138"/>
                <a:gd name="T42" fmla="*/ 11 w 96"/>
                <a:gd name="T43" fmla="*/ 44 h 138"/>
                <a:gd name="T44" fmla="*/ 13 w 96"/>
                <a:gd name="T45" fmla="*/ 58 h 138"/>
                <a:gd name="T46" fmla="*/ 36 w 96"/>
                <a:gd name="T47" fmla="*/ 70 h 138"/>
                <a:gd name="T48" fmla="*/ 55 w 96"/>
                <a:gd name="T49" fmla="*/ 87 h 138"/>
                <a:gd name="T50" fmla="*/ 83 w 96"/>
                <a:gd name="T51" fmla="*/ 122 h 138"/>
                <a:gd name="T52" fmla="*/ 91 w 96"/>
                <a:gd name="T53" fmla="*/ 135 h 138"/>
                <a:gd name="T54" fmla="*/ 95 w 96"/>
                <a:gd name="T55" fmla="*/ 13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6" h="138">
                  <a:moveTo>
                    <a:pt x="95" y="133"/>
                  </a:moveTo>
                  <a:cubicBezTo>
                    <a:pt x="85" y="116"/>
                    <a:pt x="73" y="99"/>
                    <a:pt x="60" y="85"/>
                  </a:cubicBezTo>
                  <a:cubicBezTo>
                    <a:pt x="48" y="74"/>
                    <a:pt x="36" y="64"/>
                    <a:pt x="22" y="57"/>
                  </a:cubicBezTo>
                  <a:cubicBezTo>
                    <a:pt x="19" y="56"/>
                    <a:pt x="4" y="48"/>
                    <a:pt x="14" y="48"/>
                  </a:cubicBezTo>
                  <a:cubicBezTo>
                    <a:pt x="21" y="47"/>
                    <a:pt x="26" y="52"/>
                    <a:pt x="33" y="52"/>
                  </a:cubicBezTo>
                  <a:cubicBezTo>
                    <a:pt x="46" y="52"/>
                    <a:pt x="48" y="39"/>
                    <a:pt x="42" y="30"/>
                  </a:cubicBezTo>
                  <a:cubicBezTo>
                    <a:pt x="39" y="26"/>
                    <a:pt x="30" y="16"/>
                    <a:pt x="34" y="10"/>
                  </a:cubicBezTo>
                  <a:cubicBezTo>
                    <a:pt x="37" y="5"/>
                    <a:pt x="48" y="15"/>
                    <a:pt x="50" y="17"/>
                  </a:cubicBezTo>
                  <a:cubicBezTo>
                    <a:pt x="54" y="21"/>
                    <a:pt x="63" y="38"/>
                    <a:pt x="69" y="26"/>
                  </a:cubicBezTo>
                  <a:cubicBezTo>
                    <a:pt x="71" y="22"/>
                    <a:pt x="71" y="17"/>
                    <a:pt x="74" y="12"/>
                  </a:cubicBezTo>
                  <a:cubicBezTo>
                    <a:pt x="77" y="8"/>
                    <a:pt x="81" y="13"/>
                    <a:pt x="82" y="16"/>
                  </a:cubicBezTo>
                  <a:cubicBezTo>
                    <a:pt x="84" y="21"/>
                    <a:pt x="84" y="27"/>
                    <a:pt x="84" y="32"/>
                  </a:cubicBezTo>
                  <a:cubicBezTo>
                    <a:pt x="84" y="35"/>
                    <a:pt x="89" y="35"/>
                    <a:pt x="89" y="32"/>
                  </a:cubicBezTo>
                  <a:cubicBezTo>
                    <a:pt x="88" y="25"/>
                    <a:pt x="87" y="1"/>
                    <a:pt x="74" y="7"/>
                  </a:cubicBezTo>
                  <a:cubicBezTo>
                    <a:pt x="70" y="8"/>
                    <a:pt x="69" y="12"/>
                    <a:pt x="68" y="15"/>
                  </a:cubicBezTo>
                  <a:cubicBezTo>
                    <a:pt x="67" y="17"/>
                    <a:pt x="66" y="20"/>
                    <a:pt x="65" y="22"/>
                  </a:cubicBezTo>
                  <a:cubicBezTo>
                    <a:pt x="63" y="28"/>
                    <a:pt x="61" y="24"/>
                    <a:pt x="59" y="21"/>
                  </a:cubicBezTo>
                  <a:cubicBezTo>
                    <a:pt x="54" y="14"/>
                    <a:pt x="42" y="0"/>
                    <a:pt x="33" y="6"/>
                  </a:cubicBezTo>
                  <a:cubicBezTo>
                    <a:pt x="23" y="11"/>
                    <a:pt x="33" y="25"/>
                    <a:pt x="37" y="31"/>
                  </a:cubicBezTo>
                  <a:cubicBezTo>
                    <a:pt x="40" y="35"/>
                    <a:pt x="42" y="41"/>
                    <a:pt x="39" y="46"/>
                  </a:cubicBezTo>
                  <a:cubicBezTo>
                    <a:pt x="36" y="50"/>
                    <a:pt x="28" y="47"/>
                    <a:pt x="24" y="45"/>
                  </a:cubicBezTo>
                  <a:cubicBezTo>
                    <a:pt x="20" y="43"/>
                    <a:pt x="15" y="43"/>
                    <a:pt x="11" y="44"/>
                  </a:cubicBezTo>
                  <a:cubicBezTo>
                    <a:pt x="0" y="46"/>
                    <a:pt x="8" y="55"/>
                    <a:pt x="13" y="58"/>
                  </a:cubicBezTo>
                  <a:cubicBezTo>
                    <a:pt x="20" y="63"/>
                    <a:pt x="28" y="66"/>
                    <a:pt x="36" y="70"/>
                  </a:cubicBezTo>
                  <a:cubicBezTo>
                    <a:pt x="43" y="75"/>
                    <a:pt x="49" y="81"/>
                    <a:pt x="55" y="87"/>
                  </a:cubicBezTo>
                  <a:cubicBezTo>
                    <a:pt x="66" y="98"/>
                    <a:pt x="75" y="110"/>
                    <a:pt x="83" y="122"/>
                  </a:cubicBezTo>
                  <a:cubicBezTo>
                    <a:pt x="85" y="126"/>
                    <a:pt x="89" y="133"/>
                    <a:pt x="91" y="135"/>
                  </a:cubicBezTo>
                  <a:cubicBezTo>
                    <a:pt x="92" y="138"/>
                    <a:pt x="96" y="136"/>
                    <a:pt x="95" y="133"/>
                  </a:cubicBezTo>
                  <a:close/>
                </a:path>
              </a:pathLst>
            </a:cu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1"/>
            <p:cNvSpPr>
              <a:spLocks noEditPoints="1"/>
            </p:cNvSpPr>
            <p:nvPr/>
          </p:nvSpPr>
          <p:spPr bwMode="auto">
            <a:xfrm>
              <a:off x="1498528" y="2743200"/>
              <a:ext cx="752475" cy="1120775"/>
            </a:xfrm>
            <a:custGeom>
              <a:avLst/>
              <a:gdLst>
                <a:gd name="T0" fmla="*/ 247 w 303"/>
                <a:gd name="T1" fmla="*/ 451 h 452"/>
                <a:gd name="T2" fmla="*/ 243 w 303"/>
                <a:gd name="T3" fmla="*/ 451 h 452"/>
                <a:gd name="T4" fmla="*/ 202 w 303"/>
                <a:gd name="T5" fmla="*/ 417 h 452"/>
                <a:gd name="T6" fmla="*/ 202 w 303"/>
                <a:gd name="T7" fmla="*/ 416 h 452"/>
                <a:gd name="T8" fmla="*/ 185 w 303"/>
                <a:gd name="T9" fmla="*/ 383 h 452"/>
                <a:gd name="T10" fmla="*/ 187 w 303"/>
                <a:gd name="T11" fmla="*/ 378 h 452"/>
                <a:gd name="T12" fmla="*/ 169 w 303"/>
                <a:gd name="T13" fmla="*/ 366 h 452"/>
                <a:gd name="T14" fmla="*/ 230 w 303"/>
                <a:gd name="T15" fmla="*/ 302 h 452"/>
                <a:gd name="T16" fmla="*/ 247 w 303"/>
                <a:gd name="T17" fmla="*/ 293 h 452"/>
                <a:gd name="T18" fmla="*/ 245 w 303"/>
                <a:gd name="T19" fmla="*/ 277 h 452"/>
                <a:gd name="T20" fmla="*/ 235 w 303"/>
                <a:gd name="T21" fmla="*/ 240 h 452"/>
                <a:gd name="T22" fmla="*/ 246 w 303"/>
                <a:gd name="T23" fmla="*/ 188 h 452"/>
                <a:gd name="T24" fmla="*/ 256 w 303"/>
                <a:gd name="T25" fmla="*/ 108 h 452"/>
                <a:gd name="T26" fmla="*/ 199 w 303"/>
                <a:gd name="T27" fmla="*/ 30 h 452"/>
                <a:gd name="T28" fmla="*/ 102 w 303"/>
                <a:gd name="T29" fmla="*/ 34 h 452"/>
                <a:gd name="T30" fmla="*/ 28 w 303"/>
                <a:gd name="T31" fmla="*/ 166 h 452"/>
                <a:gd name="T32" fmla="*/ 110 w 303"/>
                <a:gd name="T33" fmla="*/ 249 h 452"/>
                <a:gd name="T34" fmla="*/ 114 w 303"/>
                <a:gd name="T35" fmla="*/ 250 h 452"/>
                <a:gd name="T36" fmla="*/ 183 w 303"/>
                <a:gd name="T37" fmla="*/ 307 h 452"/>
                <a:gd name="T38" fmla="*/ 179 w 303"/>
                <a:gd name="T39" fmla="*/ 318 h 452"/>
                <a:gd name="T40" fmla="*/ 168 w 303"/>
                <a:gd name="T41" fmla="*/ 314 h 452"/>
                <a:gd name="T42" fmla="*/ 109 w 303"/>
                <a:gd name="T43" fmla="*/ 265 h 452"/>
                <a:gd name="T44" fmla="*/ 106 w 303"/>
                <a:gd name="T45" fmla="*/ 264 h 452"/>
                <a:gd name="T46" fmla="*/ 12 w 303"/>
                <a:gd name="T47" fmla="*/ 170 h 452"/>
                <a:gd name="T48" fmla="*/ 96 w 303"/>
                <a:gd name="T49" fmla="*/ 19 h 452"/>
                <a:gd name="T50" fmla="*/ 206 w 303"/>
                <a:gd name="T51" fmla="*/ 15 h 452"/>
                <a:gd name="T52" fmla="*/ 272 w 303"/>
                <a:gd name="T53" fmla="*/ 104 h 452"/>
                <a:gd name="T54" fmla="*/ 261 w 303"/>
                <a:gd name="T55" fmla="*/ 194 h 452"/>
                <a:gd name="T56" fmla="*/ 251 w 303"/>
                <a:gd name="T57" fmla="*/ 238 h 452"/>
                <a:gd name="T58" fmla="*/ 260 w 303"/>
                <a:gd name="T59" fmla="*/ 271 h 452"/>
                <a:gd name="T60" fmla="*/ 257 w 303"/>
                <a:gd name="T61" fmla="*/ 306 h 452"/>
                <a:gd name="T62" fmla="*/ 237 w 303"/>
                <a:gd name="T63" fmla="*/ 317 h 452"/>
                <a:gd name="T64" fmla="*/ 184 w 303"/>
                <a:gd name="T65" fmla="*/ 360 h 452"/>
                <a:gd name="T66" fmla="*/ 195 w 303"/>
                <a:gd name="T67" fmla="*/ 363 h 452"/>
                <a:gd name="T68" fmla="*/ 196 w 303"/>
                <a:gd name="T69" fmla="*/ 363 h 452"/>
                <a:gd name="T70" fmla="*/ 267 w 303"/>
                <a:gd name="T71" fmla="*/ 320 h 452"/>
                <a:gd name="T72" fmla="*/ 282 w 303"/>
                <a:gd name="T73" fmla="*/ 336 h 452"/>
                <a:gd name="T74" fmla="*/ 208 w 303"/>
                <a:gd name="T75" fmla="*/ 378 h 452"/>
                <a:gd name="T76" fmla="*/ 205 w 303"/>
                <a:gd name="T77" fmla="*/ 378 h 452"/>
                <a:gd name="T78" fmla="*/ 200 w 303"/>
                <a:gd name="T79" fmla="*/ 387 h 452"/>
                <a:gd name="T80" fmla="*/ 208 w 303"/>
                <a:gd name="T81" fmla="*/ 401 h 452"/>
                <a:gd name="T82" fmla="*/ 279 w 303"/>
                <a:gd name="T83" fmla="*/ 364 h 452"/>
                <a:gd name="T84" fmla="*/ 300 w 303"/>
                <a:gd name="T85" fmla="*/ 372 h 452"/>
                <a:gd name="T86" fmla="*/ 296 w 303"/>
                <a:gd name="T87" fmla="*/ 389 h 452"/>
                <a:gd name="T88" fmla="*/ 218 w 303"/>
                <a:gd name="T89" fmla="*/ 419 h 452"/>
                <a:gd name="T90" fmla="*/ 246 w 303"/>
                <a:gd name="T91" fmla="*/ 436 h 452"/>
                <a:gd name="T92" fmla="*/ 252 w 303"/>
                <a:gd name="T93" fmla="*/ 445 h 452"/>
                <a:gd name="T94" fmla="*/ 247 w 303"/>
                <a:gd name="T95" fmla="*/ 451 h 452"/>
                <a:gd name="T96" fmla="*/ 227 w 303"/>
                <a:gd name="T97" fmla="*/ 403 h 452"/>
                <a:gd name="T98" fmla="*/ 283 w 303"/>
                <a:gd name="T99" fmla="*/ 380 h 452"/>
                <a:gd name="T100" fmla="*/ 279 w 303"/>
                <a:gd name="T101" fmla="*/ 380 h 452"/>
                <a:gd name="T102" fmla="*/ 227 w 303"/>
                <a:gd name="T103" fmla="*/ 403 h 452"/>
                <a:gd name="T104" fmla="*/ 221 w 303"/>
                <a:gd name="T105" fmla="*/ 358 h 452"/>
                <a:gd name="T106" fmla="*/ 265 w 303"/>
                <a:gd name="T107" fmla="*/ 336 h 452"/>
                <a:gd name="T108" fmla="*/ 263 w 303"/>
                <a:gd name="T109" fmla="*/ 336 h 452"/>
                <a:gd name="T110" fmla="*/ 221 w 303"/>
                <a:gd name="T111" fmla="*/ 358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03" h="452">
                  <a:moveTo>
                    <a:pt x="247" y="451"/>
                  </a:moveTo>
                  <a:cubicBezTo>
                    <a:pt x="246" y="452"/>
                    <a:pt x="244" y="452"/>
                    <a:pt x="243" y="451"/>
                  </a:cubicBezTo>
                  <a:cubicBezTo>
                    <a:pt x="207" y="444"/>
                    <a:pt x="201" y="428"/>
                    <a:pt x="202" y="417"/>
                  </a:cubicBezTo>
                  <a:cubicBezTo>
                    <a:pt x="202" y="416"/>
                    <a:pt x="202" y="416"/>
                    <a:pt x="202" y="416"/>
                  </a:cubicBezTo>
                  <a:cubicBezTo>
                    <a:pt x="187" y="410"/>
                    <a:pt x="181" y="398"/>
                    <a:pt x="185" y="383"/>
                  </a:cubicBezTo>
                  <a:cubicBezTo>
                    <a:pt x="185" y="381"/>
                    <a:pt x="186" y="380"/>
                    <a:pt x="187" y="378"/>
                  </a:cubicBezTo>
                  <a:cubicBezTo>
                    <a:pt x="176" y="376"/>
                    <a:pt x="171" y="371"/>
                    <a:pt x="169" y="366"/>
                  </a:cubicBezTo>
                  <a:cubicBezTo>
                    <a:pt x="158" y="337"/>
                    <a:pt x="201" y="316"/>
                    <a:pt x="230" y="302"/>
                  </a:cubicBezTo>
                  <a:cubicBezTo>
                    <a:pt x="237" y="299"/>
                    <a:pt x="244" y="295"/>
                    <a:pt x="247" y="293"/>
                  </a:cubicBezTo>
                  <a:cubicBezTo>
                    <a:pt x="250" y="291"/>
                    <a:pt x="250" y="290"/>
                    <a:pt x="245" y="277"/>
                  </a:cubicBezTo>
                  <a:cubicBezTo>
                    <a:pt x="241" y="268"/>
                    <a:pt x="236" y="255"/>
                    <a:pt x="235" y="240"/>
                  </a:cubicBezTo>
                  <a:cubicBezTo>
                    <a:pt x="232" y="220"/>
                    <a:pt x="239" y="204"/>
                    <a:pt x="246" y="188"/>
                  </a:cubicBezTo>
                  <a:cubicBezTo>
                    <a:pt x="256" y="166"/>
                    <a:pt x="265" y="144"/>
                    <a:pt x="256" y="108"/>
                  </a:cubicBezTo>
                  <a:cubicBezTo>
                    <a:pt x="247" y="70"/>
                    <a:pt x="227" y="43"/>
                    <a:pt x="199" y="30"/>
                  </a:cubicBezTo>
                  <a:cubicBezTo>
                    <a:pt x="172" y="16"/>
                    <a:pt x="137" y="18"/>
                    <a:pt x="102" y="34"/>
                  </a:cubicBezTo>
                  <a:cubicBezTo>
                    <a:pt x="30" y="67"/>
                    <a:pt x="17" y="126"/>
                    <a:pt x="28" y="166"/>
                  </a:cubicBezTo>
                  <a:cubicBezTo>
                    <a:pt x="44" y="227"/>
                    <a:pt x="82" y="240"/>
                    <a:pt x="110" y="249"/>
                  </a:cubicBezTo>
                  <a:cubicBezTo>
                    <a:pt x="114" y="250"/>
                    <a:pt x="114" y="250"/>
                    <a:pt x="114" y="250"/>
                  </a:cubicBezTo>
                  <a:cubicBezTo>
                    <a:pt x="149" y="261"/>
                    <a:pt x="174" y="291"/>
                    <a:pt x="183" y="307"/>
                  </a:cubicBezTo>
                  <a:cubicBezTo>
                    <a:pt x="185" y="311"/>
                    <a:pt x="183" y="316"/>
                    <a:pt x="179" y="318"/>
                  </a:cubicBezTo>
                  <a:cubicBezTo>
                    <a:pt x="175" y="320"/>
                    <a:pt x="170" y="318"/>
                    <a:pt x="168" y="314"/>
                  </a:cubicBezTo>
                  <a:cubicBezTo>
                    <a:pt x="161" y="301"/>
                    <a:pt x="139" y="275"/>
                    <a:pt x="109" y="265"/>
                  </a:cubicBezTo>
                  <a:cubicBezTo>
                    <a:pt x="106" y="264"/>
                    <a:pt x="106" y="264"/>
                    <a:pt x="106" y="264"/>
                  </a:cubicBezTo>
                  <a:cubicBezTo>
                    <a:pt x="77" y="255"/>
                    <a:pt x="30" y="240"/>
                    <a:pt x="12" y="170"/>
                  </a:cubicBezTo>
                  <a:cubicBezTo>
                    <a:pt x="0" y="124"/>
                    <a:pt x="14" y="56"/>
                    <a:pt x="96" y="19"/>
                  </a:cubicBezTo>
                  <a:cubicBezTo>
                    <a:pt x="135" y="1"/>
                    <a:pt x="174" y="0"/>
                    <a:pt x="206" y="15"/>
                  </a:cubicBezTo>
                  <a:cubicBezTo>
                    <a:pt x="239" y="31"/>
                    <a:pt x="261" y="62"/>
                    <a:pt x="272" y="104"/>
                  </a:cubicBezTo>
                  <a:cubicBezTo>
                    <a:pt x="282" y="145"/>
                    <a:pt x="271" y="171"/>
                    <a:pt x="261" y="194"/>
                  </a:cubicBezTo>
                  <a:cubicBezTo>
                    <a:pt x="255" y="209"/>
                    <a:pt x="249" y="222"/>
                    <a:pt x="251" y="238"/>
                  </a:cubicBezTo>
                  <a:cubicBezTo>
                    <a:pt x="252" y="251"/>
                    <a:pt x="256" y="262"/>
                    <a:pt x="260" y="271"/>
                  </a:cubicBezTo>
                  <a:cubicBezTo>
                    <a:pt x="265" y="283"/>
                    <a:pt x="270" y="297"/>
                    <a:pt x="257" y="306"/>
                  </a:cubicBezTo>
                  <a:cubicBezTo>
                    <a:pt x="253" y="309"/>
                    <a:pt x="246" y="313"/>
                    <a:pt x="237" y="317"/>
                  </a:cubicBezTo>
                  <a:cubicBezTo>
                    <a:pt x="216" y="327"/>
                    <a:pt x="179" y="345"/>
                    <a:pt x="184" y="360"/>
                  </a:cubicBezTo>
                  <a:cubicBezTo>
                    <a:pt x="185" y="361"/>
                    <a:pt x="188" y="363"/>
                    <a:pt x="195" y="363"/>
                  </a:cubicBezTo>
                  <a:cubicBezTo>
                    <a:pt x="195" y="363"/>
                    <a:pt x="195" y="363"/>
                    <a:pt x="196" y="363"/>
                  </a:cubicBezTo>
                  <a:cubicBezTo>
                    <a:pt x="214" y="339"/>
                    <a:pt x="247" y="315"/>
                    <a:pt x="267" y="320"/>
                  </a:cubicBezTo>
                  <a:cubicBezTo>
                    <a:pt x="281" y="324"/>
                    <a:pt x="282" y="332"/>
                    <a:pt x="282" y="336"/>
                  </a:cubicBezTo>
                  <a:cubicBezTo>
                    <a:pt x="281" y="356"/>
                    <a:pt x="232" y="374"/>
                    <a:pt x="208" y="378"/>
                  </a:cubicBezTo>
                  <a:cubicBezTo>
                    <a:pt x="207" y="378"/>
                    <a:pt x="206" y="378"/>
                    <a:pt x="205" y="378"/>
                  </a:cubicBezTo>
                  <a:cubicBezTo>
                    <a:pt x="203" y="381"/>
                    <a:pt x="201" y="384"/>
                    <a:pt x="200" y="387"/>
                  </a:cubicBezTo>
                  <a:cubicBezTo>
                    <a:pt x="199" y="393"/>
                    <a:pt x="199" y="398"/>
                    <a:pt x="208" y="401"/>
                  </a:cubicBezTo>
                  <a:cubicBezTo>
                    <a:pt x="221" y="381"/>
                    <a:pt x="253" y="365"/>
                    <a:pt x="279" y="364"/>
                  </a:cubicBezTo>
                  <a:cubicBezTo>
                    <a:pt x="283" y="364"/>
                    <a:pt x="296" y="363"/>
                    <a:pt x="300" y="372"/>
                  </a:cubicBezTo>
                  <a:cubicBezTo>
                    <a:pt x="302" y="376"/>
                    <a:pt x="303" y="382"/>
                    <a:pt x="296" y="389"/>
                  </a:cubicBezTo>
                  <a:cubicBezTo>
                    <a:pt x="285" y="403"/>
                    <a:pt x="249" y="422"/>
                    <a:pt x="218" y="419"/>
                  </a:cubicBezTo>
                  <a:cubicBezTo>
                    <a:pt x="219" y="429"/>
                    <a:pt x="238" y="434"/>
                    <a:pt x="246" y="436"/>
                  </a:cubicBezTo>
                  <a:cubicBezTo>
                    <a:pt x="250" y="437"/>
                    <a:pt x="253" y="441"/>
                    <a:pt x="252" y="445"/>
                  </a:cubicBezTo>
                  <a:cubicBezTo>
                    <a:pt x="252" y="448"/>
                    <a:pt x="250" y="450"/>
                    <a:pt x="247" y="451"/>
                  </a:cubicBezTo>
                  <a:close/>
                  <a:moveTo>
                    <a:pt x="227" y="403"/>
                  </a:moveTo>
                  <a:cubicBezTo>
                    <a:pt x="251" y="402"/>
                    <a:pt x="276" y="388"/>
                    <a:pt x="283" y="380"/>
                  </a:cubicBezTo>
                  <a:cubicBezTo>
                    <a:pt x="282" y="380"/>
                    <a:pt x="281" y="380"/>
                    <a:pt x="279" y="380"/>
                  </a:cubicBezTo>
                  <a:cubicBezTo>
                    <a:pt x="260" y="381"/>
                    <a:pt x="238" y="392"/>
                    <a:pt x="227" y="403"/>
                  </a:cubicBezTo>
                  <a:close/>
                  <a:moveTo>
                    <a:pt x="221" y="358"/>
                  </a:moveTo>
                  <a:cubicBezTo>
                    <a:pt x="241" y="352"/>
                    <a:pt x="260" y="342"/>
                    <a:pt x="265" y="336"/>
                  </a:cubicBezTo>
                  <a:cubicBezTo>
                    <a:pt x="264" y="336"/>
                    <a:pt x="264" y="336"/>
                    <a:pt x="263" y="336"/>
                  </a:cubicBezTo>
                  <a:cubicBezTo>
                    <a:pt x="254" y="334"/>
                    <a:pt x="236" y="344"/>
                    <a:pt x="221" y="358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2"/>
            <p:cNvSpPr/>
            <p:nvPr/>
          </p:nvSpPr>
          <p:spPr bwMode="auto">
            <a:xfrm>
              <a:off x="1639815" y="2936875"/>
              <a:ext cx="414338" cy="592138"/>
            </a:xfrm>
            <a:custGeom>
              <a:avLst/>
              <a:gdLst>
                <a:gd name="T0" fmla="*/ 165 w 167"/>
                <a:gd name="T1" fmla="*/ 231 h 239"/>
                <a:gd name="T2" fmla="*/ 104 w 167"/>
                <a:gd name="T3" fmla="*/ 148 h 239"/>
                <a:gd name="T4" fmla="*/ 37 w 167"/>
                <a:gd name="T5" fmla="*/ 99 h 239"/>
                <a:gd name="T6" fmla="*/ 24 w 167"/>
                <a:gd name="T7" fmla="*/ 83 h 239"/>
                <a:gd name="T8" fmla="*/ 57 w 167"/>
                <a:gd name="T9" fmla="*/ 91 h 239"/>
                <a:gd name="T10" fmla="*/ 73 w 167"/>
                <a:gd name="T11" fmla="*/ 52 h 239"/>
                <a:gd name="T12" fmla="*/ 59 w 167"/>
                <a:gd name="T13" fmla="*/ 17 h 239"/>
                <a:gd name="T14" fmla="*/ 86 w 167"/>
                <a:gd name="T15" fmla="*/ 29 h 239"/>
                <a:gd name="T16" fmla="*/ 119 w 167"/>
                <a:gd name="T17" fmla="*/ 45 h 239"/>
                <a:gd name="T18" fmla="*/ 128 w 167"/>
                <a:gd name="T19" fmla="*/ 21 h 239"/>
                <a:gd name="T20" fmla="*/ 142 w 167"/>
                <a:gd name="T21" fmla="*/ 27 h 239"/>
                <a:gd name="T22" fmla="*/ 146 w 167"/>
                <a:gd name="T23" fmla="*/ 55 h 239"/>
                <a:gd name="T24" fmla="*/ 154 w 167"/>
                <a:gd name="T25" fmla="*/ 55 h 239"/>
                <a:gd name="T26" fmla="*/ 129 w 167"/>
                <a:gd name="T27" fmla="*/ 11 h 239"/>
                <a:gd name="T28" fmla="*/ 117 w 167"/>
                <a:gd name="T29" fmla="*/ 26 h 239"/>
                <a:gd name="T30" fmla="*/ 113 w 167"/>
                <a:gd name="T31" fmla="*/ 38 h 239"/>
                <a:gd name="T32" fmla="*/ 102 w 167"/>
                <a:gd name="T33" fmla="*/ 35 h 239"/>
                <a:gd name="T34" fmla="*/ 56 w 167"/>
                <a:gd name="T35" fmla="*/ 9 h 239"/>
                <a:gd name="T36" fmla="*/ 64 w 167"/>
                <a:gd name="T37" fmla="*/ 53 h 239"/>
                <a:gd name="T38" fmla="*/ 68 w 167"/>
                <a:gd name="T39" fmla="*/ 79 h 239"/>
                <a:gd name="T40" fmla="*/ 42 w 167"/>
                <a:gd name="T41" fmla="*/ 78 h 239"/>
                <a:gd name="T42" fmla="*/ 18 w 167"/>
                <a:gd name="T43" fmla="*/ 75 h 239"/>
                <a:gd name="T44" fmla="*/ 22 w 167"/>
                <a:gd name="T45" fmla="*/ 100 h 239"/>
                <a:gd name="T46" fmla="*/ 62 w 167"/>
                <a:gd name="T47" fmla="*/ 122 h 239"/>
                <a:gd name="T48" fmla="*/ 96 w 167"/>
                <a:gd name="T49" fmla="*/ 151 h 239"/>
                <a:gd name="T50" fmla="*/ 144 w 167"/>
                <a:gd name="T51" fmla="*/ 212 h 239"/>
                <a:gd name="T52" fmla="*/ 157 w 167"/>
                <a:gd name="T53" fmla="*/ 234 h 239"/>
                <a:gd name="T54" fmla="*/ 165 w 167"/>
                <a:gd name="T55" fmla="*/ 231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7" h="239">
                  <a:moveTo>
                    <a:pt x="165" y="231"/>
                  </a:moveTo>
                  <a:cubicBezTo>
                    <a:pt x="149" y="201"/>
                    <a:pt x="127" y="172"/>
                    <a:pt x="104" y="148"/>
                  </a:cubicBezTo>
                  <a:cubicBezTo>
                    <a:pt x="84" y="128"/>
                    <a:pt x="63" y="111"/>
                    <a:pt x="37" y="99"/>
                  </a:cubicBezTo>
                  <a:cubicBezTo>
                    <a:pt x="32" y="97"/>
                    <a:pt x="6" y="84"/>
                    <a:pt x="24" y="83"/>
                  </a:cubicBezTo>
                  <a:cubicBezTo>
                    <a:pt x="36" y="82"/>
                    <a:pt x="46" y="91"/>
                    <a:pt x="57" y="91"/>
                  </a:cubicBezTo>
                  <a:cubicBezTo>
                    <a:pt x="79" y="91"/>
                    <a:pt x="82" y="68"/>
                    <a:pt x="73" y="52"/>
                  </a:cubicBezTo>
                  <a:cubicBezTo>
                    <a:pt x="68" y="44"/>
                    <a:pt x="52" y="28"/>
                    <a:pt x="59" y="17"/>
                  </a:cubicBezTo>
                  <a:cubicBezTo>
                    <a:pt x="64" y="8"/>
                    <a:pt x="83" y="25"/>
                    <a:pt x="86" y="29"/>
                  </a:cubicBezTo>
                  <a:cubicBezTo>
                    <a:pt x="94" y="36"/>
                    <a:pt x="109" y="66"/>
                    <a:pt x="119" y="45"/>
                  </a:cubicBezTo>
                  <a:cubicBezTo>
                    <a:pt x="123" y="37"/>
                    <a:pt x="124" y="28"/>
                    <a:pt x="128" y="21"/>
                  </a:cubicBezTo>
                  <a:cubicBezTo>
                    <a:pt x="133" y="13"/>
                    <a:pt x="140" y="23"/>
                    <a:pt x="142" y="27"/>
                  </a:cubicBezTo>
                  <a:cubicBezTo>
                    <a:pt x="145" y="36"/>
                    <a:pt x="145" y="46"/>
                    <a:pt x="146" y="55"/>
                  </a:cubicBezTo>
                  <a:cubicBezTo>
                    <a:pt x="147" y="61"/>
                    <a:pt x="155" y="60"/>
                    <a:pt x="154" y="55"/>
                  </a:cubicBezTo>
                  <a:cubicBezTo>
                    <a:pt x="153" y="43"/>
                    <a:pt x="151" y="2"/>
                    <a:pt x="129" y="11"/>
                  </a:cubicBezTo>
                  <a:cubicBezTo>
                    <a:pt x="122" y="13"/>
                    <a:pt x="120" y="20"/>
                    <a:pt x="117" y="26"/>
                  </a:cubicBezTo>
                  <a:cubicBezTo>
                    <a:pt x="116" y="30"/>
                    <a:pt x="115" y="34"/>
                    <a:pt x="113" y="38"/>
                  </a:cubicBezTo>
                  <a:cubicBezTo>
                    <a:pt x="110" y="48"/>
                    <a:pt x="106" y="41"/>
                    <a:pt x="102" y="35"/>
                  </a:cubicBezTo>
                  <a:cubicBezTo>
                    <a:pt x="94" y="24"/>
                    <a:pt x="73" y="0"/>
                    <a:pt x="56" y="9"/>
                  </a:cubicBezTo>
                  <a:cubicBezTo>
                    <a:pt x="40" y="19"/>
                    <a:pt x="57" y="44"/>
                    <a:pt x="64" y="53"/>
                  </a:cubicBezTo>
                  <a:cubicBezTo>
                    <a:pt x="69" y="60"/>
                    <a:pt x="73" y="71"/>
                    <a:pt x="68" y="79"/>
                  </a:cubicBezTo>
                  <a:cubicBezTo>
                    <a:pt x="62" y="87"/>
                    <a:pt x="48" y="81"/>
                    <a:pt x="42" y="78"/>
                  </a:cubicBezTo>
                  <a:cubicBezTo>
                    <a:pt x="34" y="75"/>
                    <a:pt x="26" y="74"/>
                    <a:pt x="18" y="75"/>
                  </a:cubicBezTo>
                  <a:cubicBezTo>
                    <a:pt x="0" y="79"/>
                    <a:pt x="14" y="95"/>
                    <a:pt x="22" y="100"/>
                  </a:cubicBezTo>
                  <a:cubicBezTo>
                    <a:pt x="35" y="108"/>
                    <a:pt x="49" y="114"/>
                    <a:pt x="62" y="122"/>
                  </a:cubicBezTo>
                  <a:cubicBezTo>
                    <a:pt x="74" y="130"/>
                    <a:pt x="85" y="141"/>
                    <a:pt x="96" y="151"/>
                  </a:cubicBezTo>
                  <a:cubicBezTo>
                    <a:pt x="114" y="170"/>
                    <a:pt x="130" y="191"/>
                    <a:pt x="144" y="212"/>
                  </a:cubicBezTo>
                  <a:cubicBezTo>
                    <a:pt x="148" y="219"/>
                    <a:pt x="155" y="230"/>
                    <a:pt x="157" y="234"/>
                  </a:cubicBezTo>
                  <a:cubicBezTo>
                    <a:pt x="160" y="239"/>
                    <a:pt x="167" y="236"/>
                    <a:pt x="165" y="231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1789041" y="6208500"/>
            <a:ext cx="1104901" cy="869950"/>
            <a:chOff x="2322440" y="4679950"/>
            <a:chExt cx="1104901" cy="869950"/>
          </a:xfrm>
        </p:grpSpPr>
        <p:sp>
          <p:nvSpPr>
            <p:cNvPr id="66" name="Freeform 63"/>
            <p:cNvSpPr>
              <a:spLocks noEditPoints="1"/>
            </p:cNvSpPr>
            <p:nvPr/>
          </p:nvSpPr>
          <p:spPr bwMode="auto">
            <a:xfrm>
              <a:off x="2966966" y="4757738"/>
              <a:ext cx="460375" cy="733425"/>
            </a:xfrm>
            <a:custGeom>
              <a:avLst/>
              <a:gdLst>
                <a:gd name="T0" fmla="*/ 59 w 185"/>
                <a:gd name="T1" fmla="*/ 296 h 296"/>
                <a:gd name="T2" fmla="*/ 57 w 185"/>
                <a:gd name="T3" fmla="*/ 295 h 296"/>
                <a:gd name="T4" fmla="*/ 44 w 185"/>
                <a:gd name="T5" fmla="*/ 263 h 296"/>
                <a:gd name="T6" fmla="*/ 44 w 185"/>
                <a:gd name="T7" fmla="*/ 262 h 296"/>
                <a:gd name="T8" fmla="*/ 45 w 185"/>
                <a:gd name="T9" fmla="*/ 239 h 296"/>
                <a:gd name="T10" fmla="*/ 47 w 185"/>
                <a:gd name="T11" fmla="*/ 236 h 296"/>
                <a:gd name="T12" fmla="*/ 41 w 185"/>
                <a:gd name="T13" fmla="*/ 224 h 296"/>
                <a:gd name="T14" fmla="*/ 95 w 185"/>
                <a:gd name="T15" fmla="*/ 206 h 296"/>
                <a:gd name="T16" fmla="*/ 107 w 185"/>
                <a:gd name="T17" fmla="*/ 206 h 296"/>
                <a:gd name="T18" fmla="*/ 111 w 185"/>
                <a:gd name="T19" fmla="*/ 196 h 296"/>
                <a:gd name="T20" fmla="*/ 116 w 185"/>
                <a:gd name="T21" fmla="*/ 172 h 296"/>
                <a:gd name="T22" fmla="*/ 139 w 185"/>
                <a:gd name="T23" fmla="*/ 146 h 296"/>
                <a:gd name="T24" fmla="*/ 169 w 185"/>
                <a:gd name="T25" fmla="*/ 104 h 296"/>
                <a:gd name="T26" fmla="*/ 160 w 185"/>
                <a:gd name="T27" fmla="*/ 42 h 296"/>
                <a:gd name="T28" fmla="*/ 103 w 185"/>
                <a:gd name="T29" fmla="*/ 14 h 296"/>
                <a:gd name="T30" fmla="*/ 20 w 185"/>
                <a:gd name="T31" fmla="*/ 67 h 296"/>
                <a:gd name="T32" fmla="*/ 43 w 185"/>
                <a:gd name="T33" fmla="*/ 139 h 296"/>
                <a:gd name="T34" fmla="*/ 44 w 185"/>
                <a:gd name="T35" fmla="*/ 141 h 296"/>
                <a:gd name="T36" fmla="*/ 66 w 185"/>
                <a:gd name="T37" fmla="*/ 195 h 296"/>
                <a:gd name="T38" fmla="*/ 61 w 185"/>
                <a:gd name="T39" fmla="*/ 200 h 296"/>
                <a:gd name="T40" fmla="*/ 56 w 185"/>
                <a:gd name="T41" fmla="*/ 194 h 296"/>
                <a:gd name="T42" fmla="*/ 37 w 185"/>
                <a:gd name="T43" fmla="*/ 148 h 296"/>
                <a:gd name="T44" fmla="*/ 35 w 185"/>
                <a:gd name="T45" fmla="*/ 147 h 296"/>
                <a:gd name="T46" fmla="*/ 10 w 185"/>
                <a:gd name="T47" fmla="*/ 65 h 296"/>
                <a:gd name="T48" fmla="*/ 104 w 185"/>
                <a:gd name="T49" fmla="*/ 4 h 296"/>
                <a:gd name="T50" fmla="*/ 168 w 185"/>
                <a:gd name="T51" fmla="*/ 35 h 296"/>
                <a:gd name="T52" fmla="*/ 179 w 185"/>
                <a:gd name="T53" fmla="*/ 106 h 296"/>
                <a:gd name="T54" fmla="*/ 145 w 185"/>
                <a:gd name="T55" fmla="*/ 154 h 296"/>
                <a:gd name="T56" fmla="*/ 126 w 185"/>
                <a:gd name="T57" fmla="*/ 176 h 296"/>
                <a:gd name="T58" fmla="*/ 121 w 185"/>
                <a:gd name="T59" fmla="*/ 197 h 296"/>
                <a:gd name="T60" fmla="*/ 109 w 185"/>
                <a:gd name="T61" fmla="*/ 217 h 296"/>
                <a:gd name="T62" fmla="*/ 94 w 185"/>
                <a:gd name="T63" fmla="*/ 217 h 296"/>
                <a:gd name="T64" fmla="*/ 51 w 185"/>
                <a:gd name="T65" fmla="*/ 225 h 296"/>
                <a:gd name="T66" fmla="*/ 56 w 185"/>
                <a:gd name="T67" fmla="*/ 230 h 296"/>
                <a:gd name="T68" fmla="*/ 57 w 185"/>
                <a:gd name="T69" fmla="*/ 230 h 296"/>
                <a:gd name="T70" fmla="*/ 110 w 185"/>
                <a:gd name="T71" fmla="*/ 228 h 296"/>
                <a:gd name="T72" fmla="*/ 114 w 185"/>
                <a:gd name="T73" fmla="*/ 241 h 296"/>
                <a:gd name="T74" fmla="*/ 59 w 185"/>
                <a:gd name="T75" fmla="*/ 242 h 296"/>
                <a:gd name="T76" fmla="*/ 57 w 185"/>
                <a:gd name="T77" fmla="*/ 242 h 296"/>
                <a:gd name="T78" fmla="*/ 52 w 185"/>
                <a:gd name="T79" fmla="*/ 246 h 296"/>
                <a:gd name="T80" fmla="*/ 52 w 185"/>
                <a:gd name="T81" fmla="*/ 256 h 296"/>
                <a:gd name="T82" fmla="*/ 104 w 185"/>
                <a:gd name="T83" fmla="*/ 256 h 296"/>
                <a:gd name="T84" fmla="*/ 114 w 185"/>
                <a:gd name="T85" fmla="*/ 267 h 296"/>
                <a:gd name="T86" fmla="*/ 106 w 185"/>
                <a:gd name="T87" fmla="*/ 276 h 296"/>
                <a:gd name="T88" fmla="*/ 52 w 185"/>
                <a:gd name="T89" fmla="*/ 269 h 296"/>
                <a:gd name="T90" fmla="*/ 63 w 185"/>
                <a:gd name="T91" fmla="*/ 287 h 296"/>
                <a:gd name="T92" fmla="*/ 64 w 185"/>
                <a:gd name="T93" fmla="*/ 294 h 296"/>
                <a:gd name="T94" fmla="*/ 59 w 185"/>
                <a:gd name="T95" fmla="*/ 296 h 296"/>
                <a:gd name="T96" fmla="*/ 62 w 185"/>
                <a:gd name="T97" fmla="*/ 263 h 296"/>
                <a:gd name="T98" fmla="*/ 102 w 185"/>
                <a:gd name="T99" fmla="*/ 267 h 296"/>
                <a:gd name="T100" fmla="*/ 99 w 185"/>
                <a:gd name="T101" fmla="*/ 265 h 296"/>
                <a:gd name="T102" fmla="*/ 62 w 185"/>
                <a:gd name="T103" fmla="*/ 263 h 296"/>
                <a:gd name="T104" fmla="*/ 73 w 185"/>
                <a:gd name="T105" fmla="*/ 235 h 296"/>
                <a:gd name="T106" fmla="*/ 104 w 185"/>
                <a:gd name="T107" fmla="*/ 236 h 296"/>
                <a:gd name="T108" fmla="*/ 103 w 185"/>
                <a:gd name="T109" fmla="*/ 235 h 296"/>
                <a:gd name="T110" fmla="*/ 73 w 185"/>
                <a:gd name="T111" fmla="*/ 235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5" h="296">
                  <a:moveTo>
                    <a:pt x="59" y="296"/>
                  </a:moveTo>
                  <a:cubicBezTo>
                    <a:pt x="58" y="296"/>
                    <a:pt x="58" y="296"/>
                    <a:pt x="57" y="295"/>
                  </a:cubicBezTo>
                  <a:cubicBezTo>
                    <a:pt x="39" y="280"/>
                    <a:pt x="40" y="269"/>
                    <a:pt x="44" y="263"/>
                  </a:cubicBezTo>
                  <a:cubicBezTo>
                    <a:pt x="44" y="263"/>
                    <a:pt x="44" y="263"/>
                    <a:pt x="44" y="262"/>
                  </a:cubicBezTo>
                  <a:cubicBezTo>
                    <a:pt x="37" y="255"/>
                    <a:pt x="37" y="246"/>
                    <a:pt x="45" y="239"/>
                  </a:cubicBezTo>
                  <a:cubicBezTo>
                    <a:pt x="45" y="238"/>
                    <a:pt x="46" y="237"/>
                    <a:pt x="47" y="236"/>
                  </a:cubicBezTo>
                  <a:cubicBezTo>
                    <a:pt x="41" y="232"/>
                    <a:pt x="40" y="228"/>
                    <a:pt x="41" y="224"/>
                  </a:cubicBezTo>
                  <a:cubicBezTo>
                    <a:pt x="43" y="204"/>
                    <a:pt x="74" y="205"/>
                    <a:pt x="95" y="206"/>
                  </a:cubicBezTo>
                  <a:cubicBezTo>
                    <a:pt x="100" y="206"/>
                    <a:pt x="105" y="207"/>
                    <a:pt x="107" y="206"/>
                  </a:cubicBezTo>
                  <a:cubicBezTo>
                    <a:pt x="109" y="206"/>
                    <a:pt x="110" y="206"/>
                    <a:pt x="111" y="196"/>
                  </a:cubicBezTo>
                  <a:cubicBezTo>
                    <a:pt x="112" y="190"/>
                    <a:pt x="113" y="181"/>
                    <a:pt x="116" y="172"/>
                  </a:cubicBezTo>
                  <a:cubicBezTo>
                    <a:pt x="121" y="160"/>
                    <a:pt x="130" y="153"/>
                    <a:pt x="139" y="146"/>
                  </a:cubicBezTo>
                  <a:cubicBezTo>
                    <a:pt x="151" y="136"/>
                    <a:pt x="163" y="127"/>
                    <a:pt x="169" y="104"/>
                  </a:cubicBezTo>
                  <a:cubicBezTo>
                    <a:pt x="175" y="79"/>
                    <a:pt x="171" y="58"/>
                    <a:pt x="160" y="42"/>
                  </a:cubicBezTo>
                  <a:cubicBezTo>
                    <a:pt x="148" y="26"/>
                    <a:pt x="128" y="16"/>
                    <a:pt x="103" y="14"/>
                  </a:cubicBezTo>
                  <a:cubicBezTo>
                    <a:pt x="52" y="11"/>
                    <a:pt x="27" y="41"/>
                    <a:pt x="20" y="67"/>
                  </a:cubicBezTo>
                  <a:cubicBezTo>
                    <a:pt x="11" y="107"/>
                    <a:pt x="29" y="126"/>
                    <a:pt x="43" y="139"/>
                  </a:cubicBezTo>
                  <a:cubicBezTo>
                    <a:pt x="44" y="141"/>
                    <a:pt x="44" y="141"/>
                    <a:pt x="44" y="141"/>
                  </a:cubicBezTo>
                  <a:cubicBezTo>
                    <a:pt x="61" y="158"/>
                    <a:pt x="66" y="183"/>
                    <a:pt x="66" y="195"/>
                  </a:cubicBezTo>
                  <a:cubicBezTo>
                    <a:pt x="66" y="198"/>
                    <a:pt x="64" y="200"/>
                    <a:pt x="61" y="200"/>
                  </a:cubicBezTo>
                  <a:cubicBezTo>
                    <a:pt x="58" y="200"/>
                    <a:pt x="56" y="197"/>
                    <a:pt x="56" y="194"/>
                  </a:cubicBezTo>
                  <a:cubicBezTo>
                    <a:pt x="56" y="184"/>
                    <a:pt x="51" y="163"/>
                    <a:pt x="37" y="148"/>
                  </a:cubicBezTo>
                  <a:cubicBezTo>
                    <a:pt x="35" y="147"/>
                    <a:pt x="35" y="147"/>
                    <a:pt x="35" y="147"/>
                  </a:cubicBezTo>
                  <a:cubicBezTo>
                    <a:pt x="22" y="133"/>
                    <a:pt x="0" y="110"/>
                    <a:pt x="10" y="65"/>
                  </a:cubicBezTo>
                  <a:cubicBezTo>
                    <a:pt x="17" y="35"/>
                    <a:pt x="46" y="0"/>
                    <a:pt x="104" y="4"/>
                  </a:cubicBezTo>
                  <a:cubicBezTo>
                    <a:pt x="132" y="6"/>
                    <a:pt x="154" y="17"/>
                    <a:pt x="168" y="35"/>
                  </a:cubicBezTo>
                  <a:cubicBezTo>
                    <a:pt x="182" y="54"/>
                    <a:pt x="185" y="78"/>
                    <a:pt x="179" y="106"/>
                  </a:cubicBezTo>
                  <a:cubicBezTo>
                    <a:pt x="172" y="133"/>
                    <a:pt x="158" y="144"/>
                    <a:pt x="145" y="154"/>
                  </a:cubicBezTo>
                  <a:cubicBezTo>
                    <a:pt x="137" y="161"/>
                    <a:pt x="130" y="166"/>
                    <a:pt x="126" y="176"/>
                  </a:cubicBezTo>
                  <a:cubicBezTo>
                    <a:pt x="123" y="184"/>
                    <a:pt x="122" y="191"/>
                    <a:pt x="121" y="197"/>
                  </a:cubicBezTo>
                  <a:cubicBezTo>
                    <a:pt x="120" y="206"/>
                    <a:pt x="119" y="215"/>
                    <a:pt x="109" y="217"/>
                  </a:cubicBezTo>
                  <a:cubicBezTo>
                    <a:pt x="105" y="217"/>
                    <a:pt x="100" y="217"/>
                    <a:pt x="94" y="217"/>
                  </a:cubicBezTo>
                  <a:cubicBezTo>
                    <a:pt x="80" y="216"/>
                    <a:pt x="52" y="215"/>
                    <a:pt x="51" y="225"/>
                  </a:cubicBezTo>
                  <a:cubicBezTo>
                    <a:pt x="51" y="226"/>
                    <a:pt x="52" y="228"/>
                    <a:pt x="56" y="230"/>
                  </a:cubicBezTo>
                  <a:cubicBezTo>
                    <a:pt x="56" y="230"/>
                    <a:pt x="57" y="230"/>
                    <a:pt x="57" y="230"/>
                  </a:cubicBezTo>
                  <a:cubicBezTo>
                    <a:pt x="74" y="222"/>
                    <a:pt x="101" y="219"/>
                    <a:pt x="110" y="228"/>
                  </a:cubicBezTo>
                  <a:cubicBezTo>
                    <a:pt x="117" y="234"/>
                    <a:pt x="116" y="239"/>
                    <a:pt x="114" y="241"/>
                  </a:cubicBezTo>
                  <a:cubicBezTo>
                    <a:pt x="108" y="252"/>
                    <a:pt x="74" y="248"/>
                    <a:pt x="59" y="242"/>
                  </a:cubicBezTo>
                  <a:cubicBezTo>
                    <a:pt x="58" y="242"/>
                    <a:pt x="58" y="242"/>
                    <a:pt x="57" y="242"/>
                  </a:cubicBezTo>
                  <a:cubicBezTo>
                    <a:pt x="55" y="243"/>
                    <a:pt x="53" y="244"/>
                    <a:pt x="52" y="246"/>
                  </a:cubicBezTo>
                  <a:cubicBezTo>
                    <a:pt x="49" y="249"/>
                    <a:pt x="48" y="251"/>
                    <a:pt x="52" y="256"/>
                  </a:cubicBezTo>
                  <a:cubicBezTo>
                    <a:pt x="65" y="248"/>
                    <a:pt x="89" y="249"/>
                    <a:pt x="104" y="256"/>
                  </a:cubicBezTo>
                  <a:cubicBezTo>
                    <a:pt x="106" y="257"/>
                    <a:pt x="114" y="261"/>
                    <a:pt x="114" y="267"/>
                  </a:cubicBezTo>
                  <a:cubicBezTo>
                    <a:pt x="114" y="270"/>
                    <a:pt x="112" y="273"/>
                    <a:pt x="106" y="276"/>
                  </a:cubicBezTo>
                  <a:cubicBezTo>
                    <a:pt x="95" y="280"/>
                    <a:pt x="69" y="280"/>
                    <a:pt x="52" y="269"/>
                  </a:cubicBezTo>
                  <a:cubicBezTo>
                    <a:pt x="50" y="275"/>
                    <a:pt x="59" y="284"/>
                    <a:pt x="63" y="287"/>
                  </a:cubicBezTo>
                  <a:cubicBezTo>
                    <a:pt x="66" y="289"/>
                    <a:pt x="66" y="292"/>
                    <a:pt x="64" y="294"/>
                  </a:cubicBezTo>
                  <a:cubicBezTo>
                    <a:pt x="63" y="296"/>
                    <a:pt x="61" y="296"/>
                    <a:pt x="59" y="296"/>
                  </a:cubicBezTo>
                  <a:close/>
                  <a:moveTo>
                    <a:pt x="62" y="263"/>
                  </a:moveTo>
                  <a:cubicBezTo>
                    <a:pt x="76" y="269"/>
                    <a:pt x="95" y="269"/>
                    <a:pt x="102" y="267"/>
                  </a:cubicBezTo>
                  <a:cubicBezTo>
                    <a:pt x="101" y="266"/>
                    <a:pt x="100" y="266"/>
                    <a:pt x="99" y="265"/>
                  </a:cubicBezTo>
                  <a:cubicBezTo>
                    <a:pt x="88" y="260"/>
                    <a:pt x="72" y="260"/>
                    <a:pt x="62" y="263"/>
                  </a:cubicBezTo>
                  <a:close/>
                  <a:moveTo>
                    <a:pt x="73" y="235"/>
                  </a:moveTo>
                  <a:cubicBezTo>
                    <a:pt x="86" y="238"/>
                    <a:pt x="100" y="238"/>
                    <a:pt x="104" y="236"/>
                  </a:cubicBezTo>
                  <a:cubicBezTo>
                    <a:pt x="104" y="236"/>
                    <a:pt x="104" y="236"/>
                    <a:pt x="103" y="235"/>
                  </a:cubicBezTo>
                  <a:cubicBezTo>
                    <a:pt x="99" y="231"/>
                    <a:pt x="85" y="232"/>
                    <a:pt x="73" y="235"/>
                  </a:cubicBezTo>
                  <a:close/>
                </a:path>
              </a:pathLst>
            </a:custGeom>
            <a:solidFill>
              <a:srgbClr val="99DD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4"/>
            <p:cNvSpPr/>
            <p:nvPr/>
          </p:nvSpPr>
          <p:spPr bwMode="auto">
            <a:xfrm>
              <a:off x="3066978" y="4876800"/>
              <a:ext cx="273050" cy="403225"/>
            </a:xfrm>
            <a:custGeom>
              <a:avLst/>
              <a:gdLst>
                <a:gd name="T0" fmla="*/ 48 w 110"/>
                <a:gd name="T1" fmla="*/ 160 h 163"/>
                <a:gd name="T2" fmla="*/ 38 w 110"/>
                <a:gd name="T3" fmla="*/ 93 h 163"/>
                <a:gd name="T4" fmla="*/ 15 w 110"/>
                <a:gd name="T5" fmla="*/ 46 h 163"/>
                <a:gd name="T6" fmla="*/ 13 w 110"/>
                <a:gd name="T7" fmla="*/ 32 h 163"/>
                <a:gd name="T8" fmla="*/ 29 w 110"/>
                <a:gd name="T9" fmla="*/ 47 h 163"/>
                <a:gd name="T10" fmla="*/ 50 w 110"/>
                <a:gd name="T11" fmla="*/ 30 h 163"/>
                <a:gd name="T12" fmla="*/ 52 w 110"/>
                <a:gd name="T13" fmla="*/ 6 h 163"/>
                <a:gd name="T14" fmla="*/ 64 w 110"/>
                <a:gd name="T15" fmla="*/ 21 h 163"/>
                <a:gd name="T16" fmla="*/ 78 w 110"/>
                <a:gd name="T17" fmla="*/ 40 h 163"/>
                <a:gd name="T18" fmla="*/ 91 w 110"/>
                <a:gd name="T19" fmla="*/ 29 h 163"/>
                <a:gd name="T20" fmla="*/ 97 w 110"/>
                <a:gd name="T21" fmla="*/ 37 h 163"/>
                <a:gd name="T22" fmla="*/ 90 w 110"/>
                <a:gd name="T23" fmla="*/ 54 h 163"/>
                <a:gd name="T24" fmla="*/ 95 w 110"/>
                <a:gd name="T25" fmla="*/ 56 h 163"/>
                <a:gd name="T26" fmla="*/ 94 w 110"/>
                <a:gd name="T27" fmla="*/ 23 h 163"/>
                <a:gd name="T28" fmla="*/ 83 w 110"/>
                <a:gd name="T29" fmla="*/ 28 h 163"/>
                <a:gd name="T30" fmla="*/ 77 w 110"/>
                <a:gd name="T31" fmla="*/ 34 h 163"/>
                <a:gd name="T32" fmla="*/ 72 w 110"/>
                <a:gd name="T33" fmla="*/ 29 h 163"/>
                <a:gd name="T34" fmla="*/ 53 w 110"/>
                <a:gd name="T35" fmla="*/ 0 h 163"/>
                <a:gd name="T36" fmla="*/ 44 w 110"/>
                <a:gd name="T37" fmla="*/ 28 h 163"/>
                <a:gd name="T38" fmla="*/ 39 w 110"/>
                <a:gd name="T39" fmla="*/ 44 h 163"/>
                <a:gd name="T40" fmla="*/ 24 w 110"/>
                <a:gd name="T41" fmla="*/ 35 h 163"/>
                <a:gd name="T42" fmla="*/ 12 w 110"/>
                <a:gd name="T43" fmla="*/ 26 h 163"/>
                <a:gd name="T44" fmla="*/ 6 w 110"/>
                <a:gd name="T45" fmla="*/ 42 h 163"/>
                <a:gd name="T46" fmla="*/ 22 w 110"/>
                <a:gd name="T47" fmla="*/ 66 h 163"/>
                <a:gd name="T48" fmla="*/ 33 w 110"/>
                <a:gd name="T49" fmla="*/ 93 h 163"/>
                <a:gd name="T50" fmla="*/ 42 w 110"/>
                <a:gd name="T51" fmla="*/ 143 h 163"/>
                <a:gd name="T52" fmla="*/ 43 w 110"/>
                <a:gd name="T53" fmla="*/ 159 h 163"/>
                <a:gd name="T54" fmla="*/ 48 w 110"/>
                <a:gd name="T55" fmla="*/ 16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0" h="163">
                  <a:moveTo>
                    <a:pt x="48" y="160"/>
                  </a:moveTo>
                  <a:cubicBezTo>
                    <a:pt x="48" y="138"/>
                    <a:pt x="44" y="115"/>
                    <a:pt x="38" y="93"/>
                  </a:cubicBezTo>
                  <a:cubicBezTo>
                    <a:pt x="33" y="76"/>
                    <a:pt x="26" y="60"/>
                    <a:pt x="15" y="46"/>
                  </a:cubicBezTo>
                  <a:cubicBezTo>
                    <a:pt x="13" y="43"/>
                    <a:pt x="2" y="28"/>
                    <a:pt x="13" y="32"/>
                  </a:cubicBezTo>
                  <a:cubicBezTo>
                    <a:pt x="20" y="36"/>
                    <a:pt x="22" y="43"/>
                    <a:pt x="29" y="47"/>
                  </a:cubicBezTo>
                  <a:cubicBezTo>
                    <a:pt x="42" y="54"/>
                    <a:pt x="50" y="42"/>
                    <a:pt x="50" y="30"/>
                  </a:cubicBezTo>
                  <a:cubicBezTo>
                    <a:pt x="49" y="24"/>
                    <a:pt x="45" y="10"/>
                    <a:pt x="52" y="6"/>
                  </a:cubicBezTo>
                  <a:cubicBezTo>
                    <a:pt x="58" y="2"/>
                    <a:pt x="63" y="17"/>
                    <a:pt x="64" y="21"/>
                  </a:cubicBezTo>
                  <a:cubicBezTo>
                    <a:pt x="67" y="27"/>
                    <a:pt x="66" y="49"/>
                    <a:pt x="78" y="40"/>
                  </a:cubicBezTo>
                  <a:cubicBezTo>
                    <a:pt x="83" y="37"/>
                    <a:pt x="86" y="32"/>
                    <a:pt x="91" y="29"/>
                  </a:cubicBezTo>
                  <a:cubicBezTo>
                    <a:pt x="96" y="26"/>
                    <a:pt x="97" y="33"/>
                    <a:pt x="97" y="37"/>
                  </a:cubicBezTo>
                  <a:cubicBezTo>
                    <a:pt x="96" y="42"/>
                    <a:pt x="93" y="48"/>
                    <a:pt x="90" y="54"/>
                  </a:cubicBezTo>
                  <a:cubicBezTo>
                    <a:pt x="89" y="57"/>
                    <a:pt x="94" y="59"/>
                    <a:pt x="95" y="56"/>
                  </a:cubicBezTo>
                  <a:cubicBezTo>
                    <a:pt x="98" y="49"/>
                    <a:pt x="110" y="25"/>
                    <a:pt x="94" y="23"/>
                  </a:cubicBezTo>
                  <a:cubicBezTo>
                    <a:pt x="90" y="23"/>
                    <a:pt x="86" y="25"/>
                    <a:pt x="83" y="28"/>
                  </a:cubicBezTo>
                  <a:cubicBezTo>
                    <a:pt x="81" y="30"/>
                    <a:pt x="79" y="32"/>
                    <a:pt x="77" y="34"/>
                  </a:cubicBezTo>
                  <a:cubicBezTo>
                    <a:pt x="72" y="39"/>
                    <a:pt x="72" y="34"/>
                    <a:pt x="72" y="29"/>
                  </a:cubicBezTo>
                  <a:cubicBezTo>
                    <a:pt x="70" y="20"/>
                    <a:pt x="66" y="0"/>
                    <a:pt x="53" y="0"/>
                  </a:cubicBezTo>
                  <a:cubicBezTo>
                    <a:pt x="41" y="1"/>
                    <a:pt x="44" y="20"/>
                    <a:pt x="44" y="28"/>
                  </a:cubicBezTo>
                  <a:cubicBezTo>
                    <a:pt x="45" y="33"/>
                    <a:pt x="44" y="41"/>
                    <a:pt x="39" y="44"/>
                  </a:cubicBezTo>
                  <a:cubicBezTo>
                    <a:pt x="33" y="46"/>
                    <a:pt x="27" y="39"/>
                    <a:pt x="24" y="35"/>
                  </a:cubicBezTo>
                  <a:cubicBezTo>
                    <a:pt x="21" y="31"/>
                    <a:pt x="16" y="28"/>
                    <a:pt x="12" y="26"/>
                  </a:cubicBezTo>
                  <a:cubicBezTo>
                    <a:pt x="0" y="23"/>
                    <a:pt x="3" y="36"/>
                    <a:pt x="6" y="42"/>
                  </a:cubicBezTo>
                  <a:cubicBezTo>
                    <a:pt x="11" y="50"/>
                    <a:pt x="18" y="58"/>
                    <a:pt x="22" y="66"/>
                  </a:cubicBezTo>
                  <a:cubicBezTo>
                    <a:pt x="27" y="75"/>
                    <a:pt x="30" y="84"/>
                    <a:pt x="33" y="93"/>
                  </a:cubicBezTo>
                  <a:cubicBezTo>
                    <a:pt x="38" y="109"/>
                    <a:pt x="40" y="126"/>
                    <a:pt x="42" y="143"/>
                  </a:cubicBezTo>
                  <a:cubicBezTo>
                    <a:pt x="42" y="147"/>
                    <a:pt x="43" y="156"/>
                    <a:pt x="43" y="159"/>
                  </a:cubicBezTo>
                  <a:cubicBezTo>
                    <a:pt x="43" y="162"/>
                    <a:pt x="48" y="163"/>
                    <a:pt x="48" y="160"/>
                  </a:cubicBezTo>
                  <a:close/>
                </a:path>
              </a:pathLst>
            </a:custGeom>
            <a:solidFill>
              <a:srgbClr val="99DD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5"/>
            <p:cNvSpPr>
              <a:spLocks noEditPoints="1"/>
            </p:cNvSpPr>
            <p:nvPr/>
          </p:nvSpPr>
          <p:spPr bwMode="auto">
            <a:xfrm>
              <a:off x="2322440" y="4679950"/>
              <a:ext cx="582613" cy="869950"/>
            </a:xfrm>
            <a:custGeom>
              <a:avLst/>
              <a:gdLst>
                <a:gd name="T0" fmla="*/ 192 w 235"/>
                <a:gd name="T1" fmla="*/ 350 h 351"/>
                <a:gd name="T2" fmla="*/ 189 w 235"/>
                <a:gd name="T3" fmla="*/ 350 h 351"/>
                <a:gd name="T4" fmla="*/ 157 w 235"/>
                <a:gd name="T5" fmla="*/ 324 h 351"/>
                <a:gd name="T6" fmla="*/ 157 w 235"/>
                <a:gd name="T7" fmla="*/ 323 h 351"/>
                <a:gd name="T8" fmla="*/ 144 w 235"/>
                <a:gd name="T9" fmla="*/ 297 h 351"/>
                <a:gd name="T10" fmla="*/ 145 w 235"/>
                <a:gd name="T11" fmla="*/ 294 h 351"/>
                <a:gd name="T12" fmla="*/ 132 w 235"/>
                <a:gd name="T13" fmla="*/ 284 h 351"/>
                <a:gd name="T14" fmla="*/ 179 w 235"/>
                <a:gd name="T15" fmla="*/ 235 h 351"/>
                <a:gd name="T16" fmla="*/ 192 w 235"/>
                <a:gd name="T17" fmla="*/ 228 h 351"/>
                <a:gd name="T18" fmla="*/ 191 w 235"/>
                <a:gd name="T19" fmla="*/ 215 h 351"/>
                <a:gd name="T20" fmla="*/ 183 w 235"/>
                <a:gd name="T21" fmla="*/ 186 h 351"/>
                <a:gd name="T22" fmla="*/ 192 w 235"/>
                <a:gd name="T23" fmla="*/ 146 h 351"/>
                <a:gd name="T24" fmla="*/ 199 w 235"/>
                <a:gd name="T25" fmla="*/ 84 h 351"/>
                <a:gd name="T26" fmla="*/ 155 w 235"/>
                <a:gd name="T27" fmla="*/ 23 h 351"/>
                <a:gd name="T28" fmla="*/ 80 w 235"/>
                <a:gd name="T29" fmla="*/ 27 h 351"/>
                <a:gd name="T30" fmla="*/ 22 w 235"/>
                <a:gd name="T31" fmla="*/ 129 h 351"/>
                <a:gd name="T32" fmla="*/ 86 w 235"/>
                <a:gd name="T33" fmla="*/ 193 h 351"/>
                <a:gd name="T34" fmla="*/ 89 w 235"/>
                <a:gd name="T35" fmla="*/ 194 h 351"/>
                <a:gd name="T36" fmla="*/ 142 w 235"/>
                <a:gd name="T37" fmla="*/ 239 h 351"/>
                <a:gd name="T38" fmla="*/ 139 w 235"/>
                <a:gd name="T39" fmla="*/ 247 h 351"/>
                <a:gd name="T40" fmla="*/ 131 w 235"/>
                <a:gd name="T41" fmla="*/ 244 h 351"/>
                <a:gd name="T42" fmla="*/ 85 w 235"/>
                <a:gd name="T43" fmla="*/ 206 h 351"/>
                <a:gd name="T44" fmla="*/ 82 w 235"/>
                <a:gd name="T45" fmla="*/ 205 h 351"/>
                <a:gd name="T46" fmla="*/ 10 w 235"/>
                <a:gd name="T47" fmla="*/ 132 h 351"/>
                <a:gd name="T48" fmla="*/ 75 w 235"/>
                <a:gd name="T49" fmla="*/ 15 h 351"/>
                <a:gd name="T50" fmla="*/ 161 w 235"/>
                <a:gd name="T51" fmla="*/ 12 h 351"/>
                <a:gd name="T52" fmla="*/ 212 w 235"/>
                <a:gd name="T53" fmla="*/ 81 h 351"/>
                <a:gd name="T54" fmla="*/ 203 w 235"/>
                <a:gd name="T55" fmla="*/ 151 h 351"/>
                <a:gd name="T56" fmla="*/ 195 w 235"/>
                <a:gd name="T57" fmla="*/ 185 h 351"/>
                <a:gd name="T58" fmla="*/ 202 w 235"/>
                <a:gd name="T59" fmla="*/ 210 h 351"/>
                <a:gd name="T60" fmla="*/ 200 w 235"/>
                <a:gd name="T61" fmla="*/ 238 h 351"/>
                <a:gd name="T62" fmla="*/ 184 w 235"/>
                <a:gd name="T63" fmla="*/ 246 h 351"/>
                <a:gd name="T64" fmla="*/ 144 w 235"/>
                <a:gd name="T65" fmla="*/ 280 h 351"/>
                <a:gd name="T66" fmla="*/ 152 w 235"/>
                <a:gd name="T67" fmla="*/ 282 h 351"/>
                <a:gd name="T68" fmla="*/ 152 w 235"/>
                <a:gd name="T69" fmla="*/ 282 h 351"/>
                <a:gd name="T70" fmla="*/ 207 w 235"/>
                <a:gd name="T71" fmla="*/ 249 h 351"/>
                <a:gd name="T72" fmla="*/ 219 w 235"/>
                <a:gd name="T73" fmla="*/ 261 h 351"/>
                <a:gd name="T74" fmla="*/ 162 w 235"/>
                <a:gd name="T75" fmla="*/ 293 h 351"/>
                <a:gd name="T76" fmla="*/ 159 w 235"/>
                <a:gd name="T77" fmla="*/ 294 h 351"/>
                <a:gd name="T78" fmla="*/ 156 w 235"/>
                <a:gd name="T79" fmla="*/ 301 h 351"/>
                <a:gd name="T80" fmla="*/ 162 w 235"/>
                <a:gd name="T81" fmla="*/ 311 h 351"/>
                <a:gd name="T82" fmla="*/ 217 w 235"/>
                <a:gd name="T83" fmla="*/ 282 h 351"/>
                <a:gd name="T84" fmla="*/ 233 w 235"/>
                <a:gd name="T85" fmla="*/ 289 h 351"/>
                <a:gd name="T86" fmla="*/ 230 w 235"/>
                <a:gd name="T87" fmla="*/ 302 h 351"/>
                <a:gd name="T88" fmla="*/ 169 w 235"/>
                <a:gd name="T89" fmla="*/ 325 h 351"/>
                <a:gd name="T90" fmla="*/ 191 w 235"/>
                <a:gd name="T91" fmla="*/ 338 h 351"/>
                <a:gd name="T92" fmla="*/ 196 w 235"/>
                <a:gd name="T93" fmla="*/ 346 h 351"/>
                <a:gd name="T94" fmla="*/ 192 w 235"/>
                <a:gd name="T95" fmla="*/ 350 h 351"/>
                <a:gd name="T96" fmla="*/ 176 w 235"/>
                <a:gd name="T97" fmla="*/ 313 h 351"/>
                <a:gd name="T98" fmla="*/ 220 w 235"/>
                <a:gd name="T99" fmla="*/ 295 h 351"/>
                <a:gd name="T100" fmla="*/ 217 w 235"/>
                <a:gd name="T101" fmla="*/ 295 h 351"/>
                <a:gd name="T102" fmla="*/ 176 w 235"/>
                <a:gd name="T103" fmla="*/ 313 h 351"/>
                <a:gd name="T104" fmla="*/ 172 w 235"/>
                <a:gd name="T105" fmla="*/ 278 h 351"/>
                <a:gd name="T106" fmla="*/ 206 w 235"/>
                <a:gd name="T107" fmla="*/ 261 h 351"/>
                <a:gd name="T108" fmla="*/ 204 w 235"/>
                <a:gd name="T109" fmla="*/ 261 h 351"/>
                <a:gd name="T110" fmla="*/ 172 w 235"/>
                <a:gd name="T111" fmla="*/ 278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35" h="351">
                  <a:moveTo>
                    <a:pt x="192" y="350"/>
                  </a:moveTo>
                  <a:cubicBezTo>
                    <a:pt x="191" y="351"/>
                    <a:pt x="190" y="351"/>
                    <a:pt x="189" y="350"/>
                  </a:cubicBezTo>
                  <a:cubicBezTo>
                    <a:pt x="161" y="345"/>
                    <a:pt x="156" y="333"/>
                    <a:pt x="157" y="324"/>
                  </a:cubicBezTo>
                  <a:cubicBezTo>
                    <a:pt x="157" y="323"/>
                    <a:pt x="157" y="323"/>
                    <a:pt x="157" y="323"/>
                  </a:cubicBezTo>
                  <a:cubicBezTo>
                    <a:pt x="146" y="319"/>
                    <a:pt x="141" y="309"/>
                    <a:pt x="144" y="297"/>
                  </a:cubicBezTo>
                  <a:cubicBezTo>
                    <a:pt x="144" y="296"/>
                    <a:pt x="145" y="295"/>
                    <a:pt x="145" y="294"/>
                  </a:cubicBezTo>
                  <a:cubicBezTo>
                    <a:pt x="137" y="292"/>
                    <a:pt x="133" y="288"/>
                    <a:pt x="132" y="284"/>
                  </a:cubicBezTo>
                  <a:cubicBezTo>
                    <a:pt x="123" y="262"/>
                    <a:pt x="157" y="245"/>
                    <a:pt x="179" y="235"/>
                  </a:cubicBezTo>
                  <a:cubicBezTo>
                    <a:pt x="185" y="232"/>
                    <a:pt x="190" y="229"/>
                    <a:pt x="192" y="228"/>
                  </a:cubicBezTo>
                  <a:cubicBezTo>
                    <a:pt x="194" y="226"/>
                    <a:pt x="195" y="225"/>
                    <a:pt x="191" y="215"/>
                  </a:cubicBezTo>
                  <a:cubicBezTo>
                    <a:pt x="188" y="208"/>
                    <a:pt x="184" y="198"/>
                    <a:pt x="183" y="186"/>
                  </a:cubicBezTo>
                  <a:cubicBezTo>
                    <a:pt x="181" y="171"/>
                    <a:pt x="186" y="159"/>
                    <a:pt x="192" y="146"/>
                  </a:cubicBezTo>
                  <a:cubicBezTo>
                    <a:pt x="199" y="129"/>
                    <a:pt x="206" y="112"/>
                    <a:pt x="199" y="84"/>
                  </a:cubicBezTo>
                  <a:cubicBezTo>
                    <a:pt x="192" y="55"/>
                    <a:pt x="177" y="34"/>
                    <a:pt x="155" y="23"/>
                  </a:cubicBezTo>
                  <a:cubicBezTo>
                    <a:pt x="134" y="13"/>
                    <a:pt x="107" y="14"/>
                    <a:pt x="80" y="27"/>
                  </a:cubicBezTo>
                  <a:cubicBezTo>
                    <a:pt x="24" y="52"/>
                    <a:pt x="14" y="98"/>
                    <a:pt x="22" y="129"/>
                  </a:cubicBezTo>
                  <a:cubicBezTo>
                    <a:pt x="34" y="176"/>
                    <a:pt x="64" y="186"/>
                    <a:pt x="86" y="193"/>
                  </a:cubicBezTo>
                  <a:cubicBezTo>
                    <a:pt x="89" y="194"/>
                    <a:pt x="89" y="194"/>
                    <a:pt x="89" y="194"/>
                  </a:cubicBezTo>
                  <a:cubicBezTo>
                    <a:pt x="116" y="203"/>
                    <a:pt x="136" y="226"/>
                    <a:pt x="142" y="239"/>
                  </a:cubicBezTo>
                  <a:cubicBezTo>
                    <a:pt x="144" y="242"/>
                    <a:pt x="142" y="245"/>
                    <a:pt x="139" y="247"/>
                  </a:cubicBezTo>
                  <a:cubicBezTo>
                    <a:pt x="136" y="249"/>
                    <a:pt x="133" y="247"/>
                    <a:pt x="131" y="244"/>
                  </a:cubicBezTo>
                  <a:cubicBezTo>
                    <a:pt x="126" y="234"/>
                    <a:pt x="109" y="214"/>
                    <a:pt x="85" y="206"/>
                  </a:cubicBezTo>
                  <a:cubicBezTo>
                    <a:pt x="82" y="205"/>
                    <a:pt x="82" y="205"/>
                    <a:pt x="82" y="205"/>
                  </a:cubicBezTo>
                  <a:cubicBezTo>
                    <a:pt x="61" y="198"/>
                    <a:pt x="24" y="186"/>
                    <a:pt x="10" y="132"/>
                  </a:cubicBezTo>
                  <a:cubicBezTo>
                    <a:pt x="0" y="96"/>
                    <a:pt x="12" y="44"/>
                    <a:pt x="75" y="15"/>
                  </a:cubicBezTo>
                  <a:cubicBezTo>
                    <a:pt x="105" y="1"/>
                    <a:pt x="136" y="0"/>
                    <a:pt x="161" y="12"/>
                  </a:cubicBezTo>
                  <a:cubicBezTo>
                    <a:pt x="186" y="24"/>
                    <a:pt x="203" y="48"/>
                    <a:pt x="212" y="81"/>
                  </a:cubicBezTo>
                  <a:cubicBezTo>
                    <a:pt x="220" y="113"/>
                    <a:pt x="211" y="133"/>
                    <a:pt x="203" y="151"/>
                  </a:cubicBezTo>
                  <a:cubicBezTo>
                    <a:pt x="198" y="163"/>
                    <a:pt x="194" y="173"/>
                    <a:pt x="195" y="185"/>
                  </a:cubicBezTo>
                  <a:cubicBezTo>
                    <a:pt x="196" y="195"/>
                    <a:pt x="199" y="204"/>
                    <a:pt x="202" y="210"/>
                  </a:cubicBezTo>
                  <a:cubicBezTo>
                    <a:pt x="206" y="220"/>
                    <a:pt x="210" y="230"/>
                    <a:pt x="200" y="238"/>
                  </a:cubicBezTo>
                  <a:cubicBezTo>
                    <a:pt x="196" y="240"/>
                    <a:pt x="191" y="243"/>
                    <a:pt x="184" y="246"/>
                  </a:cubicBezTo>
                  <a:cubicBezTo>
                    <a:pt x="168" y="254"/>
                    <a:pt x="139" y="268"/>
                    <a:pt x="144" y="280"/>
                  </a:cubicBezTo>
                  <a:cubicBezTo>
                    <a:pt x="144" y="280"/>
                    <a:pt x="146" y="282"/>
                    <a:pt x="152" y="282"/>
                  </a:cubicBezTo>
                  <a:cubicBezTo>
                    <a:pt x="152" y="282"/>
                    <a:pt x="152" y="282"/>
                    <a:pt x="152" y="282"/>
                  </a:cubicBezTo>
                  <a:cubicBezTo>
                    <a:pt x="166" y="263"/>
                    <a:pt x="192" y="245"/>
                    <a:pt x="207" y="249"/>
                  </a:cubicBezTo>
                  <a:cubicBezTo>
                    <a:pt x="218" y="251"/>
                    <a:pt x="220" y="258"/>
                    <a:pt x="219" y="261"/>
                  </a:cubicBezTo>
                  <a:cubicBezTo>
                    <a:pt x="219" y="276"/>
                    <a:pt x="181" y="290"/>
                    <a:pt x="162" y="293"/>
                  </a:cubicBezTo>
                  <a:cubicBezTo>
                    <a:pt x="161" y="293"/>
                    <a:pt x="160" y="293"/>
                    <a:pt x="159" y="294"/>
                  </a:cubicBezTo>
                  <a:cubicBezTo>
                    <a:pt x="158" y="296"/>
                    <a:pt x="157" y="298"/>
                    <a:pt x="156" y="301"/>
                  </a:cubicBezTo>
                  <a:cubicBezTo>
                    <a:pt x="155" y="305"/>
                    <a:pt x="155" y="309"/>
                    <a:pt x="162" y="311"/>
                  </a:cubicBezTo>
                  <a:cubicBezTo>
                    <a:pt x="172" y="296"/>
                    <a:pt x="197" y="284"/>
                    <a:pt x="217" y="282"/>
                  </a:cubicBezTo>
                  <a:cubicBezTo>
                    <a:pt x="220" y="282"/>
                    <a:pt x="230" y="282"/>
                    <a:pt x="233" y="289"/>
                  </a:cubicBezTo>
                  <a:cubicBezTo>
                    <a:pt x="235" y="292"/>
                    <a:pt x="235" y="296"/>
                    <a:pt x="230" y="302"/>
                  </a:cubicBezTo>
                  <a:cubicBezTo>
                    <a:pt x="221" y="313"/>
                    <a:pt x="194" y="327"/>
                    <a:pt x="169" y="325"/>
                  </a:cubicBezTo>
                  <a:cubicBezTo>
                    <a:pt x="170" y="333"/>
                    <a:pt x="185" y="337"/>
                    <a:pt x="191" y="338"/>
                  </a:cubicBezTo>
                  <a:cubicBezTo>
                    <a:pt x="195" y="339"/>
                    <a:pt x="197" y="342"/>
                    <a:pt x="196" y="346"/>
                  </a:cubicBezTo>
                  <a:cubicBezTo>
                    <a:pt x="196" y="348"/>
                    <a:pt x="194" y="349"/>
                    <a:pt x="192" y="350"/>
                  </a:cubicBezTo>
                  <a:close/>
                  <a:moveTo>
                    <a:pt x="176" y="313"/>
                  </a:moveTo>
                  <a:cubicBezTo>
                    <a:pt x="195" y="312"/>
                    <a:pt x="214" y="301"/>
                    <a:pt x="220" y="295"/>
                  </a:cubicBezTo>
                  <a:cubicBezTo>
                    <a:pt x="219" y="295"/>
                    <a:pt x="219" y="295"/>
                    <a:pt x="217" y="295"/>
                  </a:cubicBezTo>
                  <a:cubicBezTo>
                    <a:pt x="202" y="296"/>
                    <a:pt x="186" y="304"/>
                    <a:pt x="176" y="313"/>
                  </a:cubicBezTo>
                  <a:close/>
                  <a:moveTo>
                    <a:pt x="172" y="278"/>
                  </a:moveTo>
                  <a:cubicBezTo>
                    <a:pt x="187" y="274"/>
                    <a:pt x="202" y="266"/>
                    <a:pt x="206" y="261"/>
                  </a:cubicBezTo>
                  <a:cubicBezTo>
                    <a:pt x="206" y="261"/>
                    <a:pt x="205" y="261"/>
                    <a:pt x="204" y="261"/>
                  </a:cubicBezTo>
                  <a:cubicBezTo>
                    <a:pt x="198" y="259"/>
                    <a:pt x="184" y="267"/>
                    <a:pt x="172" y="278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6"/>
            <p:cNvSpPr/>
            <p:nvPr/>
          </p:nvSpPr>
          <p:spPr bwMode="auto">
            <a:xfrm>
              <a:off x="2433565" y="4830763"/>
              <a:ext cx="320675" cy="458788"/>
            </a:xfrm>
            <a:custGeom>
              <a:avLst/>
              <a:gdLst>
                <a:gd name="T0" fmla="*/ 128 w 129"/>
                <a:gd name="T1" fmla="*/ 179 h 185"/>
                <a:gd name="T2" fmla="*/ 80 w 129"/>
                <a:gd name="T3" fmla="*/ 114 h 185"/>
                <a:gd name="T4" fmla="*/ 29 w 129"/>
                <a:gd name="T5" fmla="*/ 77 h 185"/>
                <a:gd name="T6" fmla="*/ 18 w 129"/>
                <a:gd name="T7" fmla="*/ 64 h 185"/>
                <a:gd name="T8" fmla="*/ 44 w 129"/>
                <a:gd name="T9" fmla="*/ 70 h 185"/>
                <a:gd name="T10" fmla="*/ 56 w 129"/>
                <a:gd name="T11" fmla="*/ 40 h 185"/>
                <a:gd name="T12" fmla="*/ 45 w 129"/>
                <a:gd name="T13" fmla="*/ 13 h 185"/>
                <a:gd name="T14" fmla="*/ 67 w 129"/>
                <a:gd name="T15" fmla="*/ 22 h 185"/>
                <a:gd name="T16" fmla="*/ 92 w 129"/>
                <a:gd name="T17" fmla="*/ 35 h 185"/>
                <a:gd name="T18" fmla="*/ 99 w 129"/>
                <a:gd name="T19" fmla="*/ 16 h 185"/>
                <a:gd name="T20" fmla="*/ 110 w 129"/>
                <a:gd name="T21" fmla="*/ 21 h 185"/>
                <a:gd name="T22" fmla="*/ 113 w 129"/>
                <a:gd name="T23" fmla="*/ 43 h 185"/>
                <a:gd name="T24" fmla="*/ 119 w 129"/>
                <a:gd name="T25" fmla="*/ 42 h 185"/>
                <a:gd name="T26" fmla="*/ 100 w 129"/>
                <a:gd name="T27" fmla="*/ 8 h 185"/>
                <a:gd name="T28" fmla="*/ 91 w 129"/>
                <a:gd name="T29" fmla="*/ 20 h 185"/>
                <a:gd name="T30" fmla="*/ 88 w 129"/>
                <a:gd name="T31" fmla="*/ 30 h 185"/>
                <a:gd name="T32" fmla="*/ 79 w 129"/>
                <a:gd name="T33" fmla="*/ 27 h 185"/>
                <a:gd name="T34" fmla="*/ 44 w 129"/>
                <a:gd name="T35" fmla="*/ 7 h 185"/>
                <a:gd name="T36" fmla="*/ 50 w 129"/>
                <a:gd name="T37" fmla="*/ 41 h 185"/>
                <a:gd name="T38" fmla="*/ 52 w 129"/>
                <a:gd name="T39" fmla="*/ 61 h 185"/>
                <a:gd name="T40" fmla="*/ 32 w 129"/>
                <a:gd name="T41" fmla="*/ 60 h 185"/>
                <a:gd name="T42" fmla="*/ 14 w 129"/>
                <a:gd name="T43" fmla="*/ 58 h 185"/>
                <a:gd name="T44" fmla="*/ 17 w 129"/>
                <a:gd name="T45" fmla="*/ 78 h 185"/>
                <a:gd name="T46" fmla="*/ 48 w 129"/>
                <a:gd name="T47" fmla="*/ 94 h 185"/>
                <a:gd name="T48" fmla="*/ 74 w 129"/>
                <a:gd name="T49" fmla="*/ 117 h 185"/>
                <a:gd name="T50" fmla="*/ 112 w 129"/>
                <a:gd name="T51" fmla="*/ 165 h 185"/>
                <a:gd name="T52" fmla="*/ 122 w 129"/>
                <a:gd name="T53" fmla="*/ 181 h 185"/>
                <a:gd name="T54" fmla="*/ 128 w 129"/>
                <a:gd name="T55" fmla="*/ 179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9" h="185">
                  <a:moveTo>
                    <a:pt x="128" y="179"/>
                  </a:moveTo>
                  <a:cubicBezTo>
                    <a:pt x="115" y="156"/>
                    <a:pt x="99" y="133"/>
                    <a:pt x="80" y="114"/>
                  </a:cubicBezTo>
                  <a:cubicBezTo>
                    <a:pt x="65" y="99"/>
                    <a:pt x="48" y="86"/>
                    <a:pt x="29" y="77"/>
                  </a:cubicBezTo>
                  <a:cubicBezTo>
                    <a:pt x="25" y="75"/>
                    <a:pt x="5" y="65"/>
                    <a:pt x="18" y="64"/>
                  </a:cubicBezTo>
                  <a:cubicBezTo>
                    <a:pt x="28" y="63"/>
                    <a:pt x="35" y="70"/>
                    <a:pt x="44" y="70"/>
                  </a:cubicBezTo>
                  <a:cubicBezTo>
                    <a:pt x="61" y="70"/>
                    <a:pt x="64" y="53"/>
                    <a:pt x="56" y="40"/>
                  </a:cubicBezTo>
                  <a:cubicBezTo>
                    <a:pt x="53" y="34"/>
                    <a:pt x="40" y="21"/>
                    <a:pt x="45" y="13"/>
                  </a:cubicBezTo>
                  <a:cubicBezTo>
                    <a:pt x="50" y="6"/>
                    <a:pt x="64" y="19"/>
                    <a:pt x="67" y="22"/>
                  </a:cubicBezTo>
                  <a:cubicBezTo>
                    <a:pt x="73" y="28"/>
                    <a:pt x="84" y="51"/>
                    <a:pt x="92" y="35"/>
                  </a:cubicBezTo>
                  <a:cubicBezTo>
                    <a:pt x="95" y="29"/>
                    <a:pt x="96" y="22"/>
                    <a:pt x="99" y="16"/>
                  </a:cubicBezTo>
                  <a:cubicBezTo>
                    <a:pt x="103" y="10"/>
                    <a:pt x="109" y="17"/>
                    <a:pt x="110" y="21"/>
                  </a:cubicBezTo>
                  <a:cubicBezTo>
                    <a:pt x="113" y="28"/>
                    <a:pt x="113" y="36"/>
                    <a:pt x="113" y="43"/>
                  </a:cubicBezTo>
                  <a:cubicBezTo>
                    <a:pt x="113" y="47"/>
                    <a:pt x="120" y="46"/>
                    <a:pt x="119" y="42"/>
                  </a:cubicBezTo>
                  <a:cubicBezTo>
                    <a:pt x="119" y="34"/>
                    <a:pt x="117" y="1"/>
                    <a:pt x="100" y="8"/>
                  </a:cubicBezTo>
                  <a:cubicBezTo>
                    <a:pt x="95" y="10"/>
                    <a:pt x="93" y="15"/>
                    <a:pt x="91" y="20"/>
                  </a:cubicBezTo>
                  <a:cubicBezTo>
                    <a:pt x="90" y="23"/>
                    <a:pt x="89" y="26"/>
                    <a:pt x="88" y="30"/>
                  </a:cubicBezTo>
                  <a:cubicBezTo>
                    <a:pt x="85" y="37"/>
                    <a:pt x="82" y="32"/>
                    <a:pt x="79" y="27"/>
                  </a:cubicBezTo>
                  <a:cubicBezTo>
                    <a:pt x="73" y="19"/>
                    <a:pt x="56" y="0"/>
                    <a:pt x="44" y="7"/>
                  </a:cubicBezTo>
                  <a:cubicBezTo>
                    <a:pt x="30" y="14"/>
                    <a:pt x="44" y="34"/>
                    <a:pt x="50" y="41"/>
                  </a:cubicBezTo>
                  <a:cubicBezTo>
                    <a:pt x="53" y="47"/>
                    <a:pt x="57" y="55"/>
                    <a:pt x="52" y="61"/>
                  </a:cubicBezTo>
                  <a:cubicBezTo>
                    <a:pt x="48" y="67"/>
                    <a:pt x="37" y="62"/>
                    <a:pt x="32" y="60"/>
                  </a:cubicBezTo>
                  <a:cubicBezTo>
                    <a:pt x="27" y="58"/>
                    <a:pt x="20" y="57"/>
                    <a:pt x="14" y="58"/>
                  </a:cubicBezTo>
                  <a:cubicBezTo>
                    <a:pt x="0" y="61"/>
                    <a:pt x="10" y="73"/>
                    <a:pt x="17" y="78"/>
                  </a:cubicBezTo>
                  <a:cubicBezTo>
                    <a:pt x="27" y="84"/>
                    <a:pt x="38" y="88"/>
                    <a:pt x="48" y="94"/>
                  </a:cubicBezTo>
                  <a:cubicBezTo>
                    <a:pt x="57" y="101"/>
                    <a:pt x="66" y="109"/>
                    <a:pt x="74" y="117"/>
                  </a:cubicBezTo>
                  <a:cubicBezTo>
                    <a:pt x="88" y="132"/>
                    <a:pt x="101" y="148"/>
                    <a:pt x="112" y="165"/>
                  </a:cubicBezTo>
                  <a:cubicBezTo>
                    <a:pt x="115" y="169"/>
                    <a:pt x="120" y="178"/>
                    <a:pt x="122" y="181"/>
                  </a:cubicBezTo>
                  <a:cubicBezTo>
                    <a:pt x="124" y="185"/>
                    <a:pt x="129" y="183"/>
                    <a:pt x="128" y="179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6009620" y="5763207"/>
            <a:ext cx="1666876" cy="1622425"/>
            <a:chOff x="880990" y="1222375"/>
            <a:chExt cx="1666876" cy="1622425"/>
          </a:xfrm>
        </p:grpSpPr>
        <p:sp>
          <p:nvSpPr>
            <p:cNvPr id="60" name="Freeform 57"/>
            <p:cNvSpPr>
              <a:spLocks noEditPoints="1"/>
            </p:cNvSpPr>
            <p:nvPr/>
          </p:nvSpPr>
          <p:spPr bwMode="auto">
            <a:xfrm>
              <a:off x="880990" y="1420813"/>
              <a:ext cx="660400" cy="842963"/>
            </a:xfrm>
            <a:custGeom>
              <a:avLst/>
              <a:gdLst>
                <a:gd name="T0" fmla="*/ 231 w 266"/>
                <a:gd name="T1" fmla="*/ 339 h 340"/>
                <a:gd name="T2" fmla="*/ 228 w 266"/>
                <a:gd name="T3" fmla="*/ 340 h 340"/>
                <a:gd name="T4" fmla="*/ 192 w 266"/>
                <a:gd name="T5" fmla="*/ 318 h 340"/>
                <a:gd name="T6" fmla="*/ 192 w 266"/>
                <a:gd name="T7" fmla="*/ 318 h 340"/>
                <a:gd name="T8" fmla="*/ 175 w 266"/>
                <a:gd name="T9" fmla="*/ 294 h 340"/>
                <a:gd name="T10" fmla="*/ 175 w 266"/>
                <a:gd name="T11" fmla="*/ 290 h 340"/>
                <a:gd name="T12" fmla="*/ 161 w 266"/>
                <a:gd name="T13" fmla="*/ 283 h 340"/>
                <a:gd name="T14" fmla="*/ 199 w 266"/>
                <a:gd name="T15" fmla="*/ 227 h 340"/>
                <a:gd name="T16" fmla="*/ 212 w 266"/>
                <a:gd name="T17" fmla="*/ 217 h 340"/>
                <a:gd name="T18" fmla="*/ 208 w 266"/>
                <a:gd name="T19" fmla="*/ 205 h 340"/>
                <a:gd name="T20" fmla="*/ 195 w 266"/>
                <a:gd name="T21" fmla="*/ 177 h 340"/>
                <a:gd name="T22" fmla="*/ 198 w 266"/>
                <a:gd name="T23" fmla="*/ 136 h 340"/>
                <a:gd name="T24" fmla="*/ 196 w 266"/>
                <a:gd name="T25" fmla="*/ 73 h 340"/>
                <a:gd name="T26" fmla="*/ 142 w 266"/>
                <a:gd name="T27" fmla="*/ 20 h 340"/>
                <a:gd name="T28" fmla="*/ 68 w 266"/>
                <a:gd name="T29" fmla="*/ 35 h 340"/>
                <a:gd name="T30" fmla="*/ 27 w 266"/>
                <a:gd name="T31" fmla="*/ 147 h 340"/>
                <a:gd name="T32" fmla="*/ 101 w 266"/>
                <a:gd name="T33" fmla="*/ 200 h 340"/>
                <a:gd name="T34" fmla="*/ 103 w 266"/>
                <a:gd name="T35" fmla="*/ 200 h 340"/>
                <a:gd name="T36" fmla="*/ 164 w 266"/>
                <a:gd name="T37" fmla="*/ 236 h 340"/>
                <a:gd name="T38" fmla="*/ 162 w 266"/>
                <a:gd name="T39" fmla="*/ 245 h 340"/>
                <a:gd name="T40" fmla="*/ 153 w 266"/>
                <a:gd name="T41" fmla="*/ 243 h 340"/>
                <a:gd name="T42" fmla="*/ 101 w 266"/>
                <a:gd name="T43" fmla="*/ 213 h 340"/>
                <a:gd name="T44" fmla="*/ 99 w 266"/>
                <a:gd name="T45" fmla="*/ 212 h 340"/>
                <a:gd name="T46" fmla="*/ 15 w 266"/>
                <a:gd name="T47" fmla="*/ 152 h 340"/>
                <a:gd name="T48" fmla="*/ 61 w 266"/>
                <a:gd name="T49" fmla="*/ 25 h 340"/>
                <a:gd name="T50" fmla="*/ 146 w 266"/>
                <a:gd name="T51" fmla="*/ 8 h 340"/>
                <a:gd name="T52" fmla="*/ 208 w 266"/>
                <a:gd name="T53" fmla="*/ 69 h 340"/>
                <a:gd name="T54" fmla="*/ 210 w 266"/>
                <a:gd name="T55" fmla="*/ 139 h 340"/>
                <a:gd name="T56" fmla="*/ 207 w 266"/>
                <a:gd name="T57" fmla="*/ 174 h 340"/>
                <a:gd name="T58" fmla="*/ 219 w 266"/>
                <a:gd name="T59" fmla="*/ 198 h 340"/>
                <a:gd name="T60" fmla="*/ 221 w 266"/>
                <a:gd name="T61" fmla="*/ 226 h 340"/>
                <a:gd name="T62" fmla="*/ 207 w 266"/>
                <a:gd name="T63" fmla="*/ 237 h 340"/>
                <a:gd name="T64" fmla="*/ 171 w 266"/>
                <a:gd name="T65" fmla="*/ 277 h 340"/>
                <a:gd name="T66" fmla="*/ 180 w 266"/>
                <a:gd name="T67" fmla="*/ 277 h 340"/>
                <a:gd name="T68" fmla="*/ 181 w 266"/>
                <a:gd name="T69" fmla="*/ 277 h 340"/>
                <a:gd name="T70" fmla="*/ 230 w 266"/>
                <a:gd name="T71" fmla="*/ 236 h 340"/>
                <a:gd name="T72" fmla="*/ 244 w 266"/>
                <a:gd name="T73" fmla="*/ 246 h 340"/>
                <a:gd name="T74" fmla="*/ 192 w 266"/>
                <a:gd name="T75" fmla="*/ 287 h 340"/>
                <a:gd name="T76" fmla="*/ 189 w 266"/>
                <a:gd name="T77" fmla="*/ 288 h 340"/>
                <a:gd name="T78" fmla="*/ 187 w 266"/>
                <a:gd name="T79" fmla="*/ 296 h 340"/>
                <a:gd name="T80" fmla="*/ 194 w 266"/>
                <a:gd name="T81" fmla="*/ 305 h 340"/>
                <a:gd name="T82" fmla="*/ 245 w 266"/>
                <a:gd name="T83" fmla="*/ 268 h 340"/>
                <a:gd name="T84" fmla="*/ 262 w 266"/>
                <a:gd name="T85" fmla="*/ 271 h 340"/>
                <a:gd name="T86" fmla="*/ 261 w 266"/>
                <a:gd name="T87" fmla="*/ 285 h 340"/>
                <a:gd name="T88" fmla="*/ 205 w 266"/>
                <a:gd name="T89" fmla="*/ 318 h 340"/>
                <a:gd name="T90" fmla="*/ 228 w 266"/>
                <a:gd name="T91" fmla="*/ 327 h 340"/>
                <a:gd name="T92" fmla="*/ 234 w 266"/>
                <a:gd name="T93" fmla="*/ 334 h 340"/>
                <a:gd name="T94" fmla="*/ 231 w 266"/>
                <a:gd name="T95" fmla="*/ 339 h 340"/>
                <a:gd name="T96" fmla="*/ 209 w 266"/>
                <a:gd name="T97" fmla="*/ 305 h 340"/>
                <a:gd name="T98" fmla="*/ 250 w 266"/>
                <a:gd name="T99" fmla="*/ 280 h 340"/>
                <a:gd name="T100" fmla="*/ 247 w 266"/>
                <a:gd name="T101" fmla="*/ 280 h 340"/>
                <a:gd name="T102" fmla="*/ 209 w 266"/>
                <a:gd name="T103" fmla="*/ 305 h 340"/>
                <a:gd name="T104" fmla="*/ 200 w 266"/>
                <a:gd name="T105" fmla="*/ 271 h 340"/>
                <a:gd name="T106" fmla="*/ 231 w 266"/>
                <a:gd name="T107" fmla="*/ 248 h 340"/>
                <a:gd name="T108" fmla="*/ 229 w 266"/>
                <a:gd name="T109" fmla="*/ 248 h 340"/>
                <a:gd name="T110" fmla="*/ 200 w 266"/>
                <a:gd name="T111" fmla="*/ 27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6" h="340">
                  <a:moveTo>
                    <a:pt x="231" y="339"/>
                  </a:moveTo>
                  <a:cubicBezTo>
                    <a:pt x="230" y="340"/>
                    <a:pt x="229" y="340"/>
                    <a:pt x="228" y="340"/>
                  </a:cubicBezTo>
                  <a:cubicBezTo>
                    <a:pt x="199" y="339"/>
                    <a:pt x="193" y="327"/>
                    <a:pt x="192" y="318"/>
                  </a:cubicBezTo>
                  <a:cubicBezTo>
                    <a:pt x="192" y="318"/>
                    <a:pt x="192" y="318"/>
                    <a:pt x="192" y="318"/>
                  </a:cubicBezTo>
                  <a:cubicBezTo>
                    <a:pt x="180" y="315"/>
                    <a:pt x="173" y="307"/>
                    <a:pt x="175" y="294"/>
                  </a:cubicBezTo>
                  <a:cubicBezTo>
                    <a:pt x="175" y="293"/>
                    <a:pt x="175" y="292"/>
                    <a:pt x="175" y="290"/>
                  </a:cubicBezTo>
                  <a:cubicBezTo>
                    <a:pt x="167" y="290"/>
                    <a:pt x="163" y="287"/>
                    <a:pt x="161" y="283"/>
                  </a:cubicBezTo>
                  <a:cubicBezTo>
                    <a:pt x="148" y="262"/>
                    <a:pt x="179" y="241"/>
                    <a:pt x="199" y="227"/>
                  </a:cubicBezTo>
                  <a:cubicBezTo>
                    <a:pt x="205" y="223"/>
                    <a:pt x="210" y="219"/>
                    <a:pt x="212" y="217"/>
                  </a:cubicBezTo>
                  <a:cubicBezTo>
                    <a:pt x="214" y="216"/>
                    <a:pt x="214" y="215"/>
                    <a:pt x="208" y="205"/>
                  </a:cubicBezTo>
                  <a:cubicBezTo>
                    <a:pt x="204" y="198"/>
                    <a:pt x="199" y="189"/>
                    <a:pt x="195" y="177"/>
                  </a:cubicBezTo>
                  <a:cubicBezTo>
                    <a:pt x="191" y="163"/>
                    <a:pt x="195" y="150"/>
                    <a:pt x="198" y="136"/>
                  </a:cubicBezTo>
                  <a:cubicBezTo>
                    <a:pt x="203" y="118"/>
                    <a:pt x="207" y="100"/>
                    <a:pt x="196" y="73"/>
                  </a:cubicBezTo>
                  <a:cubicBezTo>
                    <a:pt x="184" y="45"/>
                    <a:pt x="165" y="27"/>
                    <a:pt x="142" y="20"/>
                  </a:cubicBezTo>
                  <a:cubicBezTo>
                    <a:pt x="119" y="13"/>
                    <a:pt x="93" y="18"/>
                    <a:pt x="68" y="35"/>
                  </a:cubicBezTo>
                  <a:cubicBezTo>
                    <a:pt x="16" y="69"/>
                    <a:pt x="13" y="116"/>
                    <a:pt x="27" y="147"/>
                  </a:cubicBezTo>
                  <a:cubicBezTo>
                    <a:pt x="46" y="191"/>
                    <a:pt x="78" y="196"/>
                    <a:pt x="101" y="200"/>
                  </a:cubicBezTo>
                  <a:cubicBezTo>
                    <a:pt x="103" y="200"/>
                    <a:pt x="103" y="200"/>
                    <a:pt x="103" y="200"/>
                  </a:cubicBezTo>
                  <a:cubicBezTo>
                    <a:pt x="132" y="205"/>
                    <a:pt x="155" y="224"/>
                    <a:pt x="164" y="236"/>
                  </a:cubicBezTo>
                  <a:cubicBezTo>
                    <a:pt x="166" y="239"/>
                    <a:pt x="165" y="243"/>
                    <a:pt x="162" y="245"/>
                  </a:cubicBezTo>
                  <a:cubicBezTo>
                    <a:pt x="159" y="247"/>
                    <a:pt x="155" y="246"/>
                    <a:pt x="153" y="243"/>
                  </a:cubicBezTo>
                  <a:cubicBezTo>
                    <a:pt x="146" y="234"/>
                    <a:pt x="126" y="217"/>
                    <a:pt x="101" y="213"/>
                  </a:cubicBezTo>
                  <a:cubicBezTo>
                    <a:pt x="99" y="212"/>
                    <a:pt x="99" y="212"/>
                    <a:pt x="99" y="212"/>
                  </a:cubicBezTo>
                  <a:cubicBezTo>
                    <a:pt x="76" y="209"/>
                    <a:pt x="38" y="203"/>
                    <a:pt x="15" y="152"/>
                  </a:cubicBezTo>
                  <a:cubicBezTo>
                    <a:pt x="0" y="117"/>
                    <a:pt x="3" y="63"/>
                    <a:pt x="61" y="25"/>
                  </a:cubicBezTo>
                  <a:cubicBezTo>
                    <a:pt x="89" y="6"/>
                    <a:pt x="119" y="0"/>
                    <a:pt x="146" y="8"/>
                  </a:cubicBezTo>
                  <a:cubicBezTo>
                    <a:pt x="173" y="16"/>
                    <a:pt x="194" y="37"/>
                    <a:pt x="208" y="69"/>
                  </a:cubicBezTo>
                  <a:cubicBezTo>
                    <a:pt x="221" y="99"/>
                    <a:pt x="215" y="120"/>
                    <a:pt x="210" y="139"/>
                  </a:cubicBezTo>
                  <a:cubicBezTo>
                    <a:pt x="207" y="152"/>
                    <a:pt x="204" y="162"/>
                    <a:pt x="207" y="174"/>
                  </a:cubicBezTo>
                  <a:cubicBezTo>
                    <a:pt x="210" y="184"/>
                    <a:pt x="215" y="192"/>
                    <a:pt x="219" y="198"/>
                  </a:cubicBezTo>
                  <a:cubicBezTo>
                    <a:pt x="224" y="208"/>
                    <a:pt x="230" y="217"/>
                    <a:pt x="221" y="226"/>
                  </a:cubicBezTo>
                  <a:cubicBezTo>
                    <a:pt x="218" y="229"/>
                    <a:pt x="213" y="233"/>
                    <a:pt x="207" y="237"/>
                  </a:cubicBezTo>
                  <a:cubicBezTo>
                    <a:pt x="192" y="247"/>
                    <a:pt x="165" y="266"/>
                    <a:pt x="171" y="277"/>
                  </a:cubicBezTo>
                  <a:cubicBezTo>
                    <a:pt x="172" y="278"/>
                    <a:pt x="174" y="278"/>
                    <a:pt x="180" y="277"/>
                  </a:cubicBezTo>
                  <a:cubicBezTo>
                    <a:pt x="180" y="277"/>
                    <a:pt x="180" y="277"/>
                    <a:pt x="181" y="277"/>
                  </a:cubicBezTo>
                  <a:cubicBezTo>
                    <a:pt x="191" y="257"/>
                    <a:pt x="214" y="234"/>
                    <a:pt x="230" y="236"/>
                  </a:cubicBezTo>
                  <a:cubicBezTo>
                    <a:pt x="241" y="237"/>
                    <a:pt x="244" y="243"/>
                    <a:pt x="244" y="246"/>
                  </a:cubicBezTo>
                  <a:cubicBezTo>
                    <a:pt x="246" y="261"/>
                    <a:pt x="210" y="281"/>
                    <a:pt x="192" y="287"/>
                  </a:cubicBezTo>
                  <a:cubicBezTo>
                    <a:pt x="191" y="288"/>
                    <a:pt x="190" y="288"/>
                    <a:pt x="189" y="288"/>
                  </a:cubicBezTo>
                  <a:cubicBezTo>
                    <a:pt x="188" y="291"/>
                    <a:pt x="188" y="293"/>
                    <a:pt x="187" y="296"/>
                  </a:cubicBezTo>
                  <a:cubicBezTo>
                    <a:pt x="187" y="301"/>
                    <a:pt x="188" y="304"/>
                    <a:pt x="194" y="305"/>
                  </a:cubicBezTo>
                  <a:cubicBezTo>
                    <a:pt x="202" y="289"/>
                    <a:pt x="225" y="272"/>
                    <a:pt x="245" y="268"/>
                  </a:cubicBezTo>
                  <a:cubicBezTo>
                    <a:pt x="248" y="267"/>
                    <a:pt x="258" y="265"/>
                    <a:pt x="262" y="271"/>
                  </a:cubicBezTo>
                  <a:cubicBezTo>
                    <a:pt x="264" y="274"/>
                    <a:pt x="266" y="279"/>
                    <a:pt x="261" y="285"/>
                  </a:cubicBezTo>
                  <a:cubicBezTo>
                    <a:pt x="254" y="297"/>
                    <a:pt x="229" y="316"/>
                    <a:pt x="205" y="318"/>
                  </a:cubicBezTo>
                  <a:cubicBezTo>
                    <a:pt x="206" y="326"/>
                    <a:pt x="222" y="327"/>
                    <a:pt x="228" y="327"/>
                  </a:cubicBezTo>
                  <a:cubicBezTo>
                    <a:pt x="232" y="328"/>
                    <a:pt x="235" y="331"/>
                    <a:pt x="234" y="334"/>
                  </a:cubicBezTo>
                  <a:cubicBezTo>
                    <a:pt x="234" y="336"/>
                    <a:pt x="233" y="338"/>
                    <a:pt x="231" y="339"/>
                  </a:cubicBezTo>
                  <a:close/>
                  <a:moveTo>
                    <a:pt x="209" y="305"/>
                  </a:moveTo>
                  <a:cubicBezTo>
                    <a:pt x="228" y="301"/>
                    <a:pt x="245" y="287"/>
                    <a:pt x="250" y="280"/>
                  </a:cubicBezTo>
                  <a:cubicBezTo>
                    <a:pt x="249" y="280"/>
                    <a:pt x="248" y="280"/>
                    <a:pt x="247" y="280"/>
                  </a:cubicBezTo>
                  <a:cubicBezTo>
                    <a:pt x="233" y="283"/>
                    <a:pt x="217" y="295"/>
                    <a:pt x="209" y="305"/>
                  </a:cubicBezTo>
                  <a:close/>
                  <a:moveTo>
                    <a:pt x="200" y="271"/>
                  </a:moveTo>
                  <a:cubicBezTo>
                    <a:pt x="214" y="264"/>
                    <a:pt x="228" y="254"/>
                    <a:pt x="231" y="248"/>
                  </a:cubicBezTo>
                  <a:cubicBezTo>
                    <a:pt x="230" y="248"/>
                    <a:pt x="230" y="248"/>
                    <a:pt x="229" y="248"/>
                  </a:cubicBezTo>
                  <a:cubicBezTo>
                    <a:pt x="222" y="248"/>
                    <a:pt x="209" y="258"/>
                    <a:pt x="200" y="271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8"/>
            <p:cNvSpPr/>
            <p:nvPr/>
          </p:nvSpPr>
          <p:spPr bwMode="auto">
            <a:xfrm>
              <a:off x="1000053" y="1565275"/>
              <a:ext cx="369888" cy="449263"/>
            </a:xfrm>
            <a:custGeom>
              <a:avLst/>
              <a:gdLst>
                <a:gd name="T0" fmla="*/ 146 w 149"/>
                <a:gd name="T1" fmla="*/ 175 h 181"/>
                <a:gd name="T2" fmla="*/ 88 w 149"/>
                <a:gd name="T3" fmla="*/ 118 h 181"/>
                <a:gd name="T4" fmla="*/ 32 w 149"/>
                <a:gd name="T5" fmla="*/ 89 h 181"/>
                <a:gd name="T6" fmla="*/ 19 w 149"/>
                <a:gd name="T7" fmla="*/ 78 h 181"/>
                <a:gd name="T8" fmla="*/ 46 w 149"/>
                <a:gd name="T9" fmla="*/ 80 h 181"/>
                <a:gd name="T10" fmla="*/ 53 w 149"/>
                <a:gd name="T11" fmla="*/ 48 h 181"/>
                <a:gd name="T12" fmla="*/ 38 w 149"/>
                <a:gd name="T13" fmla="*/ 23 h 181"/>
                <a:gd name="T14" fmla="*/ 61 w 149"/>
                <a:gd name="T15" fmla="*/ 28 h 181"/>
                <a:gd name="T16" fmla="*/ 88 w 149"/>
                <a:gd name="T17" fmla="*/ 37 h 181"/>
                <a:gd name="T18" fmla="*/ 92 w 149"/>
                <a:gd name="T19" fmla="*/ 17 h 181"/>
                <a:gd name="T20" fmla="*/ 103 w 149"/>
                <a:gd name="T21" fmla="*/ 20 h 181"/>
                <a:gd name="T22" fmla="*/ 110 w 149"/>
                <a:gd name="T23" fmla="*/ 42 h 181"/>
                <a:gd name="T24" fmla="*/ 116 w 149"/>
                <a:gd name="T25" fmla="*/ 40 h 181"/>
                <a:gd name="T26" fmla="*/ 91 w 149"/>
                <a:gd name="T27" fmla="*/ 9 h 181"/>
                <a:gd name="T28" fmla="*/ 84 w 149"/>
                <a:gd name="T29" fmla="*/ 22 h 181"/>
                <a:gd name="T30" fmla="*/ 83 w 149"/>
                <a:gd name="T31" fmla="*/ 32 h 181"/>
                <a:gd name="T32" fmla="*/ 74 w 149"/>
                <a:gd name="T33" fmla="*/ 31 h 181"/>
                <a:gd name="T34" fmla="*/ 35 w 149"/>
                <a:gd name="T35" fmla="*/ 17 h 181"/>
                <a:gd name="T36" fmla="*/ 47 w 149"/>
                <a:gd name="T37" fmla="*/ 50 h 181"/>
                <a:gd name="T38" fmla="*/ 52 w 149"/>
                <a:gd name="T39" fmla="*/ 69 h 181"/>
                <a:gd name="T40" fmla="*/ 32 w 149"/>
                <a:gd name="T41" fmla="*/ 72 h 181"/>
                <a:gd name="T42" fmla="*/ 14 w 149"/>
                <a:gd name="T43" fmla="*/ 73 h 181"/>
                <a:gd name="T44" fmla="*/ 20 w 149"/>
                <a:gd name="T45" fmla="*/ 91 h 181"/>
                <a:gd name="T46" fmla="*/ 53 w 149"/>
                <a:gd name="T47" fmla="*/ 103 h 181"/>
                <a:gd name="T48" fmla="*/ 83 w 149"/>
                <a:gd name="T49" fmla="*/ 122 h 181"/>
                <a:gd name="T50" fmla="*/ 128 w 149"/>
                <a:gd name="T51" fmla="*/ 163 h 181"/>
                <a:gd name="T52" fmla="*/ 141 w 149"/>
                <a:gd name="T53" fmla="*/ 178 h 181"/>
                <a:gd name="T54" fmla="*/ 146 w 149"/>
                <a:gd name="T55" fmla="*/ 17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9" h="181">
                  <a:moveTo>
                    <a:pt x="146" y="175"/>
                  </a:moveTo>
                  <a:cubicBezTo>
                    <a:pt x="130" y="154"/>
                    <a:pt x="110" y="134"/>
                    <a:pt x="88" y="118"/>
                  </a:cubicBezTo>
                  <a:cubicBezTo>
                    <a:pt x="71" y="105"/>
                    <a:pt x="52" y="95"/>
                    <a:pt x="32" y="89"/>
                  </a:cubicBezTo>
                  <a:cubicBezTo>
                    <a:pt x="27" y="88"/>
                    <a:pt x="6" y="80"/>
                    <a:pt x="19" y="78"/>
                  </a:cubicBezTo>
                  <a:cubicBezTo>
                    <a:pt x="28" y="76"/>
                    <a:pt x="37" y="81"/>
                    <a:pt x="46" y="80"/>
                  </a:cubicBezTo>
                  <a:cubicBezTo>
                    <a:pt x="63" y="77"/>
                    <a:pt x="62" y="59"/>
                    <a:pt x="53" y="48"/>
                  </a:cubicBezTo>
                  <a:cubicBezTo>
                    <a:pt x="48" y="42"/>
                    <a:pt x="34" y="32"/>
                    <a:pt x="38" y="23"/>
                  </a:cubicBezTo>
                  <a:cubicBezTo>
                    <a:pt x="41" y="15"/>
                    <a:pt x="57" y="26"/>
                    <a:pt x="61" y="28"/>
                  </a:cubicBezTo>
                  <a:cubicBezTo>
                    <a:pt x="67" y="33"/>
                    <a:pt x="83" y="54"/>
                    <a:pt x="88" y="37"/>
                  </a:cubicBezTo>
                  <a:cubicBezTo>
                    <a:pt x="90" y="30"/>
                    <a:pt x="89" y="23"/>
                    <a:pt x="92" y="17"/>
                  </a:cubicBezTo>
                  <a:cubicBezTo>
                    <a:pt x="95" y="11"/>
                    <a:pt x="101" y="17"/>
                    <a:pt x="103" y="20"/>
                  </a:cubicBezTo>
                  <a:cubicBezTo>
                    <a:pt x="107" y="27"/>
                    <a:pt x="108" y="35"/>
                    <a:pt x="110" y="42"/>
                  </a:cubicBezTo>
                  <a:cubicBezTo>
                    <a:pt x="111" y="45"/>
                    <a:pt x="117" y="44"/>
                    <a:pt x="116" y="40"/>
                  </a:cubicBezTo>
                  <a:cubicBezTo>
                    <a:pt x="114" y="31"/>
                    <a:pt x="107" y="0"/>
                    <a:pt x="91" y="9"/>
                  </a:cubicBezTo>
                  <a:cubicBezTo>
                    <a:pt x="86" y="12"/>
                    <a:pt x="85" y="17"/>
                    <a:pt x="84" y="22"/>
                  </a:cubicBezTo>
                  <a:cubicBezTo>
                    <a:pt x="83" y="25"/>
                    <a:pt x="83" y="29"/>
                    <a:pt x="83" y="32"/>
                  </a:cubicBezTo>
                  <a:cubicBezTo>
                    <a:pt x="81" y="40"/>
                    <a:pt x="77" y="35"/>
                    <a:pt x="74" y="31"/>
                  </a:cubicBezTo>
                  <a:cubicBezTo>
                    <a:pt x="66" y="24"/>
                    <a:pt x="47" y="8"/>
                    <a:pt x="35" y="17"/>
                  </a:cubicBezTo>
                  <a:cubicBezTo>
                    <a:pt x="23" y="26"/>
                    <a:pt x="40" y="43"/>
                    <a:pt x="47" y="50"/>
                  </a:cubicBezTo>
                  <a:cubicBezTo>
                    <a:pt x="51" y="55"/>
                    <a:pt x="56" y="63"/>
                    <a:pt x="52" y="69"/>
                  </a:cubicBezTo>
                  <a:cubicBezTo>
                    <a:pt x="49" y="76"/>
                    <a:pt x="37" y="73"/>
                    <a:pt x="32" y="72"/>
                  </a:cubicBezTo>
                  <a:cubicBezTo>
                    <a:pt x="26" y="70"/>
                    <a:pt x="19" y="71"/>
                    <a:pt x="14" y="73"/>
                  </a:cubicBezTo>
                  <a:cubicBezTo>
                    <a:pt x="0" y="78"/>
                    <a:pt x="13" y="88"/>
                    <a:pt x="20" y="91"/>
                  </a:cubicBezTo>
                  <a:cubicBezTo>
                    <a:pt x="31" y="96"/>
                    <a:pt x="42" y="98"/>
                    <a:pt x="53" y="103"/>
                  </a:cubicBezTo>
                  <a:cubicBezTo>
                    <a:pt x="64" y="108"/>
                    <a:pt x="74" y="115"/>
                    <a:pt x="83" y="122"/>
                  </a:cubicBezTo>
                  <a:cubicBezTo>
                    <a:pt x="100" y="134"/>
                    <a:pt x="114" y="148"/>
                    <a:pt x="128" y="163"/>
                  </a:cubicBezTo>
                  <a:cubicBezTo>
                    <a:pt x="132" y="167"/>
                    <a:pt x="138" y="175"/>
                    <a:pt x="141" y="178"/>
                  </a:cubicBezTo>
                  <a:cubicBezTo>
                    <a:pt x="143" y="181"/>
                    <a:pt x="149" y="178"/>
                    <a:pt x="146" y="175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7"/>
            <p:cNvSpPr>
              <a:spLocks noEditPoints="1"/>
            </p:cNvSpPr>
            <p:nvPr/>
          </p:nvSpPr>
          <p:spPr bwMode="auto">
            <a:xfrm>
              <a:off x="1530278" y="1222375"/>
              <a:ext cx="1017588" cy="1622425"/>
            </a:xfrm>
            <a:custGeom>
              <a:avLst/>
              <a:gdLst>
                <a:gd name="T0" fmla="*/ 324 w 410"/>
                <a:gd name="T1" fmla="*/ 653 h 654"/>
                <a:gd name="T2" fmla="*/ 318 w 410"/>
                <a:gd name="T3" fmla="*/ 654 h 654"/>
                <a:gd name="T4" fmla="*/ 262 w 410"/>
                <a:gd name="T5" fmla="*/ 600 h 654"/>
                <a:gd name="T6" fmla="*/ 262 w 410"/>
                <a:gd name="T7" fmla="*/ 599 h 654"/>
                <a:gd name="T8" fmla="*/ 241 w 410"/>
                <a:gd name="T9" fmla="*/ 550 h 654"/>
                <a:gd name="T10" fmla="*/ 244 w 410"/>
                <a:gd name="T11" fmla="*/ 544 h 654"/>
                <a:gd name="T12" fmla="*/ 220 w 410"/>
                <a:gd name="T13" fmla="*/ 525 h 654"/>
                <a:gd name="T14" fmla="*/ 313 w 410"/>
                <a:gd name="T15" fmla="*/ 439 h 654"/>
                <a:gd name="T16" fmla="*/ 339 w 410"/>
                <a:gd name="T17" fmla="*/ 428 h 654"/>
                <a:gd name="T18" fmla="*/ 337 w 410"/>
                <a:gd name="T19" fmla="*/ 404 h 654"/>
                <a:gd name="T20" fmla="*/ 325 w 410"/>
                <a:gd name="T21" fmla="*/ 350 h 654"/>
                <a:gd name="T22" fmla="*/ 347 w 410"/>
                <a:gd name="T23" fmla="*/ 276 h 654"/>
                <a:gd name="T24" fmla="*/ 369 w 410"/>
                <a:gd name="T25" fmla="*/ 164 h 654"/>
                <a:gd name="T26" fmla="*/ 294 w 410"/>
                <a:gd name="T27" fmla="*/ 46 h 654"/>
                <a:gd name="T28" fmla="*/ 155 w 410"/>
                <a:gd name="T29" fmla="*/ 43 h 654"/>
                <a:gd name="T30" fmla="*/ 36 w 410"/>
                <a:gd name="T31" fmla="*/ 226 h 654"/>
                <a:gd name="T32" fmla="*/ 147 w 410"/>
                <a:gd name="T33" fmla="*/ 352 h 654"/>
                <a:gd name="T34" fmla="*/ 152 w 410"/>
                <a:gd name="T35" fmla="*/ 353 h 654"/>
                <a:gd name="T36" fmla="*/ 245 w 410"/>
                <a:gd name="T37" fmla="*/ 442 h 654"/>
                <a:gd name="T38" fmla="*/ 239 w 410"/>
                <a:gd name="T39" fmla="*/ 457 h 654"/>
                <a:gd name="T40" fmla="*/ 223 w 410"/>
                <a:gd name="T41" fmla="*/ 451 h 654"/>
                <a:gd name="T42" fmla="*/ 143 w 410"/>
                <a:gd name="T43" fmla="*/ 375 h 654"/>
                <a:gd name="T44" fmla="*/ 138 w 410"/>
                <a:gd name="T45" fmla="*/ 373 h 654"/>
                <a:gd name="T46" fmla="*/ 13 w 410"/>
                <a:gd name="T47" fmla="*/ 230 h 654"/>
                <a:gd name="T48" fmla="*/ 146 w 410"/>
                <a:gd name="T49" fmla="*/ 22 h 654"/>
                <a:gd name="T50" fmla="*/ 305 w 410"/>
                <a:gd name="T51" fmla="*/ 26 h 654"/>
                <a:gd name="T52" fmla="*/ 391 w 410"/>
                <a:gd name="T53" fmla="*/ 160 h 654"/>
                <a:gd name="T54" fmla="*/ 367 w 410"/>
                <a:gd name="T55" fmla="*/ 287 h 654"/>
                <a:gd name="T56" fmla="*/ 348 w 410"/>
                <a:gd name="T57" fmla="*/ 349 h 654"/>
                <a:gd name="T58" fmla="*/ 359 w 410"/>
                <a:gd name="T59" fmla="*/ 396 h 654"/>
                <a:gd name="T60" fmla="*/ 351 w 410"/>
                <a:gd name="T61" fmla="*/ 447 h 654"/>
                <a:gd name="T62" fmla="*/ 321 w 410"/>
                <a:gd name="T63" fmla="*/ 460 h 654"/>
                <a:gd name="T64" fmla="*/ 242 w 410"/>
                <a:gd name="T65" fmla="*/ 518 h 654"/>
                <a:gd name="T66" fmla="*/ 257 w 410"/>
                <a:gd name="T67" fmla="*/ 522 h 654"/>
                <a:gd name="T68" fmla="*/ 258 w 410"/>
                <a:gd name="T69" fmla="*/ 522 h 654"/>
                <a:gd name="T70" fmla="*/ 364 w 410"/>
                <a:gd name="T71" fmla="*/ 468 h 654"/>
                <a:gd name="T72" fmla="*/ 385 w 410"/>
                <a:gd name="T73" fmla="*/ 492 h 654"/>
                <a:gd name="T74" fmla="*/ 274 w 410"/>
                <a:gd name="T75" fmla="*/ 545 h 654"/>
                <a:gd name="T76" fmla="*/ 270 w 410"/>
                <a:gd name="T77" fmla="*/ 545 h 654"/>
                <a:gd name="T78" fmla="*/ 263 w 410"/>
                <a:gd name="T79" fmla="*/ 558 h 654"/>
                <a:gd name="T80" fmla="*/ 272 w 410"/>
                <a:gd name="T81" fmla="*/ 578 h 654"/>
                <a:gd name="T82" fmla="*/ 377 w 410"/>
                <a:gd name="T83" fmla="*/ 531 h 654"/>
                <a:gd name="T84" fmla="*/ 407 w 410"/>
                <a:gd name="T85" fmla="*/ 545 h 654"/>
                <a:gd name="T86" fmla="*/ 400 w 410"/>
                <a:gd name="T87" fmla="*/ 570 h 654"/>
                <a:gd name="T88" fmla="*/ 285 w 410"/>
                <a:gd name="T89" fmla="*/ 605 h 654"/>
                <a:gd name="T90" fmla="*/ 324 w 410"/>
                <a:gd name="T91" fmla="*/ 631 h 654"/>
                <a:gd name="T92" fmla="*/ 332 w 410"/>
                <a:gd name="T93" fmla="*/ 646 h 654"/>
                <a:gd name="T94" fmla="*/ 324 w 410"/>
                <a:gd name="T95" fmla="*/ 653 h 654"/>
                <a:gd name="T96" fmla="*/ 299 w 410"/>
                <a:gd name="T97" fmla="*/ 583 h 654"/>
                <a:gd name="T98" fmla="*/ 382 w 410"/>
                <a:gd name="T99" fmla="*/ 555 h 654"/>
                <a:gd name="T100" fmla="*/ 377 w 410"/>
                <a:gd name="T101" fmla="*/ 554 h 654"/>
                <a:gd name="T102" fmla="*/ 299 w 410"/>
                <a:gd name="T103" fmla="*/ 583 h 654"/>
                <a:gd name="T104" fmla="*/ 296 w 410"/>
                <a:gd name="T105" fmla="*/ 518 h 654"/>
                <a:gd name="T106" fmla="*/ 360 w 410"/>
                <a:gd name="T107" fmla="*/ 491 h 654"/>
                <a:gd name="T108" fmla="*/ 357 w 410"/>
                <a:gd name="T109" fmla="*/ 490 h 654"/>
                <a:gd name="T110" fmla="*/ 296 w 410"/>
                <a:gd name="T111" fmla="*/ 518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10" h="654">
                  <a:moveTo>
                    <a:pt x="324" y="653"/>
                  </a:moveTo>
                  <a:cubicBezTo>
                    <a:pt x="322" y="654"/>
                    <a:pt x="320" y="654"/>
                    <a:pt x="318" y="654"/>
                  </a:cubicBezTo>
                  <a:cubicBezTo>
                    <a:pt x="267" y="640"/>
                    <a:pt x="260" y="617"/>
                    <a:pt x="262" y="600"/>
                  </a:cubicBezTo>
                  <a:cubicBezTo>
                    <a:pt x="262" y="600"/>
                    <a:pt x="262" y="599"/>
                    <a:pt x="262" y="599"/>
                  </a:cubicBezTo>
                  <a:cubicBezTo>
                    <a:pt x="242" y="590"/>
                    <a:pt x="234" y="572"/>
                    <a:pt x="241" y="550"/>
                  </a:cubicBezTo>
                  <a:cubicBezTo>
                    <a:pt x="242" y="548"/>
                    <a:pt x="243" y="546"/>
                    <a:pt x="244" y="544"/>
                  </a:cubicBezTo>
                  <a:cubicBezTo>
                    <a:pt x="229" y="540"/>
                    <a:pt x="223" y="532"/>
                    <a:pt x="220" y="525"/>
                  </a:cubicBezTo>
                  <a:cubicBezTo>
                    <a:pt x="207" y="482"/>
                    <a:pt x="271" y="456"/>
                    <a:pt x="313" y="439"/>
                  </a:cubicBezTo>
                  <a:cubicBezTo>
                    <a:pt x="324" y="435"/>
                    <a:pt x="334" y="430"/>
                    <a:pt x="339" y="428"/>
                  </a:cubicBezTo>
                  <a:cubicBezTo>
                    <a:pt x="343" y="425"/>
                    <a:pt x="343" y="424"/>
                    <a:pt x="337" y="404"/>
                  </a:cubicBezTo>
                  <a:cubicBezTo>
                    <a:pt x="332" y="390"/>
                    <a:pt x="326" y="372"/>
                    <a:pt x="325" y="350"/>
                  </a:cubicBezTo>
                  <a:cubicBezTo>
                    <a:pt x="324" y="321"/>
                    <a:pt x="335" y="299"/>
                    <a:pt x="347" y="276"/>
                  </a:cubicBezTo>
                  <a:cubicBezTo>
                    <a:pt x="362" y="246"/>
                    <a:pt x="378" y="215"/>
                    <a:pt x="369" y="164"/>
                  </a:cubicBezTo>
                  <a:cubicBezTo>
                    <a:pt x="358" y="109"/>
                    <a:pt x="333" y="68"/>
                    <a:pt x="294" y="46"/>
                  </a:cubicBezTo>
                  <a:cubicBezTo>
                    <a:pt x="256" y="25"/>
                    <a:pt x="206" y="24"/>
                    <a:pt x="155" y="43"/>
                  </a:cubicBezTo>
                  <a:cubicBezTo>
                    <a:pt x="48" y="83"/>
                    <a:pt x="24" y="167"/>
                    <a:pt x="36" y="226"/>
                  </a:cubicBezTo>
                  <a:cubicBezTo>
                    <a:pt x="53" y="314"/>
                    <a:pt x="107" y="336"/>
                    <a:pt x="147" y="352"/>
                  </a:cubicBezTo>
                  <a:cubicBezTo>
                    <a:pt x="152" y="353"/>
                    <a:pt x="152" y="353"/>
                    <a:pt x="152" y="353"/>
                  </a:cubicBezTo>
                  <a:cubicBezTo>
                    <a:pt x="201" y="373"/>
                    <a:pt x="234" y="417"/>
                    <a:pt x="245" y="442"/>
                  </a:cubicBezTo>
                  <a:cubicBezTo>
                    <a:pt x="247" y="448"/>
                    <a:pt x="244" y="454"/>
                    <a:pt x="239" y="457"/>
                  </a:cubicBezTo>
                  <a:cubicBezTo>
                    <a:pt x="233" y="459"/>
                    <a:pt x="226" y="457"/>
                    <a:pt x="223" y="451"/>
                  </a:cubicBezTo>
                  <a:cubicBezTo>
                    <a:pt x="215" y="430"/>
                    <a:pt x="186" y="392"/>
                    <a:pt x="143" y="375"/>
                  </a:cubicBezTo>
                  <a:cubicBezTo>
                    <a:pt x="138" y="373"/>
                    <a:pt x="138" y="373"/>
                    <a:pt x="138" y="373"/>
                  </a:cubicBezTo>
                  <a:cubicBezTo>
                    <a:pt x="99" y="357"/>
                    <a:pt x="33" y="331"/>
                    <a:pt x="13" y="230"/>
                  </a:cubicBezTo>
                  <a:cubicBezTo>
                    <a:pt x="0" y="162"/>
                    <a:pt x="27" y="67"/>
                    <a:pt x="146" y="22"/>
                  </a:cubicBezTo>
                  <a:cubicBezTo>
                    <a:pt x="205" y="0"/>
                    <a:pt x="261" y="1"/>
                    <a:pt x="305" y="26"/>
                  </a:cubicBezTo>
                  <a:cubicBezTo>
                    <a:pt x="350" y="51"/>
                    <a:pt x="380" y="97"/>
                    <a:pt x="391" y="160"/>
                  </a:cubicBezTo>
                  <a:cubicBezTo>
                    <a:pt x="402" y="219"/>
                    <a:pt x="384" y="255"/>
                    <a:pt x="367" y="287"/>
                  </a:cubicBezTo>
                  <a:cubicBezTo>
                    <a:pt x="357" y="308"/>
                    <a:pt x="347" y="326"/>
                    <a:pt x="348" y="349"/>
                  </a:cubicBezTo>
                  <a:cubicBezTo>
                    <a:pt x="349" y="368"/>
                    <a:pt x="354" y="384"/>
                    <a:pt x="359" y="396"/>
                  </a:cubicBezTo>
                  <a:cubicBezTo>
                    <a:pt x="365" y="415"/>
                    <a:pt x="371" y="434"/>
                    <a:pt x="351" y="447"/>
                  </a:cubicBezTo>
                  <a:cubicBezTo>
                    <a:pt x="345" y="451"/>
                    <a:pt x="334" y="455"/>
                    <a:pt x="321" y="460"/>
                  </a:cubicBezTo>
                  <a:cubicBezTo>
                    <a:pt x="291" y="473"/>
                    <a:pt x="235" y="495"/>
                    <a:pt x="242" y="518"/>
                  </a:cubicBezTo>
                  <a:cubicBezTo>
                    <a:pt x="243" y="519"/>
                    <a:pt x="247" y="522"/>
                    <a:pt x="257" y="522"/>
                  </a:cubicBezTo>
                  <a:cubicBezTo>
                    <a:pt x="258" y="522"/>
                    <a:pt x="258" y="522"/>
                    <a:pt x="258" y="522"/>
                  </a:cubicBezTo>
                  <a:cubicBezTo>
                    <a:pt x="286" y="490"/>
                    <a:pt x="337" y="459"/>
                    <a:pt x="364" y="468"/>
                  </a:cubicBezTo>
                  <a:cubicBezTo>
                    <a:pt x="384" y="474"/>
                    <a:pt x="385" y="486"/>
                    <a:pt x="385" y="492"/>
                  </a:cubicBezTo>
                  <a:cubicBezTo>
                    <a:pt x="381" y="520"/>
                    <a:pt x="310" y="542"/>
                    <a:pt x="274" y="545"/>
                  </a:cubicBezTo>
                  <a:cubicBezTo>
                    <a:pt x="273" y="545"/>
                    <a:pt x="271" y="545"/>
                    <a:pt x="270" y="545"/>
                  </a:cubicBezTo>
                  <a:cubicBezTo>
                    <a:pt x="267" y="550"/>
                    <a:pt x="264" y="554"/>
                    <a:pt x="263" y="558"/>
                  </a:cubicBezTo>
                  <a:cubicBezTo>
                    <a:pt x="260" y="567"/>
                    <a:pt x="260" y="573"/>
                    <a:pt x="272" y="578"/>
                  </a:cubicBezTo>
                  <a:cubicBezTo>
                    <a:pt x="293" y="551"/>
                    <a:pt x="340" y="531"/>
                    <a:pt x="377" y="531"/>
                  </a:cubicBezTo>
                  <a:cubicBezTo>
                    <a:pt x="383" y="532"/>
                    <a:pt x="402" y="532"/>
                    <a:pt x="407" y="545"/>
                  </a:cubicBezTo>
                  <a:cubicBezTo>
                    <a:pt x="409" y="550"/>
                    <a:pt x="410" y="559"/>
                    <a:pt x="400" y="570"/>
                  </a:cubicBezTo>
                  <a:cubicBezTo>
                    <a:pt x="382" y="588"/>
                    <a:pt x="329" y="611"/>
                    <a:pt x="285" y="605"/>
                  </a:cubicBezTo>
                  <a:cubicBezTo>
                    <a:pt x="285" y="619"/>
                    <a:pt x="312" y="628"/>
                    <a:pt x="324" y="631"/>
                  </a:cubicBezTo>
                  <a:cubicBezTo>
                    <a:pt x="330" y="633"/>
                    <a:pt x="334" y="639"/>
                    <a:pt x="332" y="646"/>
                  </a:cubicBezTo>
                  <a:cubicBezTo>
                    <a:pt x="331" y="649"/>
                    <a:pt x="328" y="652"/>
                    <a:pt x="324" y="653"/>
                  </a:cubicBezTo>
                  <a:close/>
                  <a:moveTo>
                    <a:pt x="299" y="583"/>
                  </a:moveTo>
                  <a:cubicBezTo>
                    <a:pt x="333" y="584"/>
                    <a:pt x="371" y="565"/>
                    <a:pt x="382" y="555"/>
                  </a:cubicBezTo>
                  <a:cubicBezTo>
                    <a:pt x="381" y="555"/>
                    <a:pt x="379" y="555"/>
                    <a:pt x="377" y="554"/>
                  </a:cubicBezTo>
                  <a:cubicBezTo>
                    <a:pt x="349" y="554"/>
                    <a:pt x="317" y="568"/>
                    <a:pt x="299" y="583"/>
                  </a:cubicBezTo>
                  <a:close/>
                  <a:moveTo>
                    <a:pt x="296" y="518"/>
                  </a:moveTo>
                  <a:cubicBezTo>
                    <a:pt x="324" y="512"/>
                    <a:pt x="352" y="499"/>
                    <a:pt x="360" y="491"/>
                  </a:cubicBezTo>
                  <a:cubicBezTo>
                    <a:pt x="359" y="491"/>
                    <a:pt x="358" y="490"/>
                    <a:pt x="357" y="490"/>
                  </a:cubicBezTo>
                  <a:cubicBezTo>
                    <a:pt x="345" y="486"/>
                    <a:pt x="318" y="500"/>
                    <a:pt x="296" y="518"/>
                  </a:cubicBezTo>
                  <a:close/>
                </a:path>
              </a:pathLst>
            </a:custGeom>
            <a:solidFill>
              <a:srgbClr val="BB2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68"/>
            <p:cNvSpPr/>
            <p:nvPr/>
          </p:nvSpPr>
          <p:spPr bwMode="auto">
            <a:xfrm>
              <a:off x="1723953" y="1492250"/>
              <a:ext cx="561975" cy="866775"/>
            </a:xfrm>
            <a:custGeom>
              <a:avLst/>
              <a:gdLst>
                <a:gd name="T0" fmla="*/ 223 w 226"/>
                <a:gd name="T1" fmla="*/ 339 h 349"/>
                <a:gd name="T2" fmla="*/ 143 w 226"/>
                <a:gd name="T3" fmla="*/ 214 h 349"/>
                <a:gd name="T4" fmla="*/ 52 w 226"/>
                <a:gd name="T5" fmla="*/ 139 h 349"/>
                <a:gd name="T6" fmla="*/ 35 w 226"/>
                <a:gd name="T7" fmla="*/ 114 h 349"/>
                <a:gd name="T8" fmla="*/ 81 w 226"/>
                <a:gd name="T9" fmla="*/ 128 h 349"/>
                <a:gd name="T10" fmla="*/ 107 w 226"/>
                <a:gd name="T11" fmla="*/ 74 h 349"/>
                <a:gd name="T12" fmla="*/ 91 w 226"/>
                <a:gd name="T13" fmla="*/ 24 h 349"/>
                <a:gd name="T14" fmla="*/ 129 w 226"/>
                <a:gd name="T15" fmla="*/ 42 h 349"/>
                <a:gd name="T16" fmla="*/ 175 w 226"/>
                <a:gd name="T17" fmla="*/ 69 h 349"/>
                <a:gd name="T18" fmla="*/ 190 w 226"/>
                <a:gd name="T19" fmla="*/ 35 h 349"/>
                <a:gd name="T20" fmla="*/ 209 w 226"/>
                <a:gd name="T21" fmla="*/ 45 h 349"/>
                <a:gd name="T22" fmla="*/ 212 w 226"/>
                <a:gd name="T23" fmla="*/ 86 h 349"/>
                <a:gd name="T24" fmla="*/ 224 w 226"/>
                <a:gd name="T25" fmla="*/ 86 h 349"/>
                <a:gd name="T26" fmla="*/ 191 w 226"/>
                <a:gd name="T27" fmla="*/ 21 h 349"/>
                <a:gd name="T28" fmla="*/ 174 w 226"/>
                <a:gd name="T29" fmla="*/ 41 h 349"/>
                <a:gd name="T30" fmla="*/ 167 w 226"/>
                <a:gd name="T31" fmla="*/ 58 h 349"/>
                <a:gd name="T32" fmla="*/ 151 w 226"/>
                <a:gd name="T33" fmla="*/ 53 h 349"/>
                <a:gd name="T34" fmla="*/ 88 w 226"/>
                <a:gd name="T35" fmla="*/ 12 h 349"/>
                <a:gd name="T36" fmla="*/ 95 w 226"/>
                <a:gd name="T37" fmla="*/ 75 h 349"/>
                <a:gd name="T38" fmla="*/ 98 w 226"/>
                <a:gd name="T39" fmla="*/ 113 h 349"/>
                <a:gd name="T40" fmla="*/ 60 w 226"/>
                <a:gd name="T41" fmla="*/ 109 h 349"/>
                <a:gd name="T42" fmla="*/ 27 w 226"/>
                <a:gd name="T43" fmla="*/ 103 h 349"/>
                <a:gd name="T44" fmla="*/ 31 w 226"/>
                <a:gd name="T45" fmla="*/ 139 h 349"/>
                <a:gd name="T46" fmla="*/ 85 w 226"/>
                <a:gd name="T47" fmla="*/ 174 h 349"/>
                <a:gd name="T48" fmla="*/ 132 w 226"/>
                <a:gd name="T49" fmla="*/ 219 h 349"/>
                <a:gd name="T50" fmla="*/ 195 w 226"/>
                <a:gd name="T51" fmla="*/ 310 h 349"/>
                <a:gd name="T52" fmla="*/ 212 w 226"/>
                <a:gd name="T53" fmla="*/ 343 h 349"/>
                <a:gd name="T54" fmla="*/ 223 w 226"/>
                <a:gd name="T55" fmla="*/ 339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6" h="349">
                  <a:moveTo>
                    <a:pt x="223" y="339"/>
                  </a:moveTo>
                  <a:cubicBezTo>
                    <a:pt x="202" y="295"/>
                    <a:pt x="175" y="252"/>
                    <a:pt x="143" y="214"/>
                  </a:cubicBezTo>
                  <a:cubicBezTo>
                    <a:pt x="117" y="184"/>
                    <a:pt x="88" y="158"/>
                    <a:pt x="52" y="139"/>
                  </a:cubicBezTo>
                  <a:cubicBezTo>
                    <a:pt x="45" y="135"/>
                    <a:pt x="10" y="114"/>
                    <a:pt x="35" y="114"/>
                  </a:cubicBezTo>
                  <a:cubicBezTo>
                    <a:pt x="52" y="114"/>
                    <a:pt x="65" y="127"/>
                    <a:pt x="81" y="128"/>
                  </a:cubicBezTo>
                  <a:cubicBezTo>
                    <a:pt x="113" y="130"/>
                    <a:pt x="120" y="98"/>
                    <a:pt x="107" y="74"/>
                  </a:cubicBezTo>
                  <a:cubicBezTo>
                    <a:pt x="101" y="63"/>
                    <a:pt x="80" y="38"/>
                    <a:pt x="91" y="24"/>
                  </a:cubicBezTo>
                  <a:cubicBezTo>
                    <a:pt x="99" y="11"/>
                    <a:pt x="124" y="37"/>
                    <a:pt x="129" y="42"/>
                  </a:cubicBezTo>
                  <a:cubicBezTo>
                    <a:pt x="139" y="53"/>
                    <a:pt x="158" y="98"/>
                    <a:pt x="175" y="69"/>
                  </a:cubicBezTo>
                  <a:cubicBezTo>
                    <a:pt x="181" y="58"/>
                    <a:pt x="182" y="45"/>
                    <a:pt x="190" y="35"/>
                  </a:cubicBezTo>
                  <a:cubicBezTo>
                    <a:pt x="197" y="25"/>
                    <a:pt x="207" y="39"/>
                    <a:pt x="209" y="45"/>
                  </a:cubicBezTo>
                  <a:cubicBezTo>
                    <a:pt x="213" y="58"/>
                    <a:pt x="212" y="73"/>
                    <a:pt x="212" y="86"/>
                  </a:cubicBezTo>
                  <a:cubicBezTo>
                    <a:pt x="212" y="93"/>
                    <a:pt x="224" y="93"/>
                    <a:pt x="224" y="86"/>
                  </a:cubicBezTo>
                  <a:cubicBezTo>
                    <a:pt x="223" y="70"/>
                    <a:pt x="224" y="10"/>
                    <a:pt x="191" y="21"/>
                  </a:cubicBezTo>
                  <a:cubicBezTo>
                    <a:pt x="182" y="24"/>
                    <a:pt x="177" y="32"/>
                    <a:pt x="174" y="41"/>
                  </a:cubicBezTo>
                  <a:cubicBezTo>
                    <a:pt x="171" y="47"/>
                    <a:pt x="169" y="53"/>
                    <a:pt x="167" y="58"/>
                  </a:cubicBezTo>
                  <a:cubicBezTo>
                    <a:pt x="161" y="72"/>
                    <a:pt x="156" y="62"/>
                    <a:pt x="151" y="53"/>
                  </a:cubicBezTo>
                  <a:cubicBezTo>
                    <a:pt x="141" y="36"/>
                    <a:pt x="112" y="0"/>
                    <a:pt x="88" y="12"/>
                  </a:cubicBezTo>
                  <a:cubicBezTo>
                    <a:pt x="63" y="24"/>
                    <a:pt x="86" y="61"/>
                    <a:pt x="95" y="75"/>
                  </a:cubicBezTo>
                  <a:cubicBezTo>
                    <a:pt x="101" y="86"/>
                    <a:pt x="106" y="102"/>
                    <a:pt x="98" y="113"/>
                  </a:cubicBezTo>
                  <a:cubicBezTo>
                    <a:pt x="89" y="124"/>
                    <a:pt x="69" y="113"/>
                    <a:pt x="60" y="109"/>
                  </a:cubicBezTo>
                  <a:cubicBezTo>
                    <a:pt x="50" y="104"/>
                    <a:pt x="38" y="101"/>
                    <a:pt x="27" y="103"/>
                  </a:cubicBezTo>
                  <a:cubicBezTo>
                    <a:pt x="0" y="106"/>
                    <a:pt x="19" y="130"/>
                    <a:pt x="31" y="139"/>
                  </a:cubicBezTo>
                  <a:cubicBezTo>
                    <a:pt x="48" y="152"/>
                    <a:pt x="68" y="160"/>
                    <a:pt x="85" y="174"/>
                  </a:cubicBezTo>
                  <a:cubicBezTo>
                    <a:pt x="102" y="187"/>
                    <a:pt x="117" y="202"/>
                    <a:pt x="132" y="219"/>
                  </a:cubicBezTo>
                  <a:cubicBezTo>
                    <a:pt x="156" y="247"/>
                    <a:pt x="177" y="278"/>
                    <a:pt x="195" y="310"/>
                  </a:cubicBezTo>
                  <a:cubicBezTo>
                    <a:pt x="200" y="320"/>
                    <a:pt x="209" y="337"/>
                    <a:pt x="212" y="343"/>
                  </a:cubicBezTo>
                  <a:cubicBezTo>
                    <a:pt x="215" y="349"/>
                    <a:pt x="226" y="346"/>
                    <a:pt x="223" y="339"/>
                  </a:cubicBezTo>
                  <a:close/>
                </a:path>
              </a:pathLst>
            </a:custGeom>
            <a:solidFill>
              <a:srgbClr val="BB2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10" name="组合 109"/>
          <p:cNvGrpSpPr/>
          <p:nvPr/>
        </p:nvGrpSpPr>
        <p:grpSpPr>
          <a:xfrm flipH="1" flipV="1">
            <a:off x="1732244" y="-220573"/>
            <a:ext cx="8792879" cy="2208213"/>
            <a:chOff x="2143124" y="2690292"/>
            <a:chExt cx="8792879" cy="2208213"/>
          </a:xfrm>
        </p:grpSpPr>
        <p:grpSp>
          <p:nvGrpSpPr>
            <p:cNvPr id="81" name="组合 80"/>
            <p:cNvGrpSpPr/>
            <p:nvPr/>
          </p:nvGrpSpPr>
          <p:grpSpPr>
            <a:xfrm>
              <a:off x="3408362" y="2690292"/>
              <a:ext cx="1163638" cy="1822450"/>
              <a:chOff x="2854253" y="600075"/>
              <a:chExt cx="1163638" cy="1822450"/>
            </a:xfrm>
          </p:grpSpPr>
          <p:sp>
            <p:nvSpPr>
              <p:cNvPr id="82" name="Freeform 49"/>
              <p:cNvSpPr>
                <a:spLocks noEditPoints="1"/>
              </p:cNvSpPr>
              <p:nvPr/>
            </p:nvSpPr>
            <p:spPr bwMode="auto">
              <a:xfrm>
                <a:off x="2854253" y="600075"/>
                <a:ext cx="1163638" cy="1822450"/>
              </a:xfrm>
              <a:custGeom>
                <a:avLst/>
                <a:gdLst>
                  <a:gd name="T0" fmla="*/ 83 w 469"/>
                  <a:gd name="T1" fmla="*/ 734 h 735"/>
                  <a:gd name="T2" fmla="*/ 77 w 469"/>
                  <a:gd name="T3" fmla="*/ 731 h 735"/>
                  <a:gd name="T4" fmla="*/ 56 w 469"/>
                  <a:gd name="T5" fmla="*/ 647 h 735"/>
                  <a:gd name="T6" fmla="*/ 57 w 469"/>
                  <a:gd name="T7" fmla="*/ 646 h 735"/>
                  <a:gd name="T8" fmla="*/ 67 w 469"/>
                  <a:gd name="T9" fmla="*/ 587 h 735"/>
                  <a:gd name="T10" fmla="*/ 73 w 469"/>
                  <a:gd name="T11" fmla="*/ 582 h 735"/>
                  <a:gd name="T12" fmla="*/ 62 w 469"/>
                  <a:gd name="T13" fmla="*/ 550 h 735"/>
                  <a:gd name="T14" fmla="*/ 201 w 469"/>
                  <a:gd name="T15" fmla="*/ 524 h 735"/>
                  <a:gd name="T16" fmla="*/ 232 w 469"/>
                  <a:gd name="T17" fmla="*/ 529 h 735"/>
                  <a:gd name="T18" fmla="*/ 245 w 469"/>
                  <a:gd name="T19" fmla="*/ 505 h 735"/>
                  <a:gd name="T20" fmla="*/ 267 w 469"/>
                  <a:gd name="T21" fmla="*/ 447 h 735"/>
                  <a:gd name="T22" fmla="*/ 331 w 469"/>
                  <a:gd name="T23" fmla="*/ 390 h 735"/>
                  <a:gd name="T24" fmla="*/ 419 w 469"/>
                  <a:gd name="T25" fmla="*/ 297 h 735"/>
                  <a:gd name="T26" fmla="*/ 419 w 469"/>
                  <a:gd name="T27" fmla="*/ 140 h 735"/>
                  <a:gd name="T28" fmla="*/ 289 w 469"/>
                  <a:gd name="T29" fmla="*/ 54 h 735"/>
                  <a:gd name="T30" fmla="*/ 66 w 469"/>
                  <a:gd name="T31" fmla="*/ 156 h 735"/>
                  <a:gd name="T32" fmla="*/ 96 w 469"/>
                  <a:gd name="T33" fmla="*/ 342 h 735"/>
                  <a:gd name="T34" fmla="*/ 100 w 469"/>
                  <a:gd name="T35" fmla="*/ 346 h 735"/>
                  <a:gd name="T36" fmla="*/ 135 w 469"/>
                  <a:gd name="T37" fmla="*/ 486 h 735"/>
                  <a:gd name="T38" fmla="*/ 120 w 469"/>
                  <a:gd name="T39" fmla="*/ 497 h 735"/>
                  <a:gd name="T40" fmla="*/ 109 w 469"/>
                  <a:gd name="T41" fmla="*/ 482 h 735"/>
                  <a:gd name="T42" fmla="*/ 79 w 469"/>
                  <a:gd name="T43" fmla="*/ 362 h 735"/>
                  <a:gd name="T44" fmla="*/ 75 w 469"/>
                  <a:gd name="T45" fmla="*/ 357 h 735"/>
                  <a:gd name="T46" fmla="*/ 42 w 469"/>
                  <a:gd name="T47" fmla="*/ 147 h 735"/>
                  <a:gd name="T48" fmla="*/ 294 w 469"/>
                  <a:gd name="T49" fmla="*/ 29 h 735"/>
                  <a:gd name="T50" fmla="*/ 442 w 469"/>
                  <a:gd name="T51" fmla="*/ 128 h 735"/>
                  <a:gd name="T52" fmla="*/ 443 w 469"/>
                  <a:gd name="T53" fmla="*/ 306 h 735"/>
                  <a:gd name="T54" fmla="*/ 344 w 469"/>
                  <a:gd name="T55" fmla="*/ 413 h 735"/>
                  <a:gd name="T56" fmla="*/ 289 w 469"/>
                  <a:gd name="T57" fmla="*/ 460 h 735"/>
                  <a:gd name="T58" fmla="*/ 270 w 469"/>
                  <a:gd name="T59" fmla="*/ 511 h 735"/>
                  <a:gd name="T60" fmla="*/ 232 w 469"/>
                  <a:gd name="T61" fmla="*/ 555 h 735"/>
                  <a:gd name="T62" fmla="*/ 197 w 469"/>
                  <a:gd name="T63" fmla="*/ 550 h 735"/>
                  <a:gd name="T64" fmla="*/ 87 w 469"/>
                  <a:gd name="T65" fmla="*/ 557 h 735"/>
                  <a:gd name="T66" fmla="*/ 99 w 469"/>
                  <a:gd name="T67" fmla="*/ 570 h 735"/>
                  <a:gd name="T68" fmla="*/ 100 w 469"/>
                  <a:gd name="T69" fmla="*/ 571 h 735"/>
                  <a:gd name="T70" fmla="*/ 232 w 469"/>
                  <a:gd name="T71" fmla="*/ 582 h 735"/>
                  <a:gd name="T72" fmla="*/ 237 w 469"/>
                  <a:gd name="T73" fmla="*/ 617 h 735"/>
                  <a:gd name="T74" fmla="*/ 101 w 469"/>
                  <a:gd name="T75" fmla="*/ 601 h 735"/>
                  <a:gd name="T76" fmla="*/ 97 w 469"/>
                  <a:gd name="T77" fmla="*/ 599 h 735"/>
                  <a:gd name="T78" fmla="*/ 83 w 469"/>
                  <a:gd name="T79" fmla="*/ 607 h 735"/>
                  <a:gd name="T80" fmla="*/ 79 w 469"/>
                  <a:gd name="T81" fmla="*/ 632 h 735"/>
                  <a:gd name="T82" fmla="*/ 207 w 469"/>
                  <a:gd name="T83" fmla="*/ 650 h 735"/>
                  <a:gd name="T84" fmla="*/ 227 w 469"/>
                  <a:gd name="T85" fmla="*/ 681 h 735"/>
                  <a:gd name="T86" fmla="*/ 205 w 469"/>
                  <a:gd name="T87" fmla="*/ 700 h 735"/>
                  <a:gd name="T88" fmla="*/ 75 w 469"/>
                  <a:gd name="T89" fmla="*/ 665 h 735"/>
                  <a:gd name="T90" fmla="*/ 96 w 469"/>
                  <a:gd name="T91" fmla="*/ 713 h 735"/>
                  <a:gd name="T92" fmla="*/ 95 w 469"/>
                  <a:gd name="T93" fmla="*/ 731 h 735"/>
                  <a:gd name="T94" fmla="*/ 83 w 469"/>
                  <a:gd name="T95" fmla="*/ 734 h 735"/>
                  <a:gd name="T96" fmla="*/ 102 w 469"/>
                  <a:gd name="T97" fmla="*/ 653 h 735"/>
                  <a:gd name="T98" fmla="*/ 198 w 469"/>
                  <a:gd name="T99" fmla="*/ 676 h 735"/>
                  <a:gd name="T100" fmla="*/ 193 w 469"/>
                  <a:gd name="T101" fmla="*/ 672 h 735"/>
                  <a:gd name="T102" fmla="*/ 102 w 469"/>
                  <a:gd name="T103" fmla="*/ 653 h 735"/>
                  <a:gd name="T104" fmla="*/ 137 w 469"/>
                  <a:gd name="T105" fmla="*/ 589 h 735"/>
                  <a:gd name="T106" fmla="*/ 215 w 469"/>
                  <a:gd name="T107" fmla="*/ 602 h 735"/>
                  <a:gd name="T108" fmla="*/ 212 w 469"/>
                  <a:gd name="T109" fmla="*/ 599 h 735"/>
                  <a:gd name="T110" fmla="*/ 137 w 469"/>
                  <a:gd name="T111" fmla="*/ 589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69" h="735">
                    <a:moveTo>
                      <a:pt x="83" y="734"/>
                    </a:moveTo>
                    <a:cubicBezTo>
                      <a:pt x="81" y="734"/>
                      <a:pt x="79" y="732"/>
                      <a:pt x="77" y="731"/>
                    </a:cubicBezTo>
                    <a:cubicBezTo>
                      <a:pt x="38" y="687"/>
                      <a:pt x="44" y="661"/>
                      <a:pt x="56" y="647"/>
                    </a:cubicBezTo>
                    <a:cubicBezTo>
                      <a:pt x="57" y="646"/>
                      <a:pt x="57" y="646"/>
                      <a:pt x="57" y="646"/>
                    </a:cubicBezTo>
                    <a:cubicBezTo>
                      <a:pt x="43" y="624"/>
                      <a:pt x="46" y="603"/>
                      <a:pt x="67" y="587"/>
                    </a:cubicBezTo>
                    <a:cubicBezTo>
                      <a:pt x="69" y="585"/>
                      <a:pt x="71" y="584"/>
                      <a:pt x="73" y="582"/>
                    </a:cubicBezTo>
                    <a:cubicBezTo>
                      <a:pt x="61" y="570"/>
                      <a:pt x="60" y="558"/>
                      <a:pt x="62" y="550"/>
                    </a:cubicBezTo>
                    <a:cubicBezTo>
                      <a:pt x="75" y="502"/>
                      <a:pt x="151" y="515"/>
                      <a:pt x="201" y="524"/>
                    </a:cubicBezTo>
                    <a:cubicBezTo>
                      <a:pt x="214" y="527"/>
                      <a:pt x="227" y="529"/>
                      <a:pt x="232" y="529"/>
                    </a:cubicBezTo>
                    <a:cubicBezTo>
                      <a:pt x="238" y="529"/>
                      <a:pt x="239" y="528"/>
                      <a:pt x="245" y="505"/>
                    </a:cubicBezTo>
                    <a:cubicBezTo>
                      <a:pt x="249" y="490"/>
                      <a:pt x="254" y="469"/>
                      <a:pt x="267" y="447"/>
                    </a:cubicBezTo>
                    <a:cubicBezTo>
                      <a:pt x="282" y="419"/>
                      <a:pt x="306" y="405"/>
                      <a:pt x="331" y="390"/>
                    </a:cubicBezTo>
                    <a:cubicBezTo>
                      <a:pt x="364" y="371"/>
                      <a:pt x="397" y="351"/>
                      <a:pt x="419" y="297"/>
                    </a:cubicBezTo>
                    <a:cubicBezTo>
                      <a:pt x="442" y="238"/>
                      <a:pt x="442" y="184"/>
                      <a:pt x="419" y="140"/>
                    </a:cubicBezTo>
                    <a:cubicBezTo>
                      <a:pt x="395" y="97"/>
                      <a:pt x="349" y="66"/>
                      <a:pt x="289" y="54"/>
                    </a:cubicBezTo>
                    <a:cubicBezTo>
                      <a:pt x="164" y="28"/>
                      <a:pt x="91" y="93"/>
                      <a:pt x="66" y="156"/>
                    </a:cubicBezTo>
                    <a:cubicBezTo>
                      <a:pt x="30" y="250"/>
                      <a:pt x="68" y="303"/>
                      <a:pt x="96" y="342"/>
                    </a:cubicBezTo>
                    <a:cubicBezTo>
                      <a:pt x="100" y="346"/>
                      <a:pt x="100" y="346"/>
                      <a:pt x="100" y="346"/>
                    </a:cubicBezTo>
                    <a:cubicBezTo>
                      <a:pt x="135" y="395"/>
                      <a:pt x="140" y="456"/>
                      <a:pt x="135" y="486"/>
                    </a:cubicBezTo>
                    <a:cubicBezTo>
                      <a:pt x="134" y="493"/>
                      <a:pt x="127" y="498"/>
                      <a:pt x="120" y="497"/>
                    </a:cubicBezTo>
                    <a:cubicBezTo>
                      <a:pt x="113" y="495"/>
                      <a:pt x="108" y="489"/>
                      <a:pt x="109" y="482"/>
                    </a:cubicBezTo>
                    <a:cubicBezTo>
                      <a:pt x="114" y="457"/>
                      <a:pt x="109" y="403"/>
                      <a:pt x="79" y="362"/>
                    </a:cubicBezTo>
                    <a:cubicBezTo>
                      <a:pt x="75" y="357"/>
                      <a:pt x="75" y="357"/>
                      <a:pt x="75" y="357"/>
                    </a:cubicBezTo>
                    <a:cubicBezTo>
                      <a:pt x="47" y="319"/>
                      <a:pt x="0" y="254"/>
                      <a:pt x="42" y="147"/>
                    </a:cubicBezTo>
                    <a:cubicBezTo>
                      <a:pt x="70" y="74"/>
                      <a:pt x="153" y="0"/>
                      <a:pt x="294" y="29"/>
                    </a:cubicBezTo>
                    <a:cubicBezTo>
                      <a:pt x="362" y="43"/>
                      <a:pt x="414" y="78"/>
                      <a:pt x="442" y="128"/>
                    </a:cubicBezTo>
                    <a:cubicBezTo>
                      <a:pt x="469" y="179"/>
                      <a:pt x="469" y="240"/>
                      <a:pt x="443" y="306"/>
                    </a:cubicBezTo>
                    <a:cubicBezTo>
                      <a:pt x="418" y="369"/>
                      <a:pt x="379" y="392"/>
                      <a:pt x="344" y="413"/>
                    </a:cubicBezTo>
                    <a:cubicBezTo>
                      <a:pt x="321" y="426"/>
                      <a:pt x="302" y="438"/>
                      <a:pt x="289" y="460"/>
                    </a:cubicBezTo>
                    <a:cubicBezTo>
                      <a:pt x="278" y="479"/>
                      <a:pt x="274" y="497"/>
                      <a:pt x="270" y="511"/>
                    </a:cubicBezTo>
                    <a:cubicBezTo>
                      <a:pt x="265" y="533"/>
                      <a:pt x="259" y="555"/>
                      <a:pt x="232" y="555"/>
                    </a:cubicBezTo>
                    <a:cubicBezTo>
                      <a:pt x="224" y="555"/>
                      <a:pt x="212" y="553"/>
                      <a:pt x="197" y="550"/>
                    </a:cubicBezTo>
                    <a:cubicBezTo>
                      <a:pt x="161" y="543"/>
                      <a:pt x="94" y="531"/>
                      <a:pt x="87" y="557"/>
                    </a:cubicBezTo>
                    <a:cubicBezTo>
                      <a:pt x="87" y="558"/>
                      <a:pt x="89" y="563"/>
                      <a:pt x="99" y="570"/>
                    </a:cubicBezTo>
                    <a:cubicBezTo>
                      <a:pt x="99" y="570"/>
                      <a:pt x="99" y="570"/>
                      <a:pt x="100" y="571"/>
                    </a:cubicBezTo>
                    <a:cubicBezTo>
                      <a:pt x="146" y="556"/>
                      <a:pt x="212" y="557"/>
                      <a:pt x="232" y="582"/>
                    </a:cubicBezTo>
                    <a:cubicBezTo>
                      <a:pt x="247" y="600"/>
                      <a:pt x="242" y="612"/>
                      <a:pt x="237" y="617"/>
                    </a:cubicBezTo>
                    <a:cubicBezTo>
                      <a:pt x="218" y="642"/>
                      <a:pt x="137" y="620"/>
                      <a:pt x="101" y="601"/>
                    </a:cubicBezTo>
                    <a:cubicBezTo>
                      <a:pt x="100" y="601"/>
                      <a:pt x="98" y="600"/>
                      <a:pt x="97" y="599"/>
                    </a:cubicBezTo>
                    <a:cubicBezTo>
                      <a:pt x="91" y="601"/>
                      <a:pt x="86" y="604"/>
                      <a:pt x="83" y="607"/>
                    </a:cubicBezTo>
                    <a:cubicBezTo>
                      <a:pt x="75" y="613"/>
                      <a:pt x="71" y="620"/>
                      <a:pt x="79" y="632"/>
                    </a:cubicBezTo>
                    <a:cubicBezTo>
                      <a:pt x="115" y="619"/>
                      <a:pt x="172" y="628"/>
                      <a:pt x="207" y="650"/>
                    </a:cubicBezTo>
                    <a:cubicBezTo>
                      <a:pt x="212" y="654"/>
                      <a:pt x="230" y="665"/>
                      <a:pt x="227" y="681"/>
                    </a:cubicBezTo>
                    <a:cubicBezTo>
                      <a:pt x="226" y="688"/>
                      <a:pt x="221" y="696"/>
                      <a:pt x="205" y="700"/>
                    </a:cubicBezTo>
                    <a:cubicBezTo>
                      <a:pt x="178" y="707"/>
                      <a:pt x="114" y="698"/>
                      <a:pt x="75" y="665"/>
                    </a:cubicBezTo>
                    <a:cubicBezTo>
                      <a:pt x="67" y="678"/>
                      <a:pt x="87" y="703"/>
                      <a:pt x="96" y="713"/>
                    </a:cubicBezTo>
                    <a:cubicBezTo>
                      <a:pt x="101" y="718"/>
                      <a:pt x="101" y="727"/>
                      <a:pt x="95" y="731"/>
                    </a:cubicBezTo>
                    <a:cubicBezTo>
                      <a:pt x="92" y="735"/>
                      <a:pt x="87" y="735"/>
                      <a:pt x="83" y="734"/>
                    </a:cubicBezTo>
                    <a:close/>
                    <a:moveTo>
                      <a:pt x="102" y="653"/>
                    </a:moveTo>
                    <a:cubicBezTo>
                      <a:pt x="134" y="674"/>
                      <a:pt x="180" y="679"/>
                      <a:pt x="198" y="676"/>
                    </a:cubicBezTo>
                    <a:cubicBezTo>
                      <a:pt x="196" y="675"/>
                      <a:pt x="195" y="673"/>
                      <a:pt x="193" y="672"/>
                    </a:cubicBezTo>
                    <a:cubicBezTo>
                      <a:pt x="166" y="655"/>
                      <a:pt x="128" y="649"/>
                      <a:pt x="102" y="653"/>
                    </a:cubicBezTo>
                    <a:close/>
                    <a:moveTo>
                      <a:pt x="137" y="589"/>
                    </a:moveTo>
                    <a:cubicBezTo>
                      <a:pt x="168" y="600"/>
                      <a:pt x="203" y="605"/>
                      <a:pt x="215" y="602"/>
                    </a:cubicBezTo>
                    <a:cubicBezTo>
                      <a:pt x="214" y="601"/>
                      <a:pt x="213" y="600"/>
                      <a:pt x="212" y="599"/>
                    </a:cubicBezTo>
                    <a:cubicBezTo>
                      <a:pt x="204" y="588"/>
                      <a:pt x="170" y="585"/>
                      <a:pt x="137" y="589"/>
                    </a:cubicBezTo>
                    <a:close/>
                  </a:path>
                </a:pathLst>
              </a:custGeom>
              <a:solidFill>
                <a:srgbClr val="83C3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" name="Freeform 50"/>
              <p:cNvSpPr/>
              <p:nvPr/>
            </p:nvSpPr>
            <p:spPr bwMode="auto">
              <a:xfrm>
                <a:off x="3133653" y="925513"/>
                <a:ext cx="669925" cy="998538"/>
              </a:xfrm>
              <a:custGeom>
                <a:avLst/>
                <a:gdLst>
                  <a:gd name="T0" fmla="*/ 71 w 270"/>
                  <a:gd name="T1" fmla="*/ 395 h 403"/>
                  <a:gd name="T2" fmla="*/ 70 w 270"/>
                  <a:gd name="T3" fmla="*/ 228 h 403"/>
                  <a:gd name="T4" fmla="*/ 30 w 270"/>
                  <a:gd name="T5" fmla="*/ 103 h 403"/>
                  <a:gd name="T6" fmla="*/ 28 w 270"/>
                  <a:gd name="T7" fmla="*/ 68 h 403"/>
                  <a:gd name="T8" fmla="*/ 64 w 270"/>
                  <a:gd name="T9" fmla="*/ 110 h 403"/>
                  <a:gd name="T10" fmla="*/ 121 w 270"/>
                  <a:gd name="T11" fmla="*/ 74 h 403"/>
                  <a:gd name="T12" fmla="*/ 135 w 270"/>
                  <a:gd name="T13" fmla="*/ 16 h 403"/>
                  <a:gd name="T14" fmla="*/ 160 w 270"/>
                  <a:gd name="T15" fmla="*/ 57 h 403"/>
                  <a:gd name="T16" fmla="*/ 188 w 270"/>
                  <a:gd name="T17" fmla="*/ 109 h 403"/>
                  <a:gd name="T18" fmla="*/ 222 w 270"/>
                  <a:gd name="T19" fmla="*/ 86 h 403"/>
                  <a:gd name="T20" fmla="*/ 234 w 270"/>
                  <a:gd name="T21" fmla="*/ 108 h 403"/>
                  <a:gd name="T22" fmla="*/ 213 w 270"/>
                  <a:gd name="T23" fmla="*/ 148 h 403"/>
                  <a:gd name="T24" fmla="*/ 224 w 270"/>
                  <a:gd name="T25" fmla="*/ 155 h 403"/>
                  <a:gd name="T26" fmla="*/ 232 w 270"/>
                  <a:gd name="T27" fmla="*/ 73 h 403"/>
                  <a:gd name="T28" fmla="*/ 203 w 270"/>
                  <a:gd name="T29" fmla="*/ 82 h 403"/>
                  <a:gd name="T30" fmla="*/ 187 w 270"/>
                  <a:gd name="T31" fmla="*/ 95 h 403"/>
                  <a:gd name="T32" fmla="*/ 175 w 270"/>
                  <a:gd name="T33" fmla="*/ 80 h 403"/>
                  <a:gd name="T34" fmla="*/ 140 w 270"/>
                  <a:gd name="T35" fmla="*/ 3 h 403"/>
                  <a:gd name="T36" fmla="*/ 108 w 270"/>
                  <a:gd name="T37" fmla="*/ 68 h 403"/>
                  <a:gd name="T38" fmla="*/ 89 w 270"/>
                  <a:gd name="T39" fmla="*/ 105 h 403"/>
                  <a:gd name="T40" fmla="*/ 55 w 270"/>
                  <a:gd name="T41" fmla="*/ 79 h 403"/>
                  <a:gd name="T42" fmla="*/ 28 w 270"/>
                  <a:gd name="T43" fmla="*/ 53 h 403"/>
                  <a:gd name="T44" fmla="*/ 9 w 270"/>
                  <a:gd name="T45" fmla="*/ 90 h 403"/>
                  <a:gd name="T46" fmla="*/ 40 w 270"/>
                  <a:gd name="T47" fmla="*/ 155 h 403"/>
                  <a:gd name="T48" fmla="*/ 57 w 270"/>
                  <a:gd name="T49" fmla="*/ 226 h 403"/>
                  <a:gd name="T50" fmla="*/ 62 w 270"/>
                  <a:gd name="T51" fmla="*/ 351 h 403"/>
                  <a:gd name="T52" fmla="*/ 59 w 270"/>
                  <a:gd name="T53" fmla="*/ 391 h 403"/>
                  <a:gd name="T54" fmla="*/ 71 w 270"/>
                  <a:gd name="T55" fmla="*/ 395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70" h="403">
                    <a:moveTo>
                      <a:pt x="71" y="395"/>
                    </a:moveTo>
                    <a:cubicBezTo>
                      <a:pt x="79" y="340"/>
                      <a:pt x="78" y="283"/>
                      <a:pt x="70" y="228"/>
                    </a:cubicBezTo>
                    <a:cubicBezTo>
                      <a:pt x="64" y="184"/>
                      <a:pt x="51" y="142"/>
                      <a:pt x="30" y="103"/>
                    </a:cubicBezTo>
                    <a:cubicBezTo>
                      <a:pt x="25" y="95"/>
                      <a:pt x="4" y="53"/>
                      <a:pt x="28" y="68"/>
                    </a:cubicBezTo>
                    <a:cubicBezTo>
                      <a:pt x="44" y="78"/>
                      <a:pt x="49" y="99"/>
                      <a:pt x="64" y="110"/>
                    </a:cubicBezTo>
                    <a:cubicBezTo>
                      <a:pt x="93" y="131"/>
                      <a:pt x="118" y="105"/>
                      <a:pt x="121" y="74"/>
                    </a:cubicBezTo>
                    <a:cubicBezTo>
                      <a:pt x="122" y="60"/>
                      <a:pt x="117" y="23"/>
                      <a:pt x="135" y="16"/>
                    </a:cubicBezTo>
                    <a:cubicBezTo>
                      <a:pt x="151" y="10"/>
                      <a:pt x="159" y="48"/>
                      <a:pt x="160" y="57"/>
                    </a:cubicBezTo>
                    <a:cubicBezTo>
                      <a:pt x="163" y="73"/>
                      <a:pt x="155" y="127"/>
                      <a:pt x="188" y="109"/>
                    </a:cubicBezTo>
                    <a:cubicBezTo>
                      <a:pt x="200" y="103"/>
                      <a:pt x="209" y="91"/>
                      <a:pt x="222" y="86"/>
                    </a:cubicBezTo>
                    <a:cubicBezTo>
                      <a:pt x="236" y="81"/>
                      <a:pt x="236" y="100"/>
                      <a:pt x="234" y="108"/>
                    </a:cubicBezTo>
                    <a:cubicBezTo>
                      <a:pt x="230" y="122"/>
                      <a:pt x="221" y="136"/>
                      <a:pt x="213" y="148"/>
                    </a:cubicBezTo>
                    <a:cubicBezTo>
                      <a:pt x="209" y="155"/>
                      <a:pt x="220" y="162"/>
                      <a:pt x="224" y="155"/>
                    </a:cubicBezTo>
                    <a:cubicBezTo>
                      <a:pt x="234" y="139"/>
                      <a:pt x="270" y="83"/>
                      <a:pt x="232" y="73"/>
                    </a:cubicBezTo>
                    <a:cubicBezTo>
                      <a:pt x="221" y="71"/>
                      <a:pt x="212" y="76"/>
                      <a:pt x="203" y="82"/>
                    </a:cubicBezTo>
                    <a:cubicBezTo>
                      <a:pt x="198" y="86"/>
                      <a:pt x="192" y="91"/>
                      <a:pt x="187" y="95"/>
                    </a:cubicBezTo>
                    <a:cubicBezTo>
                      <a:pt x="173" y="104"/>
                      <a:pt x="175" y="92"/>
                      <a:pt x="175" y="80"/>
                    </a:cubicBezTo>
                    <a:cubicBezTo>
                      <a:pt x="175" y="58"/>
                      <a:pt x="170" y="6"/>
                      <a:pt x="140" y="3"/>
                    </a:cubicBezTo>
                    <a:cubicBezTo>
                      <a:pt x="109" y="0"/>
                      <a:pt x="109" y="49"/>
                      <a:pt x="108" y="68"/>
                    </a:cubicBezTo>
                    <a:cubicBezTo>
                      <a:pt x="108" y="82"/>
                      <a:pt x="103" y="100"/>
                      <a:pt x="89" y="105"/>
                    </a:cubicBezTo>
                    <a:cubicBezTo>
                      <a:pt x="74" y="110"/>
                      <a:pt x="61" y="88"/>
                      <a:pt x="55" y="79"/>
                    </a:cubicBezTo>
                    <a:cubicBezTo>
                      <a:pt x="49" y="68"/>
                      <a:pt x="39" y="58"/>
                      <a:pt x="28" y="53"/>
                    </a:cubicBezTo>
                    <a:cubicBezTo>
                      <a:pt x="0" y="40"/>
                      <a:pt x="3" y="74"/>
                      <a:pt x="9" y="90"/>
                    </a:cubicBezTo>
                    <a:cubicBezTo>
                      <a:pt x="18" y="112"/>
                      <a:pt x="32" y="132"/>
                      <a:pt x="40" y="155"/>
                    </a:cubicBezTo>
                    <a:cubicBezTo>
                      <a:pt x="48" y="178"/>
                      <a:pt x="53" y="202"/>
                      <a:pt x="57" y="226"/>
                    </a:cubicBezTo>
                    <a:cubicBezTo>
                      <a:pt x="63" y="267"/>
                      <a:pt x="64" y="309"/>
                      <a:pt x="62" y="351"/>
                    </a:cubicBezTo>
                    <a:cubicBezTo>
                      <a:pt x="61" y="362"/>
                      <a:pt x="60" y="384"/>
                      <a:pt x="59" y="391"/>
                    </a:cubicBezTo>
                    <a:cubicBezTo>
                      <a:pt x="57" y="400"/>
                      <a:pt x="70" y="403"/>
                      <a:pt x="71" y="395"/>
                    </a:cubicBezTo>
                    <a:close/>
                  </a:path>
                </a:pathLst>
              </a:custGeom>
              <a:solidFill>
                <a:srgbClr val="83C3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84" name="组合 83"/>
            <p:cNvGrpSpPr/>
            <p:nvPr/>
          </p:nvGrpSpPr>
          <p:grpSpPr>
            <a:xfrm>
              <a:off x="4527242" y="3430150"/>
              <a:ext cx="781050" cy="1212850"/>
              <a:chOff x="3608316" y="2601913"/>
              <a:chExt cx="781050" cy="1212850"/>
            </a:xfrm>
          </p:grpSpPr>
          <p:sp>
            <p:nvSpPr>
              <p:cNvPr id="85" name="Freeform 51"/>
              <p:cNvSpPr>
                <a:spLocks noEditPoints="1"/>
              </p:cNvSpPr>
              <p:nvPr/>
            </p:nvSpPr>
            <p:spPr bwMode="auto">
              <a:xfrm>
                <a:off x="3608316" y="2601913"/>
                <a:ext cx="781050" cy="1212850"/>
              </a:xfrm>
              <a:custGeom>
                <a:avLst/>
                <a:gdLst>
                  <a:gd name="T0" fmla="*/ 42 w 315"/>
                  <a:gd name="T1" fmla="*/ 488 h 489"/>
                  <a:gd name="T2" fmla="*/ 38 w 315"/>
                  <a:gd name="T3" fmla="*/ 486 h 489"/>
                  <a:gd name="T4" fmla="*/ 27 w 315"/>
                  <a:gd name="T5" fmla="*/ 429 h 489"/>
                  <a:gd name="T6" fmla="*/ 27 w 315"/>
                  <a:gd name="T7" fmla="*/ 429 h 489"/>
                  <a:gd name="T8" fmla="*/ 35 w 315"/>
                  <a:gd name="T9" fmla="*/ 390 h 489"/>
                  <a:gd name="T10" fmla="*/ 40 w 315"/>
                  <a:gd name="T11" fmla="*/ 387 h 489"/>
                  <a:gd name="T12" fmla="*/ 33 w 315"/>
                  <a:gd name="T13" fmla="*/ 365 h 489"/>
                  <a:gd name="T14" fmla="*/ 127 w 315"/>
                  <a:gd name="T15" fmla="*/ 351 h 489"/>
                  <a:gd name="T16" fmla="*/ 147 w 315"/>
                  <a:gd name="T17" fmla="*/ 355 h 489"/>
                  <a:gd name="T18" fmla="*/ 157 w 315"/>
                  <a:gd name="T19" fmla="*/ 340 h 489"/>
                  <a:gd name="T20" fmla="*/ 172 w 315"/>
                  <a:gd name="T21" fmla="*/ 301 h 489"/>
                  <a:gd name="T22" fmla="*/ 217 w 315"/>
                  <a:gd name="T23" fmla="*/ 266 h 489"/>
                  <a:gd name="T24" fmla="*/ 278 w 315"/>
                  <a:gd name="T25" fmla="*/ 205 h 489"/>
                  <a:gd name="T26" fmla="*/ 282 w 315"/>
                  <a:gd name="T27" fmla="*/ 101 h 489"/>
                  <a:gd name="T28" fmla="*/ 198 w 315"/>
                  <a:gd name="T29" fmla="*/ 40 h 489"/>
                  <a:gd name="T30" fmla="*/ 46 w 315"/>
                  <a:gd name="T31" fmla="*/ 102 h 489"/>
                  <a:gd name="T32" fmla="*/ 62 w 315"/>
                  <a:gd name="T33" fmla="*/ 227 h 489"/>
                  <a:gd name="T34" fmla="*/ 64 w 315"/>
                  <a:gd name="T35" fmla="*/ 230 h 489"/>
                  <a:gd name="T36" fmla="*/ 83 w 315"/>
                  <a:gd name="T37" fmla="*/ 324 h 489"/>
                  <a:gd name="T38" fmla="*/ 73 w 315"/>
                  <a:gd name="T39" fmla="*/ 331 h 489"/>
                  <a:gd name="T40" fmla="*/ 67 w 315"/>
                  <a:gd name="T41" fmla="*/ 320 h 489"/>
                  <a:gd name="T42" fmla="*/ 49 w 315"/>
                  <a:gd name="T43" fmla="*/ 239 h 489"/>
                  <a:gd name="T44" fmla="*/ 47 w 315"/>
                  <a:gd name="T45" fmla="*/ 236 h 489"/>
                  <a:gd name="T46" fmla="*/ 31 w 315"/>
                  <a:gd name="T47" fmla="*/ 95 h 489"/>
                  <a:gd name="T48" fmla="*/ 202 w 315"/>
                  <a:gd name="T49" fmla="*/ 23 h 489"/>
                  <a:gd name="T50" fmla="*/ 298 w 315"/>
                  <a:gd name="T51" fmla="*/ 93 h 489"/>
                  <a:gd name="T52" fmla="*/ 294 w 315"/>
                  <a:gd name="T53" fmla="*/ 212 h 489"/>
                  <a:gd name="T54" fmla="*/ 225 w 315"/>
                  <a:gd name="T55" fmla="*/ 281 h 489"/>
                  <a:gd name="T56" fmla="*/ 187 w 315"/>
                  <a:gd name="T57" fmla="*/ 311 h 489"/>
                  <a:gd name="T58" fmla="*/ 173 w 315"/>
                  <a:gd name="T59" fmla="*/ 345 h 489"/>
                  <a:gd name="T60" fmla="*/ 147 w 315"/>
                  <a:gd name="T61" fmla="*/ 373 h 489"/>
                  <a:gd name="T62" fmla="*/ 123 w 315"/>
                  <a:gd name="T63" fmla="*/ 368 h 489"/>
                  <a:gd name="T64" fmla="*/ 50 w 315"/>
                  <a:gd name="T65" fmla="*/ 370 h 489"/>
                  <a:gd name="T66" fmla="*/ 57 w 315"/>
                  <a:gd name="T67" fmla="*/ 379 h 489"/>
                  <a:gd name="T68" fmla="*/ 58 w 315"/>
                  <a:gd name="T69" fmla="*/ 380 h 489"/>
                  <a:gd name="T70" fmla="*/ 146 w 315"/>
                  <a:gd name="T71" fmla="*/ 391 h 489"/>
                  <a:gd name="T72" fmla="*/ 148 w 315"/>
                  <a:gd name="T73" fmla="*/ 415 h 489"/>
                  <a:gd name="T74" fmla="*/ 58 w 315"/>
                  <a:gd name="T75" fmla="*/ 400 h 489"/>
                  <a:gd name="T76" fmla="*/ 55 w 315"/>
                  <a:gd name="T77" fmla="*/ 399 h 489"/>
                  <a:gd name="T78" fmla="*/ 45 w 315"/>
                  <a:gd name="T79" fmla="*/ 404 h 489"/>
                  <a:gd name="T80" fmla="*/ 42 w 315"/>
                  <a:gd name="T81" fmla="*/ 420 h 489"/>
                  <a:gd name="T82" fmla="*/ 127 w 315"/>
                  <a:gd name="T83" fmla="*/ 436 h 489"/>
                  <a:gd name="T84" fmla="*/ 140 w 315"/>
                  <a:gd name="T85" fmla="*/ 457 h 489"/>
                  <a:gd name="T86" fmla="*/ 125 w 315"/>
                  <a:gd name="T87" fmla="*/ 469 h 489"/>
                  <a:gd name="T88" fmla="*/ 39 w 315"/>
                  <a:gd name="T89" fmla="*/ 442 h 489"/>
                  <a:gd name="T90" fmla="*/ 52 w 315"/>
                  <a:gd name="T91" fmla="*/ 475 h 489"/>
                  <a:gd name="T92" fmla="*/ 51 w 315"/>
                  <a:gd name="T93" fmla="*/ 487 h 489"/>
                  <a:gd name="T94" fmla="*/ 42 w 315"/>
                  <a:gd name="T95" fmla="*/ 488 h 489"/>
                  <a:gd name="T96" fmla="*/ 57 w 315"/>
                  <a:gd name="T97" fmla="*/ 435 h 489"/>
                  <a:gd name="T98" fmla="*/ 120 w 315"/>
                  <a:gd name="T99" fmla="*/ 452 h 489"/>
                  <a:gd name="T100" fmla="*/ 117 w 315"/>
                  <a:gd name="T101" fmla="*/ 450 h 489"/>
                  <a:gd name="T102" fmla="*/ 57 w 315"/>
                  <a:gd name="T103" fmla="*/ 435 h 489"/>
                  <a:gd name="T104" fmla="*/ 82 w 315"/>
                  <a:gd name="T105" fmla="*/ 393 h 489"/>
                  <a:gd name="T106" fmla="*/ 134 w 315"/>
                  <a:gd name="T107" fmla="*/ 404 h 489"/>
                  <a:gd name="T108" fmla="*/ 132 w 315"/>
                  <a:gd name="T109" fmla="*/ 401 h 489"/>
                  <a:gd name="T110" fmla="*/ 82 w 315"/>
                  <a:gd name="T111" fmla="*/ 393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15" h="489">
                    <a:moveTo>
                      <a:pt x="42" y="488"/>
                    </a:moveTo>
                    <a:cubicBezTo>
                      <a:pt x="41" y="488"/>
                      <a:pt x="39" y="487"/>
                      <a:pt x="38" y="486"/>
                    </a:cubicBezTo>
                    <a:cubicBezTo>
                      <a:pt x="13" y="456"/>
                      <a:pt x="18" y="438"/>
                      <a:pt x="27" y="429"/>
                    </a:cubicBezTo>
                    <a:cubicBezTo>
                      <a:pt x="27" y="429"/>
                      <a:pt x="27" y="429"/>
                      <a:pt x="27" y="429"/>
                    </a:cubicBezTo>
                    <a:cubicBezTo>
                      <a:pt x="18" y="414"/>
                      <a:pt x="21" y="400"/>
                      <a:pt x="35" y="390"/>
                    </a:cubicBezTo>
                    <a:cubicBezTo>
                      <a:pt x="36" y="389"/>
                      <a:pt x="38" y="388"/>
                      <a:pt x="40" y="387"/>
                    </a:cubicBezTo>
                    <a:cubicBezTo>
                      <a:pt x="32" y="378"/>
                      <a:pt x="31" y="370"/>
                      <a:pt x="33" y="365"/>
                    </a:cubicBezTo>
                    <a:cubicBezTo>
                      <a:pt x="43" y="333"/>
                      <a:pt x="93" y="344"/>
                      <a:pt x="127" y="351"/>
                    </a:cubicBezTo>
                    <a:cubicBezTo>
                      <a:pt x="135" y="353"/>
                      <a:pt x="143" y="355"/>
                      <a:pt x="147" y="355"/>
                    </a:cubicBezTo>
                    <a:cubicBezTo>
                      <a:pt x="151" y="355"/>
                      <a:pt x="152" y="355"/>
                      <a:pt x="157" y="340"/>
                    </a:cubicBezTo>
                    <a:cubicBezTo>
                      <a:pt x="159" y="330"/>
                      <a:pt x="163" y="316"/>
                      <a:pt x="172" y="301"/>
                    </a:cubicBezTo>
                    <a:cubicBezTo>
                      <a:pt x="184" y="283"/>
                      <a:pt x="200" y="275"/>
                      <a:pt x="217" y="266"/>
                    </a:cubicBezTo>
                    <a:cubicBezTo>
                      <a:pt x="239" y="254"/>
                      <a:pt x="262" y="241"/>
                      <a:pt x="278" y="205"/>
                    </a:cubicBezTo>
                    <a:cubicBezTo>
                      <a:pt x="295" y="167"/>
                      <a:pt x="297" y="131"/>
                      <a:pt x="282" y="101"/>
                    </a:cubicBezTo>
                    <a:cubicBezTo>
                      <a:pt x="268" y="71"/>
                      <a:pt x="238" y="50"/>
                      <a:pt x="198" y="40"/>
                    </a:cubicBezTo>
                    <a:cubicBezTo>
                      <a:pt x="115" y="19"/>
                      <a:pt x="64" y="60"/>
                      <a:pt x="46" y="102"/>
                    </a:cubicBezTo>
                    <a:cubicBezTo>
                      <a:pt x="19" y="164"/>
                      <a:pt x="44" y="200"/>
                      <a:pt x="62" y="227"/>
                    </a:cubicBezTo>
                    <a:cubicBezTo>
                      <a:pt x="64" y="230"/>
                      <a:pt x="64" y="230"/>
                      <a:pt x="64" y="230"/>
                    </a:cubicBezTo>
                    <a:cubicBezTo>
                      <a:pt x="86" y="263"/>
                      <a:pt x="88" y="304"/>
                      <a:pt x="83" y="324"/>
                    </a:cubicBezTo>
                    <a:cubicBezTo>
                      <a:pt x="82" y="329"/>
                      <a:pt x="78" y="332"/>
                      <a:pt x="73" y="331"/>
                    </a:cubicBezTo>
                    <a:cubicBezTo>
                      <a:pt x="69" y="330"/>
                      <a:pt x="66" y="325"/>
                      <a:pt x="67" y="320"/>
                    </a:cubicBezTo>
                    <a:cubicBezTo>
                      <a:pt x="70" y="304"/>
                      <a:pt x="68" y="268"/>
                      <a:pt x="49" y="239"/>
                    </a:cubicBezTo>
                    <a:cubicBezTo>
                      <a:pt x="47" y="236"/>
                      <a:pt x="47" y="236"/>
                      <a:pt x="47" y="236"/>
                    </a:cubicBezTo>
                    <a:cubicBezTo>
                      <a:pt x="29" y="210"/>
                      <a:pt x="0" y="166"/>
                      <a:pt x="31" y="95"/>
                    </a:cubicBezTo>
                    <a:cubicBezTo>
                      <a:pt x="51" y="47"/>
                      <a:pt x="109" y="0"/>
                      <a:pt x="202" y="23"/>
                    </a:cubicBezTo>
                    <a:cubicBezTo>
                      <a:pt x="247" y="34"/>
                      <a:pt x="281" y="59"/>
                      <a:pt x="298" y="93"/>
                    </a:cubicBezTo>
                    <a:cubicBezTo>
                      <a:pt x="315" y="128"/>
                      <a:pt x="313" y="169"/>
                      <a:pt x="294" y="212"/>
                    </a:cubicBezTo>
                    <a:cubicBezTo>
                      <a:pt x="276" y="254"/>
                      <a:pt x="249" y="268"/>
                      <a:pt x="225" y="281"/>
                    </a:cubicBezTo>
                    <a:cubicBezTo>
                      <a:pt x="210" y="289"/>
                      <a:pt x="196" y="296"/>
                      <a:pt x="187" y="311"/>
                    </a:cubicBezTo>
                    <a:cubicBezTo>
                      <a:pt x="179" y="323"/>
                      <a:pt x="176" y="335"/>
                      <a:pt x="173" y="345"/>
                    </a:cubicBezTo>
                    <a:cubicBezTo>
                      <a:pt x="169" y="359"/>
                      <a:pt x="165" y="373"/>
                      <a:pt x="147" y="373"/>
                    </a:cubicBezTo>
                    <a:cubicBezTo>
                      <a:pt x="141" y="372"/>
                      <a:pt x="133" y="371"/>
                      <a:pt x="123" y="368"/>
                    </a:cubicBezTo>
                    <a:cubicBezTo>
                      <a:pt x="99" y="363"/>
                      <a:pt x="55" y="353"/>
                      <a:pt x="50" y="370"/>
                    </a:cubicBezTo>
                    <a:cubicBezTo>
                      <a:pt x="49" y="371"/>
                      <a:pt x="51" y="374"/>
                      <a:pt x="57" y="379"/>
                    </a:cubicBezTo>
                    <a:cubicBezTo>
                      <a:pt x="57" y="379"/>
                      <a:pt x="57" y="379"/>
                      <a:pt x="58" y="380"/>
                    </a:cubicBezTo>
                    <a:cubicBezTo>
                      <a:pt x="89" y="371"/>
                      <a:pt x="133" y="374"/>
                      <a:pt x="146" y="391"/>
                    </a:cubicBezTo>
                    <a:cubicBezTo>
                      <a:pt x="155" y="403"/>
                      <a:pt x="151" y="411"/>
                      <a:pt x="148" y="415"/>
                    </a:cubicBezTo>
                    <a:cubicBezTo>
                      <a:pt x="135" y="430"/>
                      <a:pt x="81" y="413"/>
                      <a:pt x="58" y="400"/>
                    </a:cubicBezTo>
                    <a:cubicBezTo>
                      <a:pt x="57" y="400"/>
                      <a:pt x="56" y="399"/>
                      <a:pt x="55" y="399"/>
                    </a:cubicBezTo>
                    <a:cubicBezTo>
                      <a:pt x="51" y="400"/>
                      <a:pt x="48" y="402"/>
                      <a:pt x="45" y="404"/>
                    </a:cubicBezTo>
                    <a:cubicBezTo>
                      <a:pt x="40" y="408"/>
                      <a:pt x="37" y="412"/>
                      <a:pt x="42" y="420"/>
                    </a:cubicBezTo>
                    <a:cubicBezTo>
                      <a:pt x="66" y="412"/>
                      <a:pt x="104" y="420"/>
                      <a:pt x="127" y="436"/>
                    </a:cubicBezTo>
                    <a:cubicBezTo>
                      <a:pt x="131" y="438"/>
                      <a:pt x="142" y="446"/>
                      <a:pt x="140" y="457"/>
                    </a:cubicBezTo>
                    <a:cubicBezTo>
                      <a:pt x="139" y="461"/>
                      <a:pt x="136" y="467"/>
                      <a:pt x="125" y="469"/>
                    </a:cubicBezTo>
                    <a:cubicBezTo>
                      <a:pt x="106" y="473"/>
                      <a:pt x="64" y="465"/>
                      <a:pt x="39" y="442"/>
                    </a:cubicBezTo>
                    <a:cubicBezTo>
                      <a:pt x="33" y="451"/>
                      <a:pt x="46" y="468"/>
                      <a:pt x="52" y="475"/>
                    </a:cubicBezTo>
                    <a:cubicBezTo>
                      <a:pt x="55" y="478"/>
                      <a:pt x="54" y="484"/>
                      <a:pt x="51" y="487"/>
                    </a:cubicBezTo>
                    <a:cubicBezTo>
                      <a:pt x="48" y="489"/>
                      <a:pt x="45" y="489"/>
                      <a:pt x="42" y="488"/>
                    </a:cubicBezTo>
                    <a:close/>
                    <a:moveTo>
                      <a:pt x="57" y="435"/>
                    </a:moveTo>
                    <a:cubicBezTo>
                      <a:pt x="78" y="449"/>
                      <a:pt x="109" y="454"/>
                      <a:pt x="120" y="452"/>
                    </a:cubicBezTo>
                    <a:cubicBezTo>
                      <a:pt x="119" y="452"/>
                      <a:pt x="118" y="451"/>
                      <a:pt x="117" y="450"/>
                    </a:cubicBezTo>
                    <a:cubicBezTo>
                      <a:pt x="100" y="438"/>
                      <a:pt x="74" y="433"/>
                      <a:pt x="57" y="435"/>
                    </a:cubicBezTo>
                    <a:close/>
                    <a:moveTo>
                      <a:pt x="82" y="393"/>
                    </a:moveTo>
                    <a:cubicBezTo>
                      <a:pt x="103" y="401"/>
                      <a:pt x="126" y="405"/>
                      <a:pt x="134" y="404"/>
                    </a:cubicBezTo>
                    <a:cubicBezTo>
                      <a:pt x="133" y="403"/>
                      <a:pt x="133" y="402"/>
                      <a:pt x="132" y="401"/>
                    </a:cubicBezTo>
                    <a:cubicBezTo>
                      <a:pt x="127" y="394"/>
                      <a:pt x="104" y="391"/>
                      <a:pt x="82" y="393"/>
                    </a:cubicBezTo>
                    <a:close/>
                  </a:path>
                </a:pathLst>
              </a:custGeom>
              <a:solidFill>
                <a:srgbClr val="ED7F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" name="Freeform 52"/>
              <p:cNvSpPr/>
              <p:nvPr/>
            </p:nvSpPr>
            <p:spPr bwMode="auto">
              <a:xfrm>
                <a:off x="3798816" y="2822575"/>
                <a:ext cx="447675" cy="665163"/>
              </a:xfrm>
              <a:custGeom>
                <a:avLst/>
                <a:gdLst>
                  <a:gd name="T0" fmla="*/ 38 w 180"/>
                  <a:gd name="T1" fmla="*/ 263 h 268"/>
                  <a:gd name="T2" fmla="*/ 42 w 180"/>
                  <a:gd name="T3" fmla="*/ 152 h 268"/>
                  <a:gd name="T4" fmla="*/ 18 w 180"/>
                  <a:gd name="T5" fmla="*/ 67 h 268"/>
                  <a:gd name="T6" fmla="*/ 18 w 180"/>
                  <a:gd name="T7" fmla="*/ 44 h 268"/>
                  <a:gd name="T8" fmla="*/ 41 w 180"/>
                  <a:gd name="T9" fmla="*/ 73 h 268"/>
                  <a:gd name="T10" fmla="*/ 80 w 180"/>
                  <a:gd name="T11" fmla="*/ 50 h 268"/>
                  <a:gd name="T12" fmla="*/ 91 w 180"/>
                  <a:gd name="T13" fmla="*/ 12 h 268"/>
                  <a:gd name="T14" fmla="*/ 107 w 180"/>
                  <a:gd name="T15" fmla="*/ 40 h 268"/>
                  <a:gd name="T16" fmla="*/ 124 w 180"/>
                  <a:gd name="T17" fmla="*/ 75 h 268"/>
                  <a:gd name="T18" fmla="*/ 148 w 180"/>
                  <a:gd name="T19" fmla="*/ 61 h 268"/>
                  <a:gd name="T20" fmla="*/ 155 w 180"/>
                  <a:gd name="T21" fmla="*/ 76 h 268"/>
                  <a:gd name="T22" fmla="*/ 140 w 180"/>
                  <a:gd name="T23" fmla="*/ 102 h 268"/>
                  <a:gd name="T24" fmla="*/ 147 w 180"/>
                  <a:gd name="T25" fmla="*/ 107 h 268"/>
                  <a:gd name="T26" fmla="*/ 154 w 180"/>
                  <a:gd name="T27" fmla="*/ 53 h 268"/>
                  <a:gd name="T28" fmla="*/ 135 w 180"/>
                  <a:gd name="T29" fmla="*/ 58 h 268"/>
                  <a:gd name="T30" fmla="*/ 123 w 180"/>
                  <a:gd name="T31" fmla="*/ 66 h 268"/>
                  <a:gd name="T32" fmla="*/ 116 w 180"/>
                  <a:gd name="T33" fmla="*/ 56 h 268"/>
                  <a:gd name="T34" fmla="*/ 95 w 180"/>
                  <a:gd name="T35" fmla="*/ 3 h 268"/>
                  <a:gd name="T36" fmla="*/ 72 w 180"/>
                  <a:gd name="T37" fmla="*/ 46 h 268"/>
                  <a:gd name="T38" fmla="*/ 58 w 180"/>
                  <a:gd name="T39" fmla="*/ 70 h 268"/>
                  <a:gd name="T40" fmla="*/ 36 w 180"/>
                  <a:gd name="T41" fmla="*/ 51 h 268"/>
                  <a:gd name="T42" fmla="*/ 18 w 180"/>
                  <a:gd name="T43" fmla="*/ 34 h 268"/>
                  <a:gd name="T44" fmla="*/ 5 w 180"/>
                  <a:gd name="T45" fmla="*/ 57 h 268"/>
                  <a:gd name="T46" fmla="*/ 24 w 180"/>
                  <a:gd name="T47" fmla="*/ 102 h 268"/>
                  <a:gd name="T48" fmla="*/ 33 w 180"/>
                  <a:gd name="T49" fmla="*/ 150 h 268"/>
                  <a:gd name="T50" fmla="*/ 33 w 180"/>
                  <a:gd name="T51" fmla="*/ 233 h 268"/>
                  <a:gd name="T52" fmla="*/ 30 w 180"/>
                  <a:gd name="T53" fmla="*/ 260 h 268"/>
                  <a:gd name="T54" fmla="*/ 38 w 180"/>
                  <a:gd name="T55" fmla="*/ 263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" h="268">
                    <a:moveTo>
                      <a:pt x="38" y="263"/>
                    </a:moveTo>
                    <a:cubicBezTo>
                      <a:pt x="45" y="227"/>
                      <a:pt x="46" y="188"/>
                      <a:pt x="42" y="152"/>
                    </a:cubicBezTo>
                    <a:cubicBezTo>
                      <a:pt x="39" y="122"/>
                      <a:pt x="32" y="94"/>
                      <a:pt x="18" y="67"/>
                    </a:cubicBezTo>
                    <a:cubicBezTo>
                      <a:pt x="16" y="61"/>
                      <a:pt x="3" y="33"/>
                      <a:pt x="18" y="44"/>
                    </a:cubicBezTo>
                    <a:cubicBezTo>
                      <a:pt x="29" y="51"/>
                      <a:pt x="31" y="65"/>
                      <a:pt x="41" y="73"/>
                    </a:cubicBezTo>
                    <a:cubicBezTo>
                      <a:pt x="60" y="87"/>
                      <a:pt x="77" y="70"/>
                      <a:pt x="80" y="50"/>
                    </a:cubicBezTo>
                    <a:cubicBezTo>
                      <a:pt x="81" y="41"/>
                      <a:pt x="79" y="16"/>
                      <a:pt x="91" y="12"/>
                    </a:cubicBezTo>
                    <a:cubicBezTo>
                      <a:pt x="102" y="8"/>
                      <a:pt x="106" y="34"/>
                      <a:pt x="107" y="40"/>
                    </a:cubicBezTo>
                    <a:cubicBezTo>
                      <a:pt x="108" y="51"/>
                      <a:pt x="101" y="86"/>
                      <a:pt x="124" y="75"/>
                    </a:cubicBezTo>
                    <a:cubicBezTo>
                      <a:pt x="132" y="71"/>
                      <a:pt x="139" y="64"/>
                      <a:pt x="148" y="61"/>
                    </a:cubicBezTo>
                    <a:cubicBezTo>
                      <a:pt x="156" y="58"/>
                      <a:pt x="156" y="71"/>
                      <a:pt x="155" y="76"/>
                    </a:cubicBezTo>
                    <a:cubicBezTo>
                      <a:pt x="152" y="85"/>
                      <a:pt x="145" y="94"/>
                      <a:pt x="140" y="102"/>
                    </a:cubicBezTo>
                    <a:cubicBezTo>
                      <a:pt x="136" y="107"/>
                      <a:pt x="144" y="111"/>
                      <a:pt x="147" y="107"/>
                    </a:cubicBezTo>
                    <a:cubicBezTo>
                      <a:pt x="154" y="97"/>
                      <a:pt x="180" y="60"/>
                      <a:pt x="154" y="53"/>
                    </a:cubicBezTo>
                    <a:cubicBezTo>
                      <a:pt x="147" y="50"/>
                      <a:pt x="141" y="54"/>
                      <a:pt x="135" y="58"/>
                    </a:cubicBezTo>
                    <a:cubicBezTo>
                      <a:pt x="131" y="60"/>
                      <a:pt x="127" y="63"/>
                      <a:pt x="123" y="66"/>
                    </a:cubicBezTo>
                    <a:cubicBezTo>
                      <a:pt x="114" y="72"/>
                      <a:pt x="116" y="63"/>
                      <a:pt x="116" y="56"/>
                    </a:cubicBezTo>
                    <a:cubicBezTo>
                      <a:pt x="117" y="41"/>
                      <a:pt x="115" y="6"/>
                      <a:pt x="95" y="3"/>
                    </a:cubicBezTo>
                    <a:cubicBezTo>
                      <a:pt x="74" y="0"/>
                      <a:pt x="73" y="33"/>
                      <a:pt x="72" y="46"/>
                    </a:cubicBezTo>
                    <a:cubicBezTo>
                      <a:pt x="71" y="55"/>
                      <a:pt x="67" y="67"/>
                      <a:pt x="58" y="70"/>
                    </a:cubicBezTo>
                    <a:cubicBezTo>
                      <a:pt x="48" y="73"/>
                      <a:pt x="40" y="58"/>
                      <a:pt x="36" y="51"/>
                    </a:cubicBezTo>
                    <a:cubicBezTo>
                      <a:pt x="32" y="44"/>
                      <a:pt x="26" y="37"/>
                      <a:pt x="18" y="34"/>
                    </a:cubicBezTo>
                    <a:cubicBezTo>
                      <a:pt x="0" y="24"/>
                      <a:pt x="2" y="47"/>
                      <a:pt x="5" y="57"/>
                    </a:cubicBezTo>
                    <a:cubicBezTo>
                      <a:pt x="10" y="73"/>
                      <a:pt x="19" y="86"/>
                      <a:pt x="24" y="102"/>
                    </a:cubicBezTo>
                    <a:cubicBezTo>
                      <a:pt x="29" y="117"/>
                      <a:pt x="31" y="134"/>
                      <a:pt x="33" y="150"/>
                    </a:cubicBezTo>
                    <a:cubicBezTo>
                      <a:pt x="37" y="177"/>
                      <a:pt x="36" y="206"/>
                      <a:pt x="33" y="233"/>
                    </a:cubicBezTo>
                    <a:cubicBezTo>
                      <a:pt x="33" y="241"/>
                      <a:pt x="31" y="255"/>
                      <a:pt x="30" y="260"/>
                    </a:cubicBezTo>
                    <a:cubicBezTo>
                      <a:pt x="29" y="266"/>
                      <a:pt x="37" y="268"/>
                      <a:pt x="38" y="263"/>
                    </a:cubicBezTo>
                    <a:close/>
                  </a:path>
                </a:pathLst>
              </a:custGeom>
              <a:solidFill>
                <a:srgbClr val="ED7F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87" name="组合 86"/>
            <p:cNvGrpSpPr/>
            <p:nvPr/>
          </p:nvGrpSpPr>
          <p:grpSpPr>
            <a:xfrm>
              <a:off x="8292531" y="3567468"/>
              <a:ext cx="606425" cy="855663"/>
              <a:chOff x="3344791" y="3895725"/>
              <a:chExt cx="606425" cy="855663"/>
            </a:xfrm>
          </p:grpSpPr>
          <p:sp>
            <p:nvSpPr>
              <p:cNvPr id="88" name="Freeform 53"/>
              <p:cNvSpPr>
                <a:spLocks noEditPoints="1"/>
              </p:cNvSpPr>
              <p:nvPr/>
            </p:nvSpPr>
            <p:spPr bwMode="auto">
              <a:xfrm>
                <a:off x="3344791" y="3895725"/>
                <a:ext cx="606425" cy="855663"/>
              </a:xfrm>
              <a:custGeom>
                <a:avLst/>
                <a:gdLst>
                  <a:gd name="T0" fmla="*/ 19 w 244"/>
                  <a:gd name="T1" fmla="*/ 345 h 345"/>
                  <a:gd name="T2" fmla="*/ 16 w 244"/>
                  <a:gd name="T3" fmla="*/ 342 h 345"/>
                  <a:gd name="T4" fmla="*/ 12 w 244"/>
                  <a:gd name="T5" fmla="*/ 301 h 345"/>
                  <a:gd name="T6" fmla="*/ 13 w 244"/>
                  <a:gd name="T7" fmla="*/ 300 h 345"/>
                  <a:gd name="T8" fmla="*/ 22 w 244"/>
                  <a:gd name="T9" fmla="*/ 273 h 345"/>
                  <a:gd name="T10" fmla="*/ 25 w 244"/>
                  <a:gd name="T11" fmla="*/ 271 h 345"/>
                  <a:gd name="T12" fmla="*/ 22 w 244"/>
                  <a:gd name="T13" fmla="*/ 255 h 345"/>
                  <a:gd name="T14" fmla="*/ 91 w 244"/>
                  <a:gd name="T15" fmla="*/ 254 h 345"/>
                  <a:gd name="T16" fmla="*/ 105 w 244"/>
                  <a:gd name="T17" fmla="*/ 258 h 345"/>
                  <a:gd name="T18" fmla="*/ 113 w 244"/>
                  <a:gd name="T19" fmla="*/ 248 h 345"/>
                  <a:gd name="T20" fmla="*/ 128 w 244"/>
                  <a:gd name="T21" fmla="*/ 222 h 345"/>
                  <a:gd name="T22" fmla="*/ 163 w 244"/>
                  <a:gd name="T23" fmla="*/ 200 h 345"/>
                  <a:gd name="T24" fmla="*/ 212 w 244"/>
                  <a:gd name="T25" fmla="*/ 162 h 345"/>
                  <a:gd name="T26" fmla="*/ 223 w 244"/>
                  <a:gd name="T27" fmla="*/ 87 h 345"/>
                  <a:gd name="T28" fmla="*/ 168 w 244"/>
                  <a:gd name="T29" fmla="*/ 36 h 345"/>
                  <a:gd name="T30" fmla="*/ 54 w 244"/>
                  <a:gd name="T31" fmla="*/ 68 h 345"/>
                  <a:gd name="T32" fmla="*/ 54 w 244"/>
                  <a:gd name="T33" fmla="*/ 159 h 345"/>
                  <a:gd name="T34" fmla="*/ 56 w 244"/>
                  <a:gd name="T35" fmla="*/ 161 h 345"/>
                  <a:gd name="T36" fmla="*/ 62 w 244"/>
                  <a:gd name="T37" fmla="*/ 230 h 345"/>
                  <a:gd name="T38" fmla="*/ 54 w 244"/>
                  <a:gd name="T39" fmla="*/ 234 h 345"/>
                  <a:gd name="T40" fmla="*/ 50 w 244"/>
                  <a:gd name="T41" fmla="*/ 226 h 345"/>
                  <a:gd name="T42" fmla="*/ 45 w 244"/>
                  <a:gd name="T43" fmla="*/ 167 h 345"/>
                  <a:gd name="T44" fmla="*/ 43 w 244"/>
                  <a:gd name="T45" fmla="*/ 164 h 345"/>
                  <a:gd name="T46" fmla="*/ 44 w 244"/>
                  <a:gd name="T47" fmla="*/ 62 h 345"/>
                  <a:gd name="T48" fmla="*/ 172 w 244"/>
                  <a:gd name="T49" fmla="*/ 25 h 345"/>
                  <a:gd name="T50" fmla="*/ 235 w 244"/>
                  <a:gd name="T51" fmla="*/ 83 h 345"/>
                  <a:gd name="T52" fmla="*/ 222 w 244"/>
                  <a:gd name="T53" fmla="*/ 168 h 345"/>
                  <a:gd name="T54" fmla="*/ 167 w 244"/>
                  <a:gd name="T55" fmla="*/ 211 h 345"/>
                  <a:gd name="T56" fmla="*/ 137 w 244"/>
                  <a:gd name="T57" fmla="*/ 230 h 345"/>
                  <a:gd name="T58" fmla="*/ 124 w 244"/>
                  <a:gd name="T59" fmla="*/ 253 h 345"/>
                  <a:gd name="T60" fmla="*/ 103 w 244"/>
                  <a:gd name="T61" fmla="*/ 270 h 345"/>
                  <a:gd name="T62" fmla="*/ 86 w 244"/>
                  <a:gd name="T63" fmla="*/ 265 h 345"/>
                  <a:gd name="T64" fmla="*/ 34 w 244"/>
                  <a:gd name="T65" fmla="*/ 260 h 345"/>
                  <a:gd name="T66" fmla="*/ 38 w 244"/>
                  <a:gd name="T67" fmla="*/ 267 h 345"/>
                  <a:gd name="T68" fmla="*/ 39 w 244"/>
                  <a:gd name="T69" fmla="*/ 268 h 345"/>
                  <a:gd name="T70" fmla="*/ 101 w 244"/>
                  <a:gd name="T71" fmla="*/ 284 h 345"/>
                  <a:gd name="T72" fmla="*/ 101 w 244"/>
                  <a:gd name="T73" fmla="*/ 301 h 345"/>
                  <a:gd name="T74" fmla="*/ 37 w 244"/>
                  <a:gd name="T75" fmla="*/ 283 h 345"/>
                  <a:gd name="T76" fmla="*/ 35 w 244"/>
                  <a:gd name="T77" fmla="*/ 281 h 345"/>
                  <a:gd name="T78" fmla="*/ 28 w 244"/>
                  <a:gd name="T79" fmla="*/ 284 h 345"/>
                  <a:gd name="T80" fmla="*/ 24 w 244"/>
                  <a:gd name="T81" fmla="*/ 295 h 345"/>
                  <a:gd name="T82" fmla="*/ 84 w 244"/>
                  <a:gd name="T83" fmla="*/ 314 h 345"/>
                  <a:gd name="T84" fmla="*/ 91 w 244"/>
                  <a:gd name="T85" fmla="*/ 330 h 345"/>
                  <a:gd name="T86" fmla="*/ 79 w 244"/>
                  <a:gd name="T87" fmla="*/ 338 h 345"/>
                  <a:gd name="T88" fmla="*/ 20 w 244"/>
                  <a:gd name="T89" fmla="*/ 311 h 345"/>
                  <a:gd name="T90" fmla="*/ 26 w 244"/>
                  <a:gd name="T91" fmla="*/ 336 h 345"/>
                  <a:gd name="T92" fmla="*/ 25 w 244"/>
                  <a:gd name="T93" fmla="*/ 344 h 345"/>
                  <a:gd name="T94" fmla="*/ 19 w 244"/>
                  <a:gd name="T95" fmla="*/ 345 h 345"/>
                  <a:gd name="T96" fmla="*/ 33 w 244"/>
                  <a:gd name="T97" fmla="*/ 307 h 345"/>
                  <a:gd name="T98" fmla="*/ 77 w 244"/>
                  <a:gd name="T99" fmla="*/ 325 h 345"/>
                  <a:gd name="T100" fmla="*/ 75 w 244"/>
                  <a:gd name="T101" fmla="*/ 323 h 345"/>
                  <a:gd name="T102" fmla="*/ 33 w 244"/>
                  <a:gd name="T103" fmla="*/ 307 h 345"/>
                  <a:gd name="T104" fmla="*/ 55 w 244"/>
                  <a:gd name="T105" fmla="*/ 279 h 345"/>
                  <a:gd name="T106" fmla="*/ 91 w 244"/>
                  <a:gd name="T107" fmla="*/ 292 h 345"/>
                  <a:gd name="T108" fmla="*/ 90 w 244"/>
                  <a:gd name="T109" fmla="*/ 290 h 345"/>
                  <a:gd name="T110" fmla="*/ 55 w 244"/>
                  <a:gd name="T111" fmla="*/ 279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44" h="345">
                    <a:moveTo>
                      <a:pt x="19" y="345"/>
                    </a:moveTo>
                    <a:cubicBezTo>
                      <a:pt x="18" y="344"/>
                      <a:pt x="17" y="343"/>
                      <a:pt x="16" y="342"/>
                    </a:cubicBezTo>
                    <a:cubicBezTo>
                      <a:pt x="0" y="319"/>
                      <a:pt x="5" y="307"/>
                      <a:pt x="12" y="301"/>
                    </a:cubicBezTo>
                    <a:cubicBezTo>
                      <a:pt x="13" y="301"/>
                      <a:pt x="13" y="301"/>
                      <a:pt x="13" y="300"/>
                    </a:cubicBezTo>
                    <a:cubicBezTo>
                      <a:pt x="8" y="289"/>
                      <a:pt x="11" y="279"/>
                      <a:pt x="22" y="273"/>
                    </a:cubicBezTo>
                    <a:cubicBezTo>
                      <a:pt x="23" y="273"/>
                      <a:pt x="24" y="272"/>
                      <a:pt x="25" y="271"/>
                    </a:cubicBezTo>
                    <a:cubicBezTo>
                      <a:pt x="20" y="265"/>
                      <a:pt x="21" y="259"/>
                      <a:pt x="22" y="255"/>
                    </a:cubicBezTo>
                    <a:cubicBezTo>
                      <a:pt x="32" y="233"/>
                      <a:pt x="67" y="245"/>
                      <a:pt x="91" y="254"/>
                    </a:cubicBezTo>
                    <a:cubicBezTo>
                      <a:pt x="97" y="256"/>
                      <a:pt x="102" y="258"/>
                      <a:pt x="105" y="258"/>
                    </a:cubicBezTo>
                    <a:cubicBezTo>
                      <a:pt x="108" y="259"/>
                      <a:pt x="109" y="258"/>
                      <a:pt x="113" y="248"/>
                    </a:cubicBezTo>
                    <a:cubicBezTo>
                      <a:pt x="116" y="241"/>
                      <a:pt x="120" y="231"/>
                      <a:pt x="128" y="222"/>
                    </a:cubicBezTo>
                    <a:cubicBezTo>
                      <a:pt x="137" y="210"/>
                      <a:pt x="150" y="205"/>
                      <a:pt x="163" y="200"/>
                    </a:cubicBezTo>
                    <a:cubicBezTo>
                      <a:pt x="180" y="193"/>
                      <a:pt x="197" y="186"/>
                      <a:pt x="212" y="162"/>
                    </a:cubicBezTo>
                    <a:cubicBezTo>
                      <a:pt x="227" y="136"/>
                      <a:pt x="231" y="110"/>
                      <a:pt x="223" y="87"/>
                    </a:cubicBezTo>
                    <a:cubicBezTo>
                      <a:pt x="215" y="65"/>
                      <a:pt x="196" y="47"/>
                      <a:pt x="168" y="36"/>
                    </a:cubicBezTo>
                    <a:cubicBezTo>
                      <a:pt x="110" y="15"/>
                      <a:pt x="71" y="40"/>
                      <a:pt x="54" y="68"/>
                    </a:cubicBezTo>
                    <a:cubicBezTo>
                      <a:pt x="30" y="110"/>
                      <a:pt x="44" y="138"/>
                      <a:pt x="54" y="159"/>
                    </a:cubicBezTo>
                    <a:cubicBezTo>
                      <a:pt x="56" y="161"/>
                      <a:pt x="56" y="161"/>
                      <a:pt x="56" y="161"/>
                    </a:cubicBezTo>
                    <a:cubicBezTo>
                      <a:pt x="69" y="187"/>
                      <a:pt x="67" y="217"/>
                      <a:pt x="62" y="230"/>
                    </a:cubicBezTo>
                    <a:cubicBezTo>
                      <a:pt x="61" y="234"/>
                      <a:pt x="57" y="235"/>
                      <a:pt x="54" y="234"/>
                    </a:cubicBezTo>
                    <a:cubicBezTo>
                      <a:pt x="51" y="233"/>
                      <a:pt x="49" y="230"/>
                      <a:pt x="50" y="226"/>
                    </a:cubicBezTo>
                    <a:cubicBezTo>
                      <a:pt x="54" y="215"/>
                      <a:pt x="56" y="189"/>
                      <a:pt x="45" y="167"/>
                    </a:cubicBezTo>
                    <a:cubicBezTo>
                      <a:pt x="43" y="164"/>
                      <a:pt x="43" y="164"/>
                      <a:pt x="43" y="164"/>
                    </a:cubicBezTo>
                    <a:cubicBezTo>
                      <a:pt x="33" y="144"/>
                      <a:pt x="15" y="110"/>
                      <a:pt x="44" y="62"/>
                    </a:cubicBezTo>
                    <a:cubicBezTo>
                      <a:pt x="62" y="29"/>
                      <a:pt x="107" y="0"/>
                      <a:pt x="172" y="25"/>
                    </a:cubicBezTo>
                    <a:cubicBezTo>
                      <a:pt x="204" y="36"/>
                      <a:pt x="226" y="57"/>
                      <a:pt x="235" y="83"/>
                    </a:cubicBezTo>
                    <a:cubicBezTo>
                      <a:pt x="244" y="109"/>
                      <a:pt x="240" y="139"/>
                      <a:pt x="222" y="168"/>
                    </a:cubicBezTo>
                    <a:cubicBezTo>
                      <a:pt x="206" y="196"/>
                      <a:pt x="185" y="204"/>
                      <a:pt x="167" y="211"/>
                    </a:cubicBezTo>
                    <a:cubicBezTo>
                      <a:pt x="155" y="216"/>
                      <a:pt x="145" y="220"/>
                      <a:pt x="137" y="230"/>
                    </a:cubicBezTo>
                    <a:cubicBezTo>
                      <a:pt x="131" y="238"/>
                      <a:pt x="127" y="246"/>
                      <a:pt x="124" y="253"/>
                    </a:cubicBezTo>
                    <a:cubicBezTo>
                      <a:pt x="120" y="262"/>
                      <a:pt x="116" y="273"/>
                      <a:pt x="103" y="270"/>
                    </a:cubicBezTo>
                    <a:cubicBezTo>
                      <a:pt x="99" y="270"/>
                      <a:pt x="94" y="268"/>
                      <a:pt x="86" y="265"/>
                    </a:cubicBezTo>
                    <a:cubicBezTo>
                      <a:pt x="70" y="260"/>
                      <a:pt x="39" y="249"/>
                      <a:pt x="34" y="260"/>
                    </a:cubicBezTo>
                    <a:cubicBezTo>
                      <a:pt x="34" y="261"/>
                      <a:pt x="34" y="264"/>
                      <a:pt x="38" y="267"/>
                    </a:cubicBezTo>
                    <a:cubicBezTo>
                      <a:pt x="38" y="268"/>
                      <a:pt x="39" y="268"/>
                      <a:pt x="39" y="268"/>
                    </a:cubicBezTo>
                    <a:cubicBezTo>
                      <a:pt x="62" y="265"/>
                      <a:pt x="93" y="270"/>
                      <a:pt x="101" y="284"/>
                    </a:cubicBezTo>
                    <a:cubicBezTo>
                      <a:pt x="107" y="293"/>
                      <a:pt x="103" y="298"/>
                      <a:pt x="101" y="301"/>
                    </a:cubicBezTo>
                    <a:cubicBezTo>
                      <a:pt x="90" y="311"/>
                      <a:pt x="53" y="294"/>
                      <a:pt x="37" y="283"/>
                    </a:cubicBezTo>
                    <a:cubicBezTo>
                      <a:pt x="36" y="282"/>
                      <a:pt x="36" y="282"/>
                      <a:pt x="35" y="281"/>
                    </a:cubicBezTo>
                    <a:cubicBezTo>
                      <a:pt x="32" y="282"/>
                      <a:pt x="30" y="283"/>
                      <a:pt x="28" y="284"/>
                    </a:cubicBezTo>
                    <a:cubicBezTo>
                      <a:pt x="24" y="286"/>
                      <a:pt x="21" y="289"/>
                      <a:pt x="24" y="295"/>
                    </a:cubicBezTo>
                    <a:cubicBezTo>
                      <a:pt x="42" y="292"/>
                      <a:pt x="69" y="301"/>
                      <a:pt x="84" y="314"/>
                    </a:cubicBezTo>
                    <a:cubicBezTo>
                      <a:pt x="86" y="316"/>
                      <a:pt x="94" y="323"/>
                      <a:pt x="91" y="330"/>
                    </a:cubicBezTo>
                    <a:cubicBezTo>
                      <a:pt x="90" y="333"/>
                      <a:pt x="87" y="337"/>
                      <a:pt x="79" y="338"/>
                    </a:cubicBezTo>
                    <a:cubicBezTo>
                      <a:pt x="65" y="339"/>
                      <a:pt x="36" y="329"/>
                      <a:pt x="20" y="311"/>
                    </a:cubicBezTo>
                    <a:cubicBezTo>
                      <a:pt x="15" y="317"/>
                      <a:pt x="23" y="330"/>
                      <a:pt x="26" y="336"/>
                    </a:cubicBezTo>
                    <a:cubicBezTo>
                      <a:pt x="28" y="338"/>
                      <a:pt x="27" y="342"/>
                      <a:pt x="25" y="344"/>
                    </a:cubicBezTo>
                    <a:cubicBezTo>
                      <a:pt x="23" y="345"/>
                      <a:pt x="20" y="345"/>
                      <a:pt x="19" y="345"/>
                    </a:cubicBezTo>
                    <a:close/>
                    <a:moveTo>
                      <a:pt x="33" y="307"/>
                    </a:moveTo>
                    <a:cubicBezTo>
                      <a:pt x="47" y="320"/>
                      <a:pt x="69" y="326"/>
                      <a:pt x="77" y="325"/>
                    </a:cubicBezTo>
                    <a:cubicBezTo>
                      <a:pt x="77" y="325"/>
                      <a:pt x="76" y="324"/>
                      <a:pt x="75" y="323"/>
                    </a:cubicBezTo>
                    <a:cubicBezTo>
                      <a:pt x="64" y="313"/>
                      <a:pt x="46" y="307"/>
                      <a:pt x="33" y="307"/>
                    </a:cubicBezTo>
                    <a:close/>
                    <a:moveTo>
                      <a:pt x="55" y="279"/>
                    </a:moveTo>
                    <a:cubicBezTo>
                      <a:pt x="69" y="287"/>
                      <a:pt x="85" y="292"/>
                      <a:pt x="91" y="292"/>
                    </a:cubicBezTo>
                    <a:cubicBezTo>
                      <a:pt x="91" y="291"/>
                      <a:pt x="91" y="291"/>
                      <a:pt x="90" y="290"/>
                    </a:cubicBezTo>
                    <a:cubicBezTo>
                      <a:pt x="87" y="284"/>
                      <a:pt x="71" y="280"/>
                      <a:pt x="55" y="279"/>
                    </a:cubicBezTo>
                    <a:close/>
                  </a:path>
                </a:pathLst>
              </a:custGeom>
              <a:solidFill>
                <a:srgbClr val="2D8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" name="Freeform 54"/>
              <p:cNvSpPr/>
              <p:nvPr/>
            </p:nvSpPr>
            <p:spPr bwMode="auto">
              <a:xfrm>
                <a:off x="3528941" y="4065588"/>
                <a:ext cx="314325" cy="468313"/>
              </a:xfrm>
              <a:custGeom>
                <a:avLst/>
                <a:gdLst>
                  <a:gd name="T0" fmla="*/ 8 w 127"/>
                  <a:gd name="T1" fmla="*/ 185 h 189"/>
                  <a:gd name="T2" fmla="*/ 21 w 127"/>
                  <a:gd name="T3" fmla="*/ 106 h 189"/>
                  <a:gd name="T4" fmla="*/ 11 w 127"/>
                  <a:gd name="T5" fmla="*/ 43 h 189"/>
                  <a:gd name="T6" fmla="*/ 13 w 127"/>
                  <a:gd name="T7" fmla="*/ 26 h 189"/>
                  <a:gd name="T8" fmla="*/ 26 w 127"/>
                  <a:gd name="T9" fmla="*/ 49 h 189"/>
                  <a:gd name="T10" fmla="*/ 56 w 127"/>
                  <a:gd name="T11" fmla="*/ 36 h 189"/>
                  <a:gd name="T12" fmla="*/ 68 w 127"/>
                  <a:gd name="T13" fmla="*/ 10 h 189"/>
                  <a:gd name="T14" fmla="*/ 76 w 127"/>
                  <a:gd name="T15" fmla="*/ 31 h 189"/>
                  <a:gd name="T16" fmla="*/ 86 w 127"/>
                  <a:gd name="T17" fmla="*/ 58 h 189"/>
                  <a:gd name="T18" fmla="*/ 104 w 127"/>
                  <a:gd name="T19" fmla="*/ 50 h 189"/>
                  <a:gd name="T20" fmla="*/ 108 w 127"/>
                  <a:gd name="T21" fmla="*/ 61 h 189"/>
                  <a:gd name="T22" fmla="*/ 95 w 127"/>
                  <a:gd name="T23" fmla="*/ 78 h 189"/>
                  <a:gd name="T24" fmla="*/ 99 w 127"/>
                  <a:gd name="T25" fmla="*/ 82 h 189"/>
                  <a:gd name="T26" fmla="*/ 109 w 127"/>
                  <a:gd name="T27" fmla="*/ 44 h 189"/>
                  <a:gd name="T28" fmla="*/ 95 w 127"/>
                  <a:gd name="T29" fmla="*/ 46 h 189"/>
                  <a:gd name="T30" fmla="*/ 86 w 127"/>
                  <a:gd name="T31" fmla="*/ 51 h 189"/>
                  <a:gd name="T32" fmla="*/ 82 w 127"/>
                  <a:gd name="T33" fmla="*/ 43 h 189"/>
                  <a:gd name="T34" fmla="*/ 71 w 127"/>
                  <a:gd name="T35" fmla="*/ 4 h 189"/>
                  <a:gd name="T36" fmla="*/ 51 w 127"/>
                  <a:gd name="T37" fmla="*/ 32 h 189"/>
                  <a:gd name="T38" fmla="*/ 39 w 127"/>
                  <a:gd name="T39" fmla="*/ 48 h 189"/>
                  <a:gd name="T40" fmla="*/ 25 w 127"/>
                  <a:gd name="T41" fmla="*/ 33 h 189"/>
                  <a:gd name="T42" fmla="*/ 14 w 127"/>
                  <a:gd name="T43" fmla="*/ 19 h 189"/>
                  <a:gd name="T44" fmla="*/ 2 w 127"/>
                  <a:gd name="T45" fmla="*/ 35 h 189"/>
                  <a:gd name="T46" fmla="*/ 12 w 127"/>
                  <a:gd name="T47" fmla="*/ 68 h 189"/>
                  <a:gd name="T48" fmla="*/ 14 w 127"/>
                  <a:gd name="T49" fmla="*/ 103 h 189"/>
                  <a:gd name="T50" fmla="*/ 7 w 127"/>
                  <a:gd name="T51" fmla="*/ 163 h 189"/>
                  <a:gd name="T52" fmla="*/ 3 w 127"/>
                  <a:gd name="T53" fmla="*/ 182 h 189"/>
                  <a:gd name="T54" fmla="*/ 8 w 127"/>
                  <a:gd name="T55" fmla="*/ 18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7" h="189">
                    <a:moveTo>
                      <a:pt x="8" y="185"/>
                    </a:moveTo>
                    <a:cubicBezTo>
                      <a:pt x="16" y="159"/>
                      <a:pt x="20" y="132"/>
                      <a:pt x="21" y="106"/>
                    </a:cubicBezTo>
                    <a:cubicBezTo>
                      <a:pt x="21" y="84"/>
                      <a:pt x="18" y="63"/>
                      <a:pt x="11" y="43"/>
                    </a:cubicBezTo>
                    <a:cubicBezTo>
                      <a:pt x="9" y="39"/>
                      <a:pt x="3" y="17"/>
                      <a:pt x="13" y="26"/>
                    </a:cubicBezTo>
                    <a:cubicBezTo>
                      <a:pt x="19" y="32"/>
                      <a:pt x="20" y="42"/>
                      <a:pt x="26" y="49"/>
                    </a:cubicBezTo>
                    <a:cubicBezTo>
                      <a:pt x="39" y="61"/>
                      <a:pt x="53" y="50"/>
                      <a:pt x="56" y="36"/>
                    </a:cubicBezTo>
                    <a:cubicBezTo>
                      <a:pt x="58" y="29"/>
                      <a:pt x="58" y="12"/>
                      <a:pt x="68" y="10"/>
                    </a:cubicBezTo>
                    <a:cubicBezTo>
                      <a:pt x="76" y="8"/>
                      <a:pt x="76" y="27"/>
                      <a:pt x="76" y="31"/>
                    </a:cubicBezTo>
                    <a:cubicBezTo>
                      <a:pt x="77" y="39"/>
                      <a:pt x="68" y="64"/>
                      <a:pt x="86" y="58"/>
                    </a:cubicBezTo>
                    <a:cubicBezTo>
                      <a:pt x="92" y="56"/>
                      <a:pt x="97" y="51"/>
                      <a:pt x="104" y="50"/>
                    </a:cubicBezTo>
                    <a:cubicBezTo>
                      <a:pt x="110" y="48"/>
                      <a:pt x="109" y="57"/>
                      <a:pt x="108" y="61"/>
                    </a:cubicBezTo>
                    <a:cubicBezTo>
                      <a:pt x="105" y="67"/>
                      <a:pt x="99" y="73"/>
                      <a:pt x="95" y="78"/>
                    </a:cubicBezTo>
                    <a:cubicBezTo>
                      <a:pt x="92" y="81"/>
                      <a:pt x="97" y="85"/>
                      <a:pt x="99" y="82"/>
                    </a:cubicBezTo>
                    <a:cubicBezTo>
                      <a:pt x="105" y="76"/>
                      <a:pt x="127" y="52"/>
                      <a:pt x="109" y="44"/>
                    </a:cubicBezTo>
                    <a:cubicBezTo>
                      <a:pt x="105" y="42"/>
                      <a:pt x="100" y="44"/>
                      <a:pt x="95" y="46"/>
                    </a:cubicBezTo>
                    <a:cubicBezTo>
                      <a:pt x="92" y="48"/>
                      <a:pt x="89" y="49"/>
                      <a:pt x="86" y="51"/>
                    </a:cubicBezTo>
                    <a:cubicBezTo>
                      <a:pt x="79" y="54"/>
                      <a:pt x="81" y="49"/>
                      <a:pt x="82" y="43"/>
                    </a:cubicBezTo>
                    <a:cubicBezTo>
                      <a:pt x="83" y="33"/>
                      <a:pt x="85" y="8"/>
                      <a:pt x="71" y="4"/>
                    </a:cubicBezTo>
                    <a:cubicBezTo>
                      <a:pt x="56" y="0"/>
                      <a:pt x="52" y="23"/>
                      <a:pt x="51" y="32"/>
                    </a:cubicBezTo>
                    <a:cubicBezTo>
                      <a:pt x="50" y="39"/>
                      <a:pt x="46" y="47"/>
                      <a:pt x="39" y="48"/>
                    </a:cubicBezTo>
                    <a:cubicBezTo>
                      <a:pt x="31" y="50"/>
                      <a:pt x="27" y="38"/>
                      <a:pt x="25" y="33"/>
                    </a:cubicBezTo>
                    <a:cubicBezTo>
                      <a:pt x="23" y="28"/>
                      <a:pt x="19" y="22"/>
                      <a:pt x="14" y="19"/>
                    </a:cubicBezTo>
                    <a:cubicBezTo>
                      <a:pt x="1" y="11"/>
                      <a:pt x="0" y="27"/>
                      <a:pt x="2" y="35"/>
                    </a:cubicBezTo>
                    <a:cubicBezTo>
                      <a:pt x="5" y="46"/>
                      <a:pt x="9" y="57"/>
                      <a:pt x="12" y="68"/>
                    </a:cubicBezTo>
                    <a:cubicBezTo>
                      <a:pt x="14" y="80"/>
                      <a:pt x="14" y="92"/>
                      <a:pt x="14" y="103"/>
                    </a:cubicBezTo>
                    <a:cubicBezTo>
                      <a:pt x="14" y="124"/>
                      <a:pt x="11" y="144"/>
                      <a:pt x="7" y="163"/>
                    </a:cubicBezTo>
                    <a:cubicBezTo>
                      <a:pt x="6" y="169"/>
                      <a:pt x="4" y="179"/>
                      <a:pt x="3" y="182"/>
                    </a:cubicBezTo>
                    <a:cubicBezTo>
                      <a:pt x="1" y="186"/>
                      <a:pt x="7" y="189"/>
                      <a:pt x="8" y="185"/>
                    </a:cubicBezTo>
                    <a:close/>
                  </a:path>
                </a:pathLst>
              </a:custGeom>
              <a:solidFill>
                <a:srgbClr val="2D8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90" name="组合 89"/>
            <p:cNvGrpSpPr/>
            <p:nvPr/>
          </p:nvGrpSpPr>
          <p:grpSpPr>
            <a:xfrm>
              <a:off x="5636093" y="3435292"/>
              <a:ext cx="465138" cy="627063"/>
              <a:chOff x="3825803" y="1795463"/>
              <a:chExt cx="465138" cy="627063"/>
            </a:xfrm>
          </p:grpSpPr>
          <p:sp>
            <p:nvSpPr>
              <p:cNvPr id="91" name="Freeform 59"/>
              <p:cNvSpPr>
                <a:spLocks noEditPoints="1"/>
              </p:cNvSpPr>
              <p:nvPr/>
            </p:nvSpPr>
            <p:spPr bwMode="auto">
              <a:xfrm>
                <a:off x="3825803" y="1795463"/>
                <a:ext cx="465138" cy="627063"/>
              </a:xfrm>
              <a:custGeom>
                <a:avLst/>
                <a:gdLst>
                  <a:gd name="T0" fmla="*/ 12 w 187"/>
                  <a:gd name="T1" fmla="*/ 252 h 253"/>
                  <a:gd name="T2" fmla="*/ 10 w 187"/>
                  <a:gd name="T3" fmla="*/ 251 h 253"/>
                  <a:gd name="T4" fmla="*/ 9 w 187"/>
                  <a:gd name="T5" fmla="*/ 220 h 253"/>
                  <a:gd name="T6" fmla="*/ 9 w 187"/>
                  <a:gd name="T7" fmla="*/ 219 h 253"/>
                  <a:gd name="T8" fmla="*/ 17 w 187"/>
                  <a:gd name="T9" fmla="*/ 199 h 253"/>
                  <a:gd name="T10" fmla="*/ 19 w 187"/>
                  <a:gd name="T11" fmla="*/ 198 h 253"/>
                  <a:gd name="T12" fmla="*/ 18 w 187"/>
                  <a:gd name="T13" fmla="*/ 186 h 253"/>
                  <a:gd name="T14" fmla="*/ 68 w 187"/>
                  <a:gd name="T15" fmla="*/ 187 h 253"/>
                  <a:gd name="T16" fmla="*/ 79 w 187"/>
                  <a:gd name="T17" fmla="*/ 191 h 253"/>
                  <a:gd name="T18" fmla="*/ 85 w 187"/>
                  <a:gd name="T19" fmla="*/ 184 h 253"/>
                  <a:gd name="T20" fmla="*/ 97 w 187"/>
                  <a:gd name="T21" fmla="*/ 165 h 253"/>
                  <a:gd name="T22" fmla="*/ 123 w 187"/>
                  <a:gd name="T23" fmla="*/ 150 h 253"/>
                  <a:gd name="T24" fmla="*/ 161 w 187"/>
                  <a:gd name="T25" fmla="*/ 123 h 253"/>
                  <a:gd name="T26" fmla="*/ 172 w 187"/>
                  <a:gd name="T27" fmla="*/ 68 h 253"/>
                  <a:gd name="T28" fmla="*/ 132 w 187"/>
                  <a:gd name="T29" fmla="*/ 29 h 253"/>
                  <a:gd name="T30" fmla="*/ 47 w 187"/>
                  <a:gd name="T31" fmla="*/ 49 h 253"/>
                  <a:gd name="T32" fmla="*/ 45 w 187"/>
                  <a:gd name="T33" fmla="*/ 116 h 253"/>
                  <a:gd name="T34" fmla="*/ 45 w 187"/>
                  <a:gd name="T35" fmla="*/ 118 h 253"/>
                  <a:gd name="T36" fmla="*/ 48 w 187"/>
                  <a:gd name="T37" fmla="*/ 169 h 253"/>
                  <a:gd name="T38" fmla="*/ 42 w 187"/>
                  <a:gd name="T39" fmla="*/ 172 h 253"/>
                  <a:gd name="T40" fmla="*/ 39 w 187"/>
                  <a:gd name="T41" fmla="*/ 166 h 253"/>
                  <a:gd name="T42" fmla="*/ 37 w 187"/>
                  <a:gd name="T43" fmla="*/ 121 h 253"/>
                  <a:gd name="T44" fmla="*/ 36 w 187"/>
                  <a:gd name="T45" fmla="*/ 120 h 253"/>
                  <a:gd name="T46" fmla="*/ 40 w 187"/>
                  <a:gd name="T47" fmla="*/ 44 h 253"/>
                  <a:gd name="T48" fmla="*/ 136 w 187"/>
                  <a:gd name="T49" fmla="*/ 20 h 253"/>
                  <a:gd name="T50" fmla="*/ 181 w 187"/>
                  <a:gd name="T51" fmla="*/ 66 h 253"/>
                  <a:gd name="T52" fmla="*/ 169 w 187"/>
                  <a:gd name="T53" fmla="*/ 128 h 253"/>
                  <a:gd name="T54" fmla="*/ 126 w 187"/>
                  <a:gd name="T55" fmla="*/ 158 h 253"/>
                  <a:gd name="T56" fmla="*/ 104 w 187"/>
                  <a:gd name="T57" fmla="*/ 171 h 253"/>
                  <a:gd name="T58" fmla="*/ 93 w 187"/>
                  <a:gd name="T59" fmla="*/ 187 h 253"/>
                  <a:gd name="T60" fmla="*/ 77 w 187"/>
                  <a:gd name="T61" fmla="*/ 200 h 253"/>
                  <a:gd name="T62" fmla="*/ 65 w 187"/>
                  <a:gd name="T63" fmla="*/ 196 h 253"/>
                  <a:gd name="T64" fmla="*/ 26 w 187"/>
                  <a:gd name="T65" fmla="*/ 190 h 253"/>
                  <a:gd name="T66" fmla="*/ 29 w 187"/>
                  <a:gd name="T67" fmla="*/ 196 h 253"/>
                  <a:gd name="T68" fmla="*/ 30 w 187"/>
                  <a:gd name="T69" fmla="*/ 196 h 253"/>
                  <a:gd name="T70" fmla="*/ 75 w 187"/>
                  <a:gd name="T71" fmla="*/ 210 h 253"/>
                  <a:gd name="T72" fmla="*/ 74 w 187"/>
                  <a:gd name="T73" fmla="*/ 222 h 253"/>
                  <a:gd name="T74" fmla="*/ 28 w 187"/>
                  <a:gd name="T75" fmla="*/ 207 h 253"/>
                  <a:gd name="T76" fmla="*/ 26 w 187"/>
                  <a:gd name="T77" fmla="*/ 206 h 253"/>
                  <a:gd name="T78" fmla="*/ 21 w 187"/>
                  <a:gd name="T79" fmla="*/ 208 h 253"/>
                  <a:gd name="T80" fmla="*/ 18 w 187"/>
                  <a:gd name="T81" fmla="*/ 216 h 253"/>
                  <a:gd name="T82" fmla="*/ 61 w 187"/>
                  <a:gd name="T83" fmla="*/ 232 h 253"/>
                  <a:gd name="T84" fmla="*/ 66 w 187"/>
                  <a:gd name="T85" fmla="*/ 244 h 253"/>
                  <a:gd name="T86" fmla="*/ 57 w 187"/>
                  <a:gd name="T87" fmla="*/ 249 h 253"/>
                  <a:gd name="T88" fmla="*/ 14 w 187"/>
                  <a:gd name="T89" fmla="*/ 227 h 253"/>
                  <a:gd name="T90" fmla="*/ 18 w 187"/>
                  <a:gd name="T91" fmla="*/ 246 h 253"/>
                  <a:gd name="T92" fmla="*/ 17 w 187"/>
                  <a:gd name="T93" fmla="*/ 252 h 253"/>
                  <a:gd name="T94" fmla="*/ 12 w 187"/>
                  <a:gd name="T95" fmla="*/ 252 h 253"/>
                  <a:gd name="T96" fmla="*/ 24 w 187"/>
                  <a:gd name="T97" fmla="*/ 225 h 253"/>
                  <a:gd name="T98" fmla="*/ 56 w 187"/>
                  <a:gd name="T99" fmla="*/ 240 h 253"/>
                  <a:gd name="T100" fmla="*/ 55 w 187"/>
                  <a:gd name="T101" fmla="*/ 238 h 253"/>
                  <a:gd name="T102" fmla="*/ 24 w 187"/>
                  <a:gd name="T103" fmla="*/ 225 h 253"/>
                  <a:gd name="T104" fmla="*/ 41 w 187"/>
                  <a:gd name="T105" fmla="*/ 205 h 253"/>
                  <a:gd name="T106" fmla="*/ 68 w 187"/>
                  <a:gd name="T107" fmla="*/ 215 h 253"/>
                  <a:gd name="T108" fmla="*/ 67 w 187"/>
                  <a:gd name="T109" fmla="*/ 214 h 253"/>
                  <a:gd name="T110" fmla="*/ 41 w 187"/>
                  <a:gd name="T111" fmla="*/ 205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87" h="253">
                    <a:moveTo>
                      <a:pt x="12" y="252"/>
                    </a:moveTo>
                    <a:cubicBezTo>
                      <a:pt x="11" y="252"/>
                      <a:pt x="11" y="251"/>
                      <a:pt x="10" y="251"/>
                    </a:cubicBezTo>
                    <a:cubicBezTo>
                      <a:pt x="0" y="233"/>
                      <a:pt x="4" y="224"/>
                      <a:pt x="9" y="220"/>
                    </a:cubicBezTo>
                    <a:cubicBezTo>
                      <a:pt x="9" y="220"/>
                      <a:pt x="9" y="219"/>
                      <a:pt x="9" y="219"/>
                    </a:cubicBezTo>
                    <a:cubicBezTo>
                      <a:pt x="6" y="211"/>
                      <a:pt x="9" y="204"/>
                      <a:pt x="17" y="199"/>
                    </a:cubicBezTo>
                    <a:cubicBezTo>
                      <a:pt x="18" y="199"/>
                      <a:pt x="18" y="199"/>
                      <a:pt x="19" y="198"/>
                    </a:cubicBezTo>
                    <a:cubicBezTo>
                      <a:pt x="16" y="193"/>
                      <a:pt x="16" y="189"/>
                      <a:pt x="18" y="186"/>
                    </a:cubicBezTo>
                    <a:cubicBezTo>
                      <a:pt x="26" y="170"/>
                      <a:pt x="51" y="180"/>
                      <a:pt x="68" y="187"/>
                    </a:cubicBezTo>
                    <a:cubicBezTo>
                      <a:pt x="73" y="189"/>
                      <a:pt x="77" y="191"/>
                      <a:pt x="79" y="191"/>
                    </a:cubicBezTo>
                    <a:cubicBezTo>
                      <a:pt x="81" y="191"/>
                      <a:pt x="81" y="191"/>
                      <a:pt x="85" y="184"/>
                    </a:cubicBezTo>
                    <a:cubicBezTo>
                      <a:pt x="88" y="178"/>
                      <a:pt x="91" y="172"/>
                      <a:pt x="97" y="165"/>
                    </a:cubicBezTo>
                    <a:cubicBezTo>
                      <a:pt x="104" y="156"/>
                      <a:pt x="114" y="153"/>
                      <a:pt x="123" y="150"/>
                    </a:cubicBezTo>
                    <a:cubicBezTo>
                      <a:pt x="136" y="145"/>
                      <a:pt x="149" y="141"/>
                      <a:pt x="161" y="123"/>
                    </a:cubicBezTo>
                    <a:cubicBezTo>
                      <a:pt x="173" y="104"/>
                      <a:pt x="177" y="85"/>
                      <a:pt x="172" y="68"/>
                    </a:cubicBezTo>
                    <a:cubicBezTo>
                      <a:pt x="167" y="51"/>
                      <a:pt x="153" y="37"/>
                      <a:pt x="132" y="29"/>
                    </a:cubicBezTo>
                    <a:cubicBezTo>
                      <a:pt x="91" y="11"/>
                      <a:pt x="60" y="28"/>
                      <a:pt x="47" y="49"/>
                    </a:cubicBezTo>
                    <a:cubicBezTo>
                      <a:pt x="28" y="79"/>
                      <a:pt x="38" y="100"/>
                      <a:pt x="45" y="116"/>
                    </a:cubicBezTo>
                    <a:cubicBezTo>
                      <a:pt x="45" y="118"/>
                      <a:pt x="45" y="118"/>
                      <a:pt x="45" y="118"/>
                    </a:cubicBezTo>
                    <a:cubicBezTo>
                      <a:pt x="54" y="137"/>
                      <a:pt x="52" y="159"/>
                      <a:pt x="48" y="169"/>
                    </a:cubicBezTo>
                    <a:cubicBezTo>
                      <a:pt x="47" y="171"/>
                      <a:pt x="44" y="173"/>
                      <a:pt x="42" y="172"/>
                    </a:cubicBezTo>
                    <a:cubicBezTo>
                      <a:pt x="40" y="171"/>
                      <a:pt x="38" y="168"/>
                      <a:pt x="39" y="166"/>
                    </a:cubicBezTo>
                    <a:cubicBezTo>
                      <a:pt x="42" y="157"/>
                      <a:pt x="45" y="138"/>
                      <a:pt x="37" y="121"/>
                    </a:cubicBezTo>
                    <a:cubicBezTo>
                      <a:pt x="36" y="120"/>
                      <a:pt x="36" y="120"/>
                      <a:pt x="36" y="120"/>
                    </a:cubicBezTo>
                    <a:cubicBezTo>
                      <a:pt x="29" y="104"/>
                      <a:pt x="17" y="78"/>
                      <a:pt x="40" y="44"/>
                    </a:cubicBezTo>
                    <a:cubicBezTo>
                      <a:pt x="55" y="20"/>
                      <a:pt x="89" y="0"/>
                      <a:pt x="136" y="20"/>
                    </a:cubicBezTo>
                    <a:cubicBezTo>
                      <a:pt x="159" y="30"/>
                      <a:pt x="175" y="46"/>
                      <a:pt x="181" y="66"/>
                    </a:cubicBezTo>
                    <a:cubicBezTo>
                      <a:pt x="187" y="85"/>
                      <a:pt x="183" y="107"/>
                      <a:pt x="169" y="128"/>
                    </a:cubicBezTo>
                    <a:cubicBezTo>
                      <a:pt x="155" y="148"/>
                      <a:pt x="140" y="154"/>
                      <a:pt x="126" y="158"/>
                    </a:cubicBezTo>
                    <a:cubicBezTo>
                      <a:pt x="117" y="161"/>
                      <a:pt x="110" y="164"/>
                      <a:pt x="104" y="171"/>
                    </a:cubicBezTo>
                    <a:cubicBezTo>
                      <a:pt x="99" y="177"/>
                      <a:pt x="96" y="183"/>
                      <a:pt x="93" y="187"/>
                    </a:cubicBezTo>
                    <a:cubicBezTo>
                      <a:pt x="90" y="195"/>
                      <a:pt x="87" y="202"/>
                      <a:pt x="77" y="200"/>
                    </a:cubicBezTo>
                    <a:cubicBezTo>
                      <a:pt x="74" y="199"/>
                      <a:pt x="70" y="198"/>
                      <a:pt x="65" y="196"/>
                    </a:cubicBezTo>
                    <a:cubicBezTo>
                      <a:pt x="53" y="191"/>
                      <a:pt x="30" y="182"/>
                      <a:pt x="26" y="190"/>
                    </a:cubicBezTo>
                    <a:cubicBezTo>
                      <a:pt x="26" y="191"/>
                      <a:pt x="26" y="193"/>
                      <a:pt x="29" y="196"/>
                    </a:cubicBezTo>
                    <a:cubicBezTo>
                      <a:pt x="29" y="196"/>
                      <a:pt x="29" y="196"/>
                      <a:pt x="30" y="196"/>
                    </a:cubicBezTo>
                    <a:cubicBezTo>
                      <a:pt x="47" y="194"/>
                      <a:pt x="70" y="199"/>
                      <a:pt x="75" y="210"/>
                    </a:cubicBezTo>
                    <a:cubicBezTo>
                      <a:pt x="79" y="217"/>
                      <a:pt x="76" y="221"/>
                      <a:pt x="74" y="222"/>
                    </a:cubicBezTo>
                    <a:cubicBezTo>
                      <a:pt x="66" y="230"/>
                      <a:pt x="39" y="216"/>
                      <a:pt x="28" y="207"/>
                    </a:cubicBezTo>
                    <a:cubicBezTo>
                      <a:pt x="27" y="207"/>
                      <a:pt x="27" y="206"/>
                      <a:pt x="26" y="206"/>
                    </a:cubicBezTo>
                    <a:cubicBezTo>
                      <a:pt x="24" y="206"/>
                      <a:pt x="22" y="207"/>
                      <a:pt x="21" y="208"/>
                    </a:cubicBezTo>
                    <a:cubicBezTo>
                      <a:pt x="18" y="209"/>
                      <a:pt x="16" y="211"/>
                      <a:pt x="18" y="216"/>
                    </a:cubicBezTo>
                    <a:cubicBezTo>
                      <a:pt x="31" y="214"/>
                      <a:pt x="51" y="221"/>
                      <a:pt x="61" y="232"/>
                    </a:cubicBezTo>
                    <a:cubicBezTo>
                      <a:pt x="63" y="233"/>
                      <a:pt x="68" y="239"/>
                      <a:pt x="66" y="244"/>
                    </a:cubicBezTo>
                    <a:cubicBezTo>
                      <a:pt x="65" y="246"/>
                      <a:pt x="63" y="249"/>
                      <a:pt x="57" y="249"/>
                    </a:cubicBezTo>
                    <a:cubicBezTo>
                      <a:pt x="47" y="249"/>
                      <a:pt x="25" y="242"/>
                      <a:pt x="14" y="227"/>
                    </a:cubicBezTo>
                    <a:cubicBezTo>
                      <a:pt x="10" y="232"/>
                      <a:pt x="16" y="242"/>
                      <a:pt x="18" y="246"/>
                    </a:cubicBezTo>
                    <a:cubicBezTo>
                      <a:pt x="19" y="248"/>
                      <a:pt x="19" y="251"/>
                      <a:pt x="17" y="252"/>
                    </a:cubicBezTo>
                    <a:cubicBezTo>
                      <a:pt x="15" y="253"/>
                      <a:pt x="13" y="253"/>
                      <a:pt x="12" y="252"/>
                    </a:cubicBezTo>
                    <a:close/>
                    <a:moveTo>
                      <a:pt x="24" y="225"/>
                    </a:moveTo>
                    <a:cubicBezTo>
                      <a:pt x="34" y="235"/>
                      <a:pt x="50" y="240"/>
                      <a:pt x="56" y="240"/>
                    </a:cubicBezTo>
                    <a:cubicBezTo>
                      <a:pt x="56" y="239"/>
                      <a:pt x="55" y="239"/>
                      <a:pt x="55" y="238"/>
                    </a:cubicBezTo>
                    <a:cubicBezTo>
                      <a:pt x="47" y="230"/>
                      <a:pt x="34" y="226"/>
                      <a:pt x="24" y="225"/>
                    </a:cubicBezTo>
                    <a:close/>
                    <a:moveTo>
                      <a:pt x="41" y="205"/>
                    </a:moveTo>
                    <a:cubicBezTo>
                      <a:pt x="51" y="211"/>
                      <a:pt x="63" y="215"/>
                      <a:pt x="68" y="215"/>
                    </a:cubicBezTo>
                    <a:cubicBezTo>
                      <a:pt x="67" y="215"/>
                      <a:pt x="67" y="215"/>
                      <a:pt x="67" y="214"/>
                    </a:cubicBezTo>
                    <a:cubicBezTo>
                      <a:pt x="65" y="210"/>
                      <a:pt x="53" y="206"/>
                      <a:pt x="41" y="205"/>
                    </a:cubicBezTo>
                    <a:close/>
                  </a:path>
                </a:pathLst>
              </a:custGeom>
              <a:solidFill>
                <a:srgbClr val="FD96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" name="Freeform 60"/>
              <p:cNvSpPr/>
              <p:nvPr/>
            </p:nvSpPr>
            <p:spPr bwMode="auto">
              <a:xfrm>
                <a:off x="3968678" y="1922463"/>
                <a:ext cx="239713" cy="341313"/>
              </a:xfrm>
              <a:custGeom>
                <a:avLst/>
                <a:gdLst>
                  <a:gd name="T0" fmla="*/ 5 w 97"/>
                  <a:gd name="T1" fmla="*/ 135 h 138"/>
                  <a:gd name="T2" fmla="*/ 17 w 97"/>
                  <a:gd name="T3" fmla="*/ 77 h 138"/>
                  <a:gd name="T4" fmla="*/ 12 w 97"/>
                  <a:gd name="T5" fmla="*/ 30 h 138"/>
                  <a:gd name="T6" fmla="*/ 13 w 97"/>
                  <a:gd name="T7" fmla="*/ 18 h 138"/>
                  <a:gd name="T8" fmla="*/ 23 w 97"/>
                  <a:gd name="T9" fmla="*/ 35 h 138"/>
                  <a:gd name="T10" fmla="*/ 45 w 97"/>
                  <a:gd name="T11" fmla="*/ 27 h 138"/>
                  <a:gd name="T12" fmla="*/ 55 w 97"/>
                  <a:gd name="T13" fmla="*/ 7 h 138"/>
                  <a:gd name="T14" fmla="*/ 61 w 97"/>
                  <a:gd name="T15" fmla="*/ 23 h 138"/>
                  <a:gd name="T16" fmla="*/ 66 w 97"/>
                  <a:gd name="T17" fmla="*/ 44 h 138"/>
                  <a:gd name="T18" fmla="*/ 80 w 97"/>
                  <a:gd name="T19" fmla="*/ 38 h 138"/>
                  <a:gd name="T20" fmla="*/ 83 w 97"/>
                  <a:gd name="T21" fmla="*/ 47 h 138"/>
                  <a:gd name="T22" fmla="*/ 72 w 97"/>
                  <a:gd name="T23" fmla="*/ 59 h 138"/>
                  <a:gd name="T24" fmla="*/ 76 w 97"/>
                  <a:gd name="T25" fmla="*/ 62 h 138"/>
                  <a:gd name="T26" fmla="*/ 85 w 97"/>
                  <a:gd name="T27" fmla="*/ 34 h 138"/>
                  <a:gd name="T28" fmla="*/ 74 w 97"/>
                  <a:gd name="T29" fmla="*/ 35 h 138"/>
                  <a:gd name="T30" fmla="*/ 67 w 97"/>
                  <a:gd name="T31" fmla="*/ 39 h 138"/>
                  <a:gd name="T32" fmla="*/ 64 w 97"/>
                  <a:gd name="T33" fmla="*/ 33 h 138"/>
                  <a:gd name="T34" fmla="*/ 57 w 97"/>
                  <a:gd name="T35" fmla="*/ 3 h 138"/>
                  <a:gd name="T36" fmla="*/ 42 w 97"/>
                  <a:gd name="T37" fmla="*/ 24 h 138"/>
                  <a:gd name="T38" fmla="*/ 32 w 97"/>
                  <a:gd name="T39" fmla="*/ 35 h 138"/>
                  <a:gd name="T40" fmla="*/ 22 w 97"/>
                  <a:gd name="T41" fmla="*/ 24 h 138"/>
                  <a:gd name="T42" fmla="*/ 14 w 97"/>
                  <a:gd name="T43" fmla="*/ 13 h 138"/>
                  <a:gd name="T44" fmla="*/ 5 w 97"/>
                  <a:gd name="T45" fmla="*/ 24 h 138"/>
                  <a:gd name="T46" fmla="*/ 11 w 97"/>
                  <a:gd name="T47" fmla="*/ 49 h 138"/>
                  <a:gd name="T48" fmla="*/ 12 w 97"/>
                  <a:gd name="T49" fmla="*/ 75 h 138"/>
                  <a:gd name="T50" fmla="*/ 5 w 97"/>
                  <a:gd name="T51" fmla="*/ 119 h 138"/>
                  <a:gd name="T52" fmla="*/ 1 w 97"/>
                  <a:gd name="T53" fmla="*/ 133 h 138"/>
                  <a:gd name="T54" fmla="*/ 5 w 97"/>
                  <a:gd name="T55" fmla="*/ 135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7" h="138">
                    <a:moveTo>
                      <a:pt x="5" y="135"/>
                    </a:moveTo>
                    <a:cubicBezTo>
                      <a:pt x="12" y="117"/>
                      <a:pt x="16" y="97"/>
                      <a:pt x="17" y="77"/>
                    </a:cubicBezTo>
                    <a:cubicBezTo>
                      <a:pt x="18" y="61"/>
                      <a:pt x="16" y="46"/>
                      <a:pt x="12" y="30"/>
                    </a:cubicBezTo>
                    <a:cubicBezTo>
                      <a:pt x="11" y="27"/>
                      <a:pt x="6" y="11"/>
                      <a:pt x="13" y="18"/>
                    </a:cubicBezTo>
                    <a:cubicBezTo>
                      <a:pt x="18" y="23"/>
                      <a:pt x="18" y="30"/>
                      <a:pt x="23" y="35"/>
                    </a:cubicBezTo>
                    <a:cubicBezTo>
                      <a:pt x="32" y="45"/>
                      <a:pt x="42" y="37"/>
                      <a:pt x="45" y="27"/>
                    </a:cubicBezTo>
                    <a:cubicBezTo>
                      <a:pt x="47" y="22"/>
                      <a:pt x="48" y="9"/>
                      <a:pt x="55" y="7"/>
                    </a:cubicBezTo>
                    <a:cubicBezTo>
                      <a:pt x="61" y="6"/>
                      <a:pt x="61" y="20"/>
                      <a:pt x="61" y="23"/>
                    </a:cubicBezTo>
                    <a:cubicBezTo>
                      <a:pt x="60" y="29"/>
                      <a:pt x="54" y="48"/>
                      <a:pt x="66" y="44"/>
                    </a:cubicBezTo>
                    <a:cubicBezTo>
                      <a:pt x="71" y="42"/>
                      <a:pt x="75" y="39"/>
                      <a:pt x="80" y="38"/>
                    </a:cubicBezTo>
                    <a:cubicBezTo>
                      <a:pt x="85" y="37"/>
                      <a:pt x="84" y="44"/>
                      <a:pt x="83" y="47"/>
                    </a:cubicBezTo>
                    <a:cubicBezTo>
                      <a:pt x="80" y="51"/>
                      <a:pt x="76" y="55"/>
                      <a:pt x="72" y="59"/>
                    </a:cubicBezTo>
                    <a:cubicBezTo>
                      <a:pt x="70" y="61"/>
                      <a:pt x="74" y="64"/>
                      <a:pt x="76" y="62"/>
                    </a:cubicBezTo>
                    <a:cubicBezTo>
                      <a:pt x="80" y="58"/>
                      <a:pt x="97" y="41"/>
                      <a:pt x="85" y="34"/>
                    </a:cubicBezTo>
                    <a:cubicBezTo>
                      <a:pt x="81" y="33"/>
                      <a:pt x="77" y="34"/>
                      <a:pt x="74" y="35"/>
                    </a:cubicBezTo>
                    <a:cubicBezTo>
                      <a:pt x="72" y="36"/>
                      <a:pt x="69" y="38"/>
                      <a:pt x="67" y="39"/>
                    </a:cubicBezTo>
                    <a:cubicBezTo>
                      <a:pt x="62" y="41"/>
                      <a:pt x="63" y="37"/>
                      <a:pt x="64" y="33"/>
                    </a:cubicBezTo>
                    <a:cubicBezTo>
                      <a:pt x="66" y="25"/>
                      <a:pt x="68" y="7"/>
                      <a:pt x="57" y="3"/>
                    </a:cubicBezTo>
                    <a:cubicBezTo>
                      <a:pt x="47" y="0"/>
                      <a:pt x="43" y="17"/>
                      <a:pt x="42" y="24"/>
                    </a:cubicBezTo>
                    <a:cubicBezTo>
                      <a:pt x="41" y="28"/>
                      <a:pt x="37" y="34"/>
                      <a:pt x="32" y="35"/>
                    </a:cubicBezTo>
                    <a:cubicBezTo>
                      <a:pt x="26" y="36"/>
                      <a:pt x="24" y="27"/>
                      <a:pt x="22" y="24"/>
                    </a:cubicBezTo>
                    <a:cubicBezTo>
                      <a:pt x="21" y="19"/>
                      <a:pt x="18" y="15"/>
                      <a:pt x="14" y="13"/>
                    </a:cubicBezTo>
                    <a:cubicBezTo>
                      <a:pt x="6" y="6"/>
                      <a:pt x="4" y="18"/>
                      <a:pt x="5" y="24"/>
                    </a:cubicBezTo>
                    <a:cubicBezTo>
                      <a:pt x="7" y="33"/>
                      <a:pt x="10" y="41"/>
                      <a:pt x="11" y="49"/>
                    </a:cubicBezTo>
                    <a:cubicBezTo>
                      <a:pt x="13" y="58"/>
                      <a:pt x="13" y="67"/>
                      <a:pt x="12" y="75"/>
                    </a:cubicBezTo>
                    <a:cubicBezTo>
                      <a:pt x="12" y="90"/>
                      <a:pt x="9" y="105"/>
                      <a:pt x="5" y="119"/>
                    </a:cubicBezTo>
                    <a:cubicBezTo>
                      <a:pt x="4" y="123"/>
                      <a:pt x="2" y="131"/>
                      <a:pt x="1" y="133"/>
                    </a:cubicBezTo>
                    <a:cubicBezTo>
                      <a:pt x="0" y="136"/>
                      <a:pt x="4" y="138"/>
                      <a:pt x="5" y="135"/>
                    </a:cubicBezTo>
                    <a:close/>
                  </a:path>
                </a:pathLst>
              </a:custGeom>
              <a:solidFill>
                <a:srgbClr val="FD96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93" name="组合 92"/>
            <p:cNvGrpSpPr/>
            <p:nvPr/>
          </p:nvGrpSpPr>
          <p:grpSpPr>
            <a:xfrm>
              <a:off x="9077040" y="3130030"/>
              <a:ext cx="1858963" cy="1768475"/>
              <a:chOff x="1498528" y="2743200"/>
              <a:chExt cx="1858963" cy="1768475"/>
            </a:xfrm>
          </p:grpSpPr>
          <p:sp>
            <p:nvSpPr>
              <p:cNvPr id="94" name="Freeform 47"/>
              <p:cNvSpPr>
                <a:spLocks noEditPoints="1"/>
              </p:cNvSpPr>
              <p:nvPr/>
            </p:nvSpPr>
            <p:spPr bwMode="auto">
              <a:xfrm>
                <a:off x="2422453" y="2790825"/>
                <a:ext cx="935038" cy="1563688"/>
              </a:xfrm>
              <a:custGeom>
                <a:avLst/>
                <a:gdLst>
                  <a:gd name="T0" fmla="*/ 188 w 377"/>
                  <a:gd name="T1" fmla="*/ 631 h 631"/>
                  <a:gd name="T2" fmla="*/ 182 w 377"/>
                  <a:gd name="T3" fmla="*/ 629 h 631"/>
                  <a:gd name="T4" fmla="*/ 144 w 377"/>
                  <a:gd name="T5" fmla="*/ 567 h 631"/>
                  <a:gd name="T6" fmla="*/ 145 w 377"/>
                  <a:gd name="T7" fmla="*/ 566 h 631"/>
                  <a:gd name="T8" fmla="*/ 138 w 377"/>
                  <a:gd name="T9" fmla="*/ 516 h 631"/>
                  <a:gd name="T10" fmla="*/ 142 w 377"/>
                  <a:gd name="T11" fmla="*/ 510 h 631"/>
                  <a:gd name="T12" fmla="*/ 125 w 377"/>
                  <a:gd name="T13" fmla="*/ 487 h 631"/>
                  <a:gd name="T14" fmla="*/ 231 w 377"/>
                  <a:gd name="T15" fmla="*/ 431 h 631"/>
                  <a:gd name="T16" fmla="*/ 258 w 377"/>
                  <a:gd name="T17" fmla="*/ 427 h 631"/>
                  <a:gd name="T18" fmla="*/ 262 w 377"/>
                  <a:gd name="T19" fmla="*/ 404 h 631"/>
                  <a:gd name="T20" fmla="*/ 265 w 377"/>
                  <a:gd name="T21" fmla="*/ 352 h 631"/>
                  <a:gd name="T22" fmla="*/ 303 w 377"/>
                  <a:gd name="T23" fmla="*/ 290 h 631"/>
                  <a:gd name="T24" fmla="*/ 351 w 377"/>
                  <a:gd name="T25" fmla="*/ 191 h 631"/>
                  <a:gd name="T26" fmla="*/ 311 w 377"/>
                  <a:gd name="T27" fmla="*/ 65 h 631"/>
                  <a:gd name="T28" fmla="*/ 184 w 377"/>
                  <a:gd name="T29" fmla="*/ 27 h 631"/>
                  <a:gd name="T30" fmla="*/ 29 w 377"/>
                  <a:gd name="T31" fmla="*/ 166 h 631"/>
                  <a:gd name="T32" fmla="*/ 100 w 377"/>
                  <a:gd name="T33" fmla="*/ 309 h 631"/>
                  <a:gd name="T34" fmla="*/ 104 w 377"/>
                  <a:gd name="T35" fmla="*/ 312 h 631"/>
                  <a:gd name="T36" fmla="*/ 168 w 377"/>
                  <a:gd name="T37" fmla="*/ 417 h 631"/>
                  <a:gd name="T38" fmla="*/ 158 w 377"/>
                  <a:gd name="T39" fmla="*/ 429 h 631"/>
                  <a:gd name="T40" fmla="*/ 146 w 377"/>
                  <a:gd name="T41" fmla="*/ 419 h 631"/>
                  <a:gd name="T42" fmla="*/ 91 w 377"/>
                  <a:gd name="T43" fmla="*/ 330 h 631"/>
                  <a:gd name="T44" fmla="*/ 87 w 377"/>
                  <a:gd name="T45" fmla="*/ 327 h 631"/>
                  <a:gd name="T46" fmla="*/ 7 w 377"/>
                  <a:gd name="T47" fmla="*/ 165 h 631"/>
                  <a:gd name="T48" fmla="*/ 182 w 377"/>
                  <a:gd name="T49" fmla="*/ 5 h 631"/>
                  <a:gd name="T50" fmla="*/ 327 w 377"/>
                  <a:gd name="T51" fmla="*/ 49 h 631"/>
                  <a:gd name="T52" fmla="*/ 373 w 377"/>
                  <a:gd name="T53" fmla="*/ 193 h 631"/>
                  <a:gd name="T54" fmla="*/ 319 w 377"/>
                  <a:gd name="T55" fmla="*/ 304 h 631"/>
                  <a:gd name="T56" fmla="*/ 286 w 377"/>
                  <a:gd name="T57" fmla="*/ 356 h 631"/>
                  <a:gd name="T58" fmla="*/ 284 w 377"/>
                  <a:gd name="T59" fmla="*/ 403 h 631"/>
                  <a:gd name="T60" fmla="*/ 264 w 377"/>
                  <a:gd name="T61" fmla="*/ 448 h 631"/>
                  <a:gd name="T62" fmla="*/ 234 w 377"/>
                  <a:gd name="T63" fmla="*/ 453 h 631"/>
                  <a:gd name="T64" fmla="*/ 147 w 377"/>
                  <a:gd name="T65" fmla="*/ 486 h 631"/>
                  <a:gd name="T66" fmla="*/ 159 w 377"/>
                  <a:gd name="T67" fmla="*/ 494 h 631"/>
                  <a:gd name="T68" fmla="*/ 160 w 377"/>
                  <a:gd name="T69" fmla="*/ 494 h 631"/>
                  <a:gd name="T70" fmla="*/ 271 w 377"/>
                  <a:gd name="T71" fmla="*/ 470 h 631"/>
                  <a:gd name="T72" fmla="*/ 284 w 377"/>
                  <a:gd name="T73" fmla="*/ 497 h 631"/>
                  <a:gd name="T74" fmla="*/ 169 w 377"/>
                  <a:gd name="T75" fmla="*/ 519 h 631"/>
                  <a:gd name="T76" fmla="*/ 165 w 377"/>
                  <a:gd name="T77" fmla="*/ 518 h 631"/>
                  <a:gd name="T78" fmla="*/ 156 w 377"/>
                  <a:gd name="T79" fmla="*/ 528 h 631"/>
                  <a:gd name="T80" fmla="*/ 159 w 377"/>
                  <a:gd name="T81" fmla="*/ 549 h 631"/>
                  <a:gd name="T82" fmla="*/ 267 w 377"/>
                  <a:gd name="T83" fmla="*/ 532 h 631"/>
                  <a:gd name="T84" fmla="*/ 292 w 377"/>
                  <a:gd name="T85" fmla="*/ 552 h 631"/>
                  <a:gd name="T86" fmla="*/ 279 w 377"/>
                  <a:gd name="T87" fmla="*/ 573 h 631"/>
                  <a:gd name="T88" fmla="*/ 164 w 377"/>
                  <a:gd name="T89" fmla="*/ 577 h 631"/>
                  <a:gd name="T90" fmla="*/ 194 w 377"/>
                  <a:gd name="T91" fmla="*/ 611 h 631"/>
                  <a:gd name="T92" fmla="*/ 197 w 377"/>
                  <a:gd name="T93" fmla="*/ 626 h 631"/>
                  <a:gd name="T94" fmla="*/ 188 w 377"/>
                  <a:gd name="T95" fmla="*/ 631 h 631"/>
                  <a:gd name="T96" fmla="*/ 183 w 377"/>
                  <a:gd name="T97" fmla="*/ 560 h 631"/>
                  <a:gd name="T98" fmla="*/ 266 w 377"/>
                  <a:gd name="T99" fmla="*/ 555 h 631"/>
                  <a:gd name="T100" fmla="*/ 261 w 377"/>
                  <a:gd name="T101" fmla="*/ 553 h 631"/>
                  <a:gd name="T102" fmla="*/ 183 w 377"/>
                  <a:gd name="T103" fmla="*/ 560 h 631"/>
                  <a:gd name="T104" fmla="*/ 196 w 377"/>
                  <a:gd name="T105" fmla="*/ 499 h 631"/>
                  <a:gd name="T106" fmla="*/ 262 w 377"/>
                  <a:gd name="T107" fmla="*/ 490 h 631"/>
                  <a:gd name="T108" fmla="*/ 259 w 377"/>
                  <a:gd name="T109" fmla="*/ 489 h 631"/>
                  <a:gd name="T110" fmla="*/ 196 w 377"/>
                  <a:gd name="T111" fmla="*/ 499 h 6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77" h="631">
                    <a:moveTo>
                      <a:pt x="188" y="631"/>
                    </a:moveTo>
                    <a:cubicBezTo>
                      <a:pt x="186" y="631"/>
                      <a:pt x="184" y="631"/>
                      <a:pt x="182" y="629"/>
                    </a:cubicBezTo>
                    <a:cubicBezTo>
                      <a:pt x="140" y="604"/>
                      <a:pt x="138" y="581"/>
                      <a:pt x="144" y="567"/>
                    </a:cubicBezTo>
                    <a:cubicBezTo>
                      <a:pt x="145" y="566"/>
                      <a:pt x="145" y="566"/>
                      <a:pt x="145" y="566"/>
                    </a:cubicBezTo>
                    <a:cubicBezTo>
                      <a:pt x="128" y="552"/>
                      <a:pt x="125" y="533"/>
                      <a:pt x="138" y="516"/>
                    </a:cubicBezTo>
                    <a:cubicBezTo>
                      <a:pt x="139" y="514"/>
                      <a:pt x="140" y="512"/>
                      <a:pt x="142" y="510"/>
                    </a:cubicBezTo>
                    <a:cubicBezTo>
                      <a:pt x="129" y="503"/>
                      <a:pt x="125" y="494"/>
                      <a:pt x="125" y="487"/>
                    </a:cubicBezTo>
                    <a:cubicBezTo>
                      <a:pt x="123" y="444"/>
                      <a:pt x="188" y="436"/>
                      <a:pt x="231" y="431"/>
                    </a:cubicBezTo>
                    <a:cubicBezTo>
                      <a:pt x="242" y="430"/>
                      <a:pt x="253" y="428"/>
                      <a:pt x="258" y="427"/>
                    </a:cubicBezTo>
                    <a:cubicBezTo>
                      <a:pt x="262" y="425"/>
                      <a:pt x="263" y="424"/>
                      <a:pt x="262" y="404"/>
                    </a:cubicBezTo>
                    <a:cubicBezTo>
                      <a:pt x="261" y="391"/>
                      <a:pt x="260" y="373"/>
                      <a:pt x="265" y="352"/>
                    </a:cubicBezTo>
                    <a:cubicBezTo>
                      <a:pt x="271" y="325"/>
                      <a:pt x="286" y="308"/>
                      <a:pt x="303" y="290"/>
                    </a:cubicBezTo>
                    <a:cubicBezTo>
                      <a:pt x="324" y="266"/>
                      <a:pt x="347" y="241"/>
                      <a:pt x="351" y="191"/>
                    </a:cubicBezTo>
                    <a:cubicBezTo>
                      <a:pt x="355" y="138"/>
                      <a:pt x="341" y="94"/>
                      <a:pt x="311" y="65"/>
                    </a:cubicBezTo>
                    <a:cubicBezTo>
                      <a:pt x="281" y="35"/>
                      <a:pt x="236" y="22"/>
                      <a:pt x="184" y="27"/>
                    </a:cubicBezTo>
                    <a:cubicBezTo>
                      <a:pt x="76" y="38"/>
                      <a:pt x="33" y="109"/>
                      <a:pt x="29" y="166"/>
                    </a:cubicBezTo>
                    <a:cubicBezTo>
                      <a:pt x="23" y="252"/>
                      <a:pt x="68" y="285"/>
                      <a:pt x="100" y="309"/>
                    </a:cubicBezTo>
                    <a:cubicBezTo>
                      <a:pt x="104" y="312"/>
                      <a:pt x="104" y="312"/>
                      <a:pt x="104" y="312"/>
                    </a:cubicBezTo>
                    <a:cubicBezTo>
                      <a:pt x="145" y="343"/>
                      <a:pt x="164" y="391"/>
                      <a:pt x="168" y="417"/>
                    </a:cubicBezTo>
                    <a:cubicBezTo>
                      <a:pt x="169" y="423"/>
                      <a:pt x="164" y="428"/>
                      <a:pt x="158" y="429"/>
                    </a:cubicBezTo>
                    <a:cubicBezTo>
                      <a:pt x="152" y="430"/>
                      <a:pt x="147" y="425"/>
                      <a:pt x="146" y="419"/>
                    </a:cubicBezTo>
                    <a:cubicBezTo>
                      <a:pt x="143" y="399"/>
                      <a:pt x="126" y="356"/>
                      <a:pt x="91" y="330"/>
                    </a:cubicBezTo>
                    <a:cubicBezTo>
                      <a:pt x="87" y="327"/>
                      <a:pt x="87" y="327"/>
                      <a:pt x="87" y="327"/>
                    </a:cubicBezTo>
                    <a:cubicBezTo>
                      <a:pt x="55" y="303"/>
                      <a:pt x="0" y="262"/>
                      <a:pt x="7" y="165"/>
                    </a:cubicBezTo>
                    <a:cubicBezTo>
                      <a:pt x="12" y="99"/>
                      <a:pt x="60" y="18"/>
                      <a:pt x="182" y="5"/>
                    </a:cubicBezTo>
                    <a:cubicBezTo>
                      <a:pt x="241" y="0"/>
                      <a:pt x="292" y="15"/>
                      <a:pt x="327" y="49"/>
                    </a:cubicBezTo>
                    <a:cubicBezTo>
                      <a:pt x="362" y="83"/>
                      <a:pt x="377" y="133"/>
                      <a:pt x="373" y="193"/>
                    </a:cubicBezTo>
                    <a:cubicBezTo>
                      <a:pt x="368" y="251"/>
                      <a:pt x="342" y="279"/>
                      <a:pt x="319" y="304"/>
                    </a:cubicBezTo>
                    <a:cubicBezTo>
                      <a:pt x="304" y="321"/>
                      <a:pt x="291" y="336"/>
                      <a:pt x="286" y="356"/>
                    </a:cubicBezTo>
                    <a:cubicBezTo>
                      <a:pt x="282" y="375"/>
                      <a:pt x="283" y="390"/>
                      <a:pt x="284" y="403"/>
                    </a:cubicBezTo>
                    <a:cubicBezTo>
                      <a:pt x="285" y="422"/>
                      <a:pt x="286" y="441"/>
                      <a:pt x="264" y="448"/>
                    </a:cubicBezTo>
                    <a:cubicBezTo>
                      <a:pt x="257" y="450"/>
                      <a:pt x="247" y="451"/>
                      <a:pt x="234" y="453"/>
                    </a:cubicBezTo>
                    <a:cubicBezTo>
                      <a:pt x="203" y="456"/>
                      <a:pt x="146" y="463"/>
                      <a:pt x="147" y="486"/>
                    </a:cubicBezTo>
                    <a:cubicBezTo>
                      <a:pt x="147" y="487"/>
                      <a:pt x="150" y="491"/>
                      <a:pt x="159" y="494"/>
                    </a:cubicBezTo>
                    <a:cubicBezTo>
                      <a:pt x="160" y="494"/>
                      <a:pt x="160" y="494"/>
                      <a:pt x="160" y="494"/>
                    </a:cubicBezTo>
                    <a:cubicBezTo>
                      <a:pt x="194" y="471"/>
                      <a:pt x="248" y="455"/>
                      <a:pt x="271" y="470"/>
                    </a:cubicBezTo>
                    <a:cubicBezTo>
                      <a:pt x="287" y="481"/>
                      <a:pt x="286" y="492"/>
                      <a:pt x="284" y="497"/>
                    </a:cubicBezTo>
                    <a:cubicBezTo>
                      <a:pt x="274" y="522"/>
                      <a:pt x="203" y="525"/>
                      <a:pt x="169" y="519"/>
                    </a:cubicBezTo>
                    <a:cubicBezTo>
                      <a:pt x="168" y="518"/>
                      <a:pt x="167" y="518"/>
                      <a:pt x="165" y="518"/>
                    </a:cubicBezTo>
                    <a:cubicBezTo>
                      <a:pt x="161" y="521"/>
                      <a:pt x="158" y="525"/>
                      <a:pt x="156" y="528"/>
                    </a:cubicBezTo>
                    <a:cubicBezTo>
                      <a:pt x="151" y="535"/>
                      <a:pt x="150" y="541"/>
                      <a:pt x="159" y="549"/>
                    </a:cubicBezTo>
                    <a:cubicBezTo>
                      <a:pt x="185" y="529"/>
                      <a:pt x="234" y="522"/>
                      <a:pt x="267" y="532"/>
                    </a:cubicBezTo>
                    <a:cubicBezTo>
                      <a:pt x="273" y="533"/>
                      <a:pt x="290" y="538"/>
                      <a:pt x="292" y="552"/>
                    </a:cubicBezTo>
                    <a:cubicBezTo>
                      <a:pt x="292" y="557"/>
                      <a:pt x="291" y="565"/>
                      <a:pt x="279" y="573"/>
                    </a:cubicBezTo>
                    <a:cubicBezTo>
                      <a:pt x="258" y="585"/>
                      <a:pt x="204" y="594"/>
                      <a:pt x="164" y="577"/>
                    </a:cubicBezTo>
                    <a:cubicBezTo>
                      <a:pt x="161" y="590"/>
                      <a:pt x="183" y="605"/>
                      <a:pt x="194" y="611"/>
                    </a:cubicBezTo>
                    <a:cubicBezTo>
                      <a:pt x="199" y="614"/>
                      <a:pt x="201" y="620"/>
                      <a:pt x="197" y="626"/>
                    </a:cubicBezTo>
                    <a:cubicBezTo>
                      <a:pt x="195" y="629"/>
                      <a:pt x="192" y="631"/>
                      <a:pt x="188" y="631"/>
                    </a:cubicBezTo>
                    <a:close/>
                    <a:moveTo>
                      <a:pt x="183" y="560"/>
                    </a:moveTo>
                    <a:cubicBezTo>
                      <a:pt x="214" y="569"/>
                      <a:pt x="253" y="562"/>
                      <a:pt x="266" y="555"/>
                    </a:cubicBezTo>
                    <a:cubicBezTo>
                      <a:pt x="265" y="554"/>
                      <a:pt x="263" y="554"/>
                      <a:pt x="261" y="553"/>
                    </a:cubicBezTo>
                    <a:cubicBezTo>
                      <a:pt x="236" y="546"/>
                      <a:pt x="203" y="551"/>
                      <a:pt x="183" y="560"/>
                    </a:cubicBezTo>
                    <a:close/>
                    <a:moveTo>
                      <a:pt x="196" y="499"/>
                    </a:moveTo>
                    <a:cubicBezTo>
                      <a:pt x="224" y="500"/>
                      <a:pt x="253" y="496"/>
                      <a:pt x="262" y="490"/>
                    </a:cubicBezTo>
                    <a:cubicBezTo>
                      <a:pt x="261" y="490"/>
                      <a:pt x="260" y="489"/>
                      <a:pt x="259" y="489"/>
                    </a:cubicBezTo>
                    <a:cubicBezTo>
                      <a:pt x="249" y="482"/>
                      <a:pt x="221" y="488"/>
                      <a:pt x="196" y="499"/>
                    </a:cubicBezTo>
                    <a:close/>
                  </a:path>
                </a:pathLst>
              </a:custGeom>
              <a:solidFill>
                <a:srgbClr val="FD96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" name="Freeform 48"/>
              <p:cNvSpPr/>
              <p:nvPr/>
            </p:nvSpPr>
            <p:spPr bwMode="auto">
              <a:xfrm>
                <a:off x="2598665" y="3028950"/>
                <a:ext cx="569913" cy="862013"/>
              </a:xfrm>
              <a:custGeom>
                <a:avLst/>
                <a:gdLst>
                  <a:gd name="T0" fmla="*/ 147 w 230"/>
                  <a:gd name="T1" fmla="*/ 340 h 348"/>
                  <a:gd name="T2" fmla="*/ 104 w 230"/>
                  <a:gd name="T3" fmla="*/ 205 h 348"/>
                  <a:gd name="T4" fmla="*/ 40 w 230"/>
                  <a:gd name="T5" fmla="*/ 114 h 348"/>
                  <a:gd name="T6" fmla="*/ 30 w 230"/>
                  <a:gd name="T7" fmla="*/ 86 h 348"/>
                  <a:gd name="T8" fmla="*/ 69 w 230"/>
                  <a:gd name="T9" fmla="*/ 111 h 348"/>
                  <a:gd name="T10" fmla="*/ 106 w 230"/>
                  <a:gd name="T11" fmla="*/ 68 h 348"/>
                  <a:gd name="T12" fmla="*/ 103 w 230"/>
                  <a:gd name="T13" fmla="*/ 17 h 348"/>
                  <a:gd name="T14" fmla="*/ 134 w 230"/>
                  <a:gd name="T15" fmla="*/ 44 h 348"/>
                  <a:gd name="T16" fmla="*/ 170 w 230"/>
                  <a:gd name="T17" fmla="*/ 79 h 348"/>
                  <a:gd name="T18" fmla="*/ 192 w 230"/>
                  <a:gd name="T19" fmla="*/ 52 h 348"/>
                  <a:gd name="T20" fmla="*/ 207 w 230"/>
                  <a:gd name="T21" fmla="*/ 66 h 348"/>
                  <a:gd name="T22" fmla="*/ 200 w 230"/>
                  <a:gd name="T23" fmla="*/ 105 h 348"/>
                  <a:gd name="T24" fmla="*/ 210 w 230"/>
                  <a:gd name="T25" fmla="*/ 107 h 348"/>
                  <a:gd name="T26" fmla="*/ 197 w 230"/>
                  <a:gd name="T27" fmla="*/ 39 h 348"/>
                  <a:gd name="T28" fmla="*/ 176 w 230"/>
                  <a:gd name="T29" fmla="*/ 54 h 348"/>
                  <a:gd name="T30" fmla="*/ 165 w 230"/>
                  <a:gd name="T31" fmla="*/ 68 h 348"/>
                  <a:gd name="T32" fmla="*/ 152 w 230"/>
                  <a:gd name="T33" fmla="*/ 59 h 348"/>
                  <a:gd name="T34" fmla="*/ 104 w 230"/>
                  <a:gd name="T35" fmla="*/ 5 h 348"/>
                  <a:gd name="T36" fmla="*/ 95 w 230"/>
                  <a:gd name="T37" fmla="*/ 66 h 348"/>
                  <a:gd name="T38" fmla="*/ 88 w 230"/>
                  <a:gd name="T39" fmla="*/ 101 h 348"/>
                  <a:gd name="T40" fmla="*/ 54 w 230"/>
                  <a:gd name="T41" fmla="*/ 88 h 348"/>
                  <a:gd name="T42" fmla="*/ 25 w 230"/>
                  <a:gd name="T43" fmla="*/ 74 h 348"/>
                  <a:gd name="T44" fmla="*/ 20 w 230"/>
                  <a:gd name="T45" fmla="*/ 108 h 348"/>
                  <a:gd name="T46" fmla="*/ 61 w 230"/>
                  <a:gd name="T47" fmla="*/ 154 h 348"/>
                  <a:gd name="T48" fmla="*/ 93 w 230"/>
                  <a:gd name="T49" fmla="*/ 207 h 348"/>
                  <a:gd name="T50" fmla="*/ 128 w 230"/>
                  <a:gd name="T51" fmla="*/ 307 h 348"/>
                  <a:gd name="T52" fmla="*/ 136 w 230"/>
                  <a:gd name="T53" fmla="*/ 341 h 348"/>
                  <a:gd name="T54" fmla="*/ 147 w 230"/>
                  <a:gd name="T55" fmla="*/ 340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30" h="348">
                    <a:moveTo>
                      <a:pt x="147" y="340"/>
                    </a:moveTo>
                    <a:cubicBezTo>
                      <a:pt x="139" y="294"/>
                      <a:pt x="124" y="248"/>
                      <a:pt x="104" y="205"/>
                    </a:cubicBezTo>
                    <a:cubicBezTo>
                      <a:pt x="88" y="171"/>
                      <a:pt x="67" y="140"/>
                      <a:pt x="40" y="114"/>
                    </a:cubicBezTo>
                    <a:cubicBezTo>
                      <a:pt x="34" y="108"/>
                      <a:pt x="7" y="80"/>
                      <a:pt x="30" y="86"/>
                    </a:cubicBezTo>
                    <a:cubicBezTo>
                      <a:pt x="45" y="91"/>
                      <a:pt x="54" y="106"/>
                      <a:pt x="69" y="111"/>
                    </a:cubicBezTo>
                    <a:cubicBezTo>
                      <a:pt x="98" y="121"/>
                      <a:pt x="112" y="93"/>
                      <a:pt x="106" y="68"/>
                    </a:cubicBezTo>
                    <a:cubicBezTo>
                      <a:pt x="104" y="56"/>
                      <a:pt x="91" y="28"/>
                      <a:pt x="103" y="17"/>
                    </a:cubicBezTo>
                    <a:cubicBezTo>
                      <a:pt x="115" y="8"/>
                      <a:pt x="131" y="37"/>
                      <a:pt x="134" y="44"/>
                    </a:cubicBezTo>
                    <a:cubicBezTo>
                      <a:pt x="141" y="57"/>
                      <a:pt x="147" y="102"/>
                      <a:pt x="170" y="79"/>
                    </a:cubicBezTo>
                    <a:cubicBezTo>
                      <a:pt x="178" y="71"/>
                      <a:pt x="183" y="60"/>
                      <a:pt x="192" y="52"/>
                    </a:cubicBezTo>
                    <a:cubicBezTo>
                      <a:pt x="201" y="45"/>
                      <a:pt x="207" y="60"/>
                      <a:pt x="207" y="66"/>
                    </a:cubicBezTo>
                    <a:cubicBezTo>
                      <a:pt x="207" y="79"/>
                      <a:pt x="203" y="93"/>
                      <a:pt x="200" y="105"/>
                    </a:cubicBezTo>
                    <a:cubicBezTo>
                      <a:pt x="198" y="112"/>
                      <a:pt x="209" y="114"/>
                      <a:pt x="210" y="107"/>
                    </a:cubicBezTo>
                    <a:cubicBezTo>
                      <a:pt x="214" y="92"/>
                      <a:pt x="230" y="38"/>
                      <a:pt x="197" y="39"/>
                    </a:cubicBezTo>
                    <a:cubicBezTo>
                      <a:pt x="187" y="40"/>
                      <a:pt x="181" y="47"/>
                      <a:pt x="176" y="54"/>
                    </a:cubicBezTo>
                    <a:cubicBezTo>
                      <a:pt x="172" y="58"/>
                      <a:pt x="168" y="63"/>
                      <a:pt x="165" y="68"/>
                    </a:cubicBezTo>
                    <a:cubicBezTo>
                      <a:pt x="157" y="79"/>
                      <a:pt x="155" y="68"/>
                      <a:pt x="152" y="59"/>
                    </a:cubicBezTo>
                    <a:cubicBezTo>
                      <a:pt x="146" y="41"/>
                      <a:pt x="130" y="0"/>
                      <a:pt x="104" y="5"/>
                    </a:cubicBezTo>
                    <a:cubicBezTo>
                      <a:pt x="78" y="10"/>
                      <a:pt x="90" y="50"/>
                      <a:pt x="95" y="66"/>
                    </a:cubicBezTo>
                    <a:cubicBezTo>
                      <a:pt x="98" y="77"/>
                      <a:pt x="98" y="93"/>
                      <a:pt x="88" y="101"/>
                    </a:cubicBezTo>
                    <a:cubicBezTo>
                      <a:pt x="77" y="109"/>
                      <a:pt x="62" y="94"/>
                      <a:pt x="54" y="88"/>
                    </a:cubicBezTo>
                    <a:cubicBezTo>
                      <a:pt x="47" y="81"/>
                      <a:pt x="36" y="76"/>
                      <a:pt x="25" y="74"/>
                    </a:cubicBezTo>
                    <a:cubicBezTo>
                      <a:pt x="0" y="71"/>
                      <a:pt x="11" y="97"/>
                      <a:pt x="20" y="108"/>
                    </a:cubicBezTo>
                    <a:cubicBezTo>
                      <a:pt x="33" y="124"/>
                      <a:pt x="49" y="137"/>
                      <a:pt x="61" y="154"/>
                    </a:cubicBezTo>
                    <a:cubicBezTo>
                      <a:pt x="74" y="170"/>
                      <a:pt x="84" y="188"/>
                      <a:pt x="93" y="207"/>
                    </a:cubicBezTo>
                    <a:cubicBezTo>
                      <a:pt x="108" y="239"/>
                      <a:pt x="119" y="273"/>
                      <a:pt x="128" y="307"/>
                    </a:cubicBezTo>
                    <a:cubicBezTo>
                      <a:pt x="131" y="317"/>
                      <a:pt x="135" y="335"/>
                      <a:pt x="136" y="341"/>
                    </a:cubicBezTo>
                    <a:cubicBezTo>
                      <a:pt x="137" y="348"/>
                      <a:pt x="148" y="347"/>
                      <a:pt x="147" y="340"/>
                    </a:cubicBezTo>
                    <a:close/>
                  </a:path>
                </a:pathLst>
              </a:custGeom>
              <a:solidFill>
                <a:srgbClr val="FD96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" name="Freeform 55"/>
              <p:cNvSpPr>
                <a:spLocks noEditPoints="1"/>
              </p:cNvSpPr>
              <p:nvPr/>
            </p:nvSpPr>
            <p:spPr bwMode="auto">
              <a:xfrm>
                <a:off x="2287515" y="3867150"/>
                <a:ext cx="431800" cy="644525"/>
              </a:xfrm>
              <a:custGeom>
                <a:avLst/>
                <a:gdLst>
                  <a:gd name="T0" fmla="*/ 142 w 174"/>
                  <a:gd name="T1" fmla="*/ 260 h 260"/>
                  <a:gd name="T2" fmla="*/ 140 w 174"/>
                  <a:gd name="T3" fmla="*/ 260 h 260"/>
                  <a:gd name="T4" fmla="*/ 116 w 174"/>
                  <a:gd name="T5" fmla="*/ 240 h 260"/>
                  <a:gd name="T6" fmla="*/ 116 w 174"/>
                  <a:gd name="T7" fmla="*/ 240 h 260"/>
                  <a:gd name="T8" fmla="*/ 107 w 174"/>
                  <a:gd name="T9" fmla="*/ 221 h 260"/>
                  <a:gd name="T10" fmla="*/ 108 w 174"/>
                  <a:gd name="T11" fmla="*/ 218 h 260"/>
                  <a:gd name="T12" fmla="*/ 98 w 174"/>
                  <a:gd name="T13" fmla="*/ 211 h 260"/>
                  <a:gd name="T14" fmla="*/ 132 w 174"/>
                  <a:gd name="T15" fmla="*/ 174 h 260"/>
                  <a:gd name="T16" fmla="*/ 142 w 174"/>
                  <a:gd name="T17" fmla="*/ 169 h 260"/>
                  <a:gd name="T18" fmla="*/ 141 w 174"/>
                  <a:gd name="T19" fmla="*/ 159 h 260"/>
                  <a:gd name="T20" fmla="*/ 135 w 174"/>
                  <a:gd name="T21" fmla="*/ 138 h 260"/>
                  <a:gd name="T22" fmla="*/ 142 w 174"/>
                  <a:gd name="T23" fmla="*/ 108 h 260"/>
                  <a:gd name="T24" fmla="*/ 148 w 174"/>
                  <a:gd name="T25" fmla="*/ 63 h 260"/>
                  <a:gd name="T26" fmla="*/ 115 w 174"/>
                  <a:gd name="T27" fmla="*/ 18 h 260"/>
                  <a:gd name="T28" fmla="*/ 59 w 174"/>
                  <a:gd name="T29" fmla="*/ 20 h 260"/>
                  <a:gd name="T30" fmla="*/ 16 w 174"/>
                  <a:gd name="T31" fmla="*/ 96 h 260"/>
                  <a:gd name="T32" fmla="*/ 64 w 174"/>
                  <a:gd name="T33" fmla="*/ 143 h 260"/>
                  <a:gd name="T34" fmla="*/ 66 w 174"/>
                  <a:gd name="T35" fmla="*/ 144 h 260"/>
                  <a:gd name="T36" fmla="*/ 105 w 174"/>
                  <a:gd name="T37" fmla="*/ 177 h 260"/>
                  <a:gd name="T38" fmla="*/ 103 w 174"/>
                  <a:gd name="T39" fmla="*/ 183 h 260"/>
                  <a:gd name="T40" fmla="*/ 97 w 174"/>
                  <a:gd name="T41" fmla="*/ 181 h 260"/>
                  <a:gd name="T42" fmla="*/ 63 w 174"/>
                  <a:gd name="T43" fmla="*/ 153 h 260"/>
                  <a:gd name="T44" fmla="*/ 61 w 174"/>
                  <a:gd name="T45" fmla="*/ 152 h 260"/>
                  <a:gd name="T46" fmla="*/ 7 w 174"/>
                  <a:gd name="T47" fmla="*/ 98 h 260"/>
                  <a:gd name="T48" fmla="*/ 55 w 174"/>
                  <a:gd name="T49" fmla="*/ 11 h 260"/>
                  <a:gd name="T50" fmla="*/ 119 w 174"/>
                  <a:gd name="T51" fmla="*/ 9 h 260"/>
                  <a:gd name="T52" fmla="*/ 157 w 174"/>
                  <a:gd name="T53" fmla="*/ 60 h 260"/>
                  <a:gd name="T54" fmla="*/ 150 w 174"/>
                  <a:gd name="T55" fmla="*/ 112 h 260"/>
                  <a:gd name="T56" fmla="*/ 144 w 174"/>
                  <a:gd name="T57" fmla="*/ 137 h 260"/>
                  <a:gd name="T58" fmla="*/ 150 w 174"/>
                  <a:gd name="T59" fmla="*/ 156 h 260"/>
                  <a:gd name="T60" fmla="*/ 148 w 174"/>
                  <a:gd name="T61" fmla="*/ 177 h 260"/>
                  <a:gd name="T62" fmla="*/ 136 w 174"/>
                  <a:gd name="T63" fmla="*/ 183 h 260"/>
                  <a:gd name="T64" fmla="*/ 106 w 174"/>
                  <a:gd name="T65" fmla="*/ 208 h 260"/>
                  <a:gd name="T66" fmla="*/ 112 w 174"/>
                  <a:gd name="T67" fmla="*/ 209 h 260"/>
                  <a:gd name="T68" fmla="*/ 113 w 174"/>
                  <a:gd name="T69" fmla="*/ 209 h 260"/>
                  <a:gd name="T70" fmla="*/ 154 w 174"/>
                  <a:gd name="T71" fmla="*/ 185 h 260"/>
                  <a:gd name="T72" fmla="*/ 163 w 174"/>
                  <a:gd name="T73" fmla="*/ 194 h 260"/>
                  <a:gd name="T74" fmla="*/ 120 w 174"/>
                  <a:gd name="T75" fmla="*/ 218 h 260"/>
                  <a:gd name="T76" fmla="*/ 118 w 174"/>
                  <a:gd name="T77" fmla="*/ 218 h 260"/>
                  <a:gd name="T78" fmla="*/ 116 w 174"/>
                  <a:gd name="T79" fmla="*/ 223 h 260"/>
                  <a:gd name="T80" fmla="*/ 120 w 174"/>
                  <a:gd name="T81" fmla="*/ 231 h 260"/>
                  <a:gd name="T82" fmla="*/ 161 w 174"/>
                  <a:gd name="T83" fmla="*/ 210 h 260"/>
                  <a:gd name="T84" fmla="*/ 173 w 174"/>
                  <a:gd name="T85" fmla="*/ 214 h 260"/>
                  <a:gd name="T86" fmla="*/ 171 w 174"/>
                  <a:gd name="T87" fmla="*/ 224 h 260"/>
                  <a:gd name="T88" fmla="*/ 125 w 174"/>
                  <a:gd name="T89" fmla="*/ 241 h 260"/>
                  <a:gd name="T90" fmla="*/ 142 w 174"/>
                  <a:gd name="T91" fmla="*/ 251 h 260"/>
                  <a:gd name="T92" fmla="*/ 145 w 174"/>
                  <a:gd name="T93" fmla="*/ 256 h 260"/>
                  <a:gd name="T94" fmla="*/ 142 w 174"/>
                  <a:gd name="T95" fmla="*/ 260 h 260"/>
                  <a:gd name="T96" fmla="*/ 131 w 174"/>
                  <a:gd name="T97" fmla="*/ 232 h 260"/>
                  <a:gd name="T98" fmla="*/ 163 w 174"/>
                  <a:gd name="T99" fmla="*/ 219 h 260"/>
                  <a:gd name="T100" fmla="*/ 161 w 174"/>
                  <a:gd name="T101" fmla="*/ 219 h 260"/>
                  <a:gd name="T102" fmla="*/ 131 w 174"/>
                  <a:gd name="T103" fmla="*/ 232 h 260"/>
                  <a:gd name="T104" fmla="*/ 128 w 174"/>
                  <a:gd name="T105" fmla="*/ 206 h 260"/>
                  <a:gd name="T106" fmla="*/ 153 w 174"/>
                  <a:gd name="T107" fmla="*/ 194 h 260"/>
                  <a:gd name="T108" fmla="*/ 151 w 174"/>
                  <a:gd name="T109" fmla="*/ 193 h 260"/>
                  <a:gd name="T110" fmla="*/ 128 w 174"/>
                  <a:gd name="T111" fmla="*/ 206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4" h="260">
                    <a:moveTo>
                      <a:pt x="142" y="260"/>
                    </a:moveTo>
                    <a:cubicBezTo>
                      <a:pt x="142" y="260"/>
                      <a:pt x="141" y="260"/>
                      <a:pt x="140" y="260"/>
                    </a:cubicBezTo>
                    <a:cubicBezTo>
                      <a:pt x="119" y="256"/>
                      <a:pt x="116" y="247"/>
                      <a:pt x="116" y="240"/>
                    </a:cubicBezTo>
                    <a:cubicBezTo>
                      <a:pt x="116" y="240"/>
                      <a:pt x="116" y="240"/>
                      <a:pt x="116" y="240"/>
                    </a:cubicBezTo>
                    <a:cubicBezTo>
                      <a:pt x="108" y="236"/>
                      <a:pt x="104" y="229"/>
                      <a:pt x="107" y="221"/>
                    </a:cubicBezTo>
                    <a:cubicBezTo>
                      <a:pt x="107" y="220"/>
                      <a:pt x="107" y="219"/>
                      <a:pt x="108" y="218"/>
                    </a:cubicBezTo>
                    <a:cubicBezTo>
                      <a:pt x="101" y="217"/>
                      <a:pt x="99" y="214"/>
                      <a:pt x="98" y="211"/>
                    </a:cubicBezTo>
                    <a:cubicBezTo>
                      <a:pt x="91" y="194"/>
                      <a:pt x="116" y="182"/>
                      <a:pt x="132" y="174"/>
                    </a:cubicBezTo>
                    <a:cubicBezTo>
                      <a:pt x="137" y="172"/>
                      <a:pt x="141" y="170"/>
                      <a:pt x="142" y="169"/>
                    </a:cubicBezTo>
                    <a:cubicBezTo>
                      <a:pt x="144" y="168"/>
                      <a:pt x="144" y="167"/>
                      <a:pt x="141" y="159"/>
                    </a:cubicBezTo>
                    <a:cubicBezTo>
                      <a:pt x="139" y="154"/>
                      <a:pt x="136" y="147"/>
                      <a:pt x="135" y="138"/>
                    </a:cubicBezTo>
                    <a:cubicBezTo>
                      <a:pt x="134" y="127"/>
                      <a:pt x="138" y="118"/>
                      <a:pt x="142" y="108"/>
                    </a:cubicBezTo>
                    <a:cubicBezTo>
                      <a:pt x="147" y="96"/>
                      <a:pt x="153" y="83"/>
                      <a:pt x="148" y="63"/>
                    </a:cubicBezTo>
                    <a:cubicBezTo>
                      <a:pt x="142" y="41"/>
                      <a:pt x="131" y="25"/>
                      <a:pt x="115" y="18"/>
                    </a:cubicBezTo>
                    <a:cubicBezTo>
                      <a:pt x="99" y="10"/>
                      <a:pt x="79" y="11"/>
                      <a:pt x="59" y="20"/>
                    </a:cubicBezTo>
                    <a:cubicBezTo>
                      <a:pt x="18" y="39"/>
                      <a:pt x="10" y="73"/>
                      <a:pt x="16" y="96"/>
                    </a:cubicBezTo>
                    <a:cubicBezTo>
                      <a:pt x="25" y="131"/>
                      <a:pt x="48" y="138"/>
                      <a:pt x="64" y="143"/>
                    </a:cubicBezTo>
                    <a:cubicBezTo>
                      <a:pt x="66" y="144"/>
                      <a:pt x="66" y="144"/>
                      <a:pt x="66" y="144"/>
                    </a:cubicBezTo>
                    <a:cubicBezTo>
                      <a:pt x="86" y="151"/>
                      <a:pt x="101" y="167"/>
                      <a:pt x="105" y="177"/>
                    </a:cubicBezTo>
                    <a:cubicBezTo>
                      <a:pt x="106" y="179"/>
                      <a:pt x="105" y="182"/>
                      <a:pt x="103" y="183"/>
                    </a:cubicBezTo>
                    <a:cubicBezTo>
                      <a:pt x="101" y="184"/>
                      <a:pt x="98" y="183"/>
                      <a:pt x="97" y="181"/>
                    </a:cubicBezTo>
                    <a:cubicBezTo>
                      <a:pt x="93" y="173"/>
                      <a:pt x="80" y="159"/>
                      <a:pt x="63" y="153"/>
                    </a:cubicBezTo>
                    <a:cubicBezTo>
                      <a:pt x="61" y="152"/>
                      <a:pt x="61" y="152"/>
                      <a:pt x="61" y="152"/>
                    </a:cubicBezTo>
                    <a:cubicBezTo>
                      <a:pt x="45" y="147"/>
                      <a:pt x="18" y="138"/>
                      <a:pt x="7" y="98"/>
                    </a:cubicBezTo>
                    <a:cubicBezTo>
                      <a:pt x="0" y="72"/>
                      <a:pt x="9" y="33"/>
                      <a:pt x="55" y="11"/>
                    </a:cubicBezTo>
                    <a:cubicBezTo>
                      <a:pt x="78" y="1"/>
                      <a:pt x="101" y="0"/>
                      <a:pt x="119" y="9"/>
                    </a:cubicBezTo>
                    <a:cubicBezTo>
                      <a:pt x="137" y="18"/>
                      <a:pt x="151" y="36"/>
                      <a:pt x="157" y="60"/>
                    </a:cubicBezTo>
                    <a:cubicBezTo>
                      <a:pt x="163" y="84"/>
                      <a:pt x="156" y="99"/>
                      <a:pt x="150" y="112"/>
                    </a:cubicBezTo>
                    <a:cubicBezTo>
                      <a:pt x="147" y="121"/>
                      <a:pt x="143" y="128"/>
                      <a:pt x="144" y="137"/>
                    </a:cubicBezTo>
                    <a:cubicBezTo>
                      <a:pt x="145" y="145"/>
                      <a:pt x="148" y="151"/>
                      <a:pt x="150" y="156"/>
                    </a:cubicBezTo>
                    <a:cubicBezTo>
                      <a:pt x="153" y="163"/>
                      <a:pt x="156" y="171"/>
                      <a:pt x="148" y="177"/>
                    </a:cubicBezTo>
                    <a:cubicBezTo>
                      <a:pt x="146" y="178"/>
                      <a:pt x="142" y="180"/>
                      <a:pt x="136" y="183"/>
                    </a:cubicBezTo>
                    <a:cubicBezTo>
                      <a:pt x="125" y="188"/>
                      <a:pt x="103" y="199"/>
                      <a:pt x="106" y="208"/>
                    </a:cubicBezTo>
                    <a:cubicBezTo>
                      <a:pt x="106" y="208"/>
                      <a:pt x="108" y="209"/>
                      <a:pt x="112" y="209"/>
                    </a:cubicBezTo>
                    <a:cubicBezTo>
                      <a:pt x="112" y="209"/>
                      <a:pt x="113" y="209"/>
                      <a:pt x="113" y="209"/>
                    </a:cubicBezTo>
                    <a:cubicBezTo>
                      <a:pt x="123" y="195"/>
                      <a:pt x="142" y="182"/>
                      <a:pt x="154" y="185"/>
                    </a:cubicBezTo>
                    <a:cubicBezTo>
                      <a:pt x="162" y="187"/>
                      <a:pt x="163" y="191"/>
                      <a:pt x="163" y="194"/>
                    </a:cubicBezTo>
                    <a:cubicBezTo>
                      <a:pt x="162" y="205"/>
                      <a:pt x="134" y="215"/>
                      <a:pt x="120" y="218"/>
                    </a:cubicBezTo>
                    <a:cubicBezTo>
                      <a:pt x="119" y="218"/>
                      <a:pt x="119" y="218"/>
                      <a:pt x="118" y="218"/>
                    </a:cubicBezTo>
                    <a:cubicBezTo>
                      <a:pt x="117" y="220"/>
                      <a:pt x="116" y="221"/>
                      <a:pt x="116" y="223"/>
                    </a:cubicBezTo>
                    <a:cubicBezTo>
                      <a:pt x="115" y="227"/>
                      <a:pt x="115" y="229"/>
                      <a:pt x="120" y="231"/>
                    </a:cubicBezTo>
                    <a:cubicBezTo>
                      <a:pt x="127" y="220"/>
                      <a:pt x="146" y="210"/>
                      <a:pt x="161" y="210"/>
                    </a:cubicBezTo>
                    <a:cubicBezTo>
                      <a:pt x="163" y="209"/>
                      <a:pt x="170" y="209"/>
                      <a:pt x="173" y="214"/>
                    </a:cubicBezTo>
                    <a:cubicBezTo>
                      <a:pt x="174" y="216"/>
                      <a:pt x="174" y="220"/>
                      <a:pt x="171" y="224"/>
                    </a:cubicBezTo>
                    <a:cubicBezTo>
                      <a:pt x="164" y="232"/>
                      <a:pt x="144" y="243"/>
                      <a:pt x="125" y="241"/>
                    </a:cubicBezTo>
                    <a:cubicBezTo>
                      <a:pt x="126" y="247"/>
                      <a:pt x="137" y="250"/>
                      <a:pt x="142" y="251"/>
                    </a:cubicBezTo>
                    <a:cubicBezTo>
                      <a:pt x="144" y="251"/>
                      <a:pt x="146" y="254"/>
                      <a:pt x="145" y="256"/>
                    </a:cubicBezTo>
                    <a:cubicBezTo>
                      <a:pt x="145" y="258"/>
                      <a:pt x="144" y="259"/>
                      <a:pt x="142" y="260"/>
                    </a:cubicBezTo>
                    <a:close/>
                    <a:moveTo>
                      <a:pt x="131" y="232"/>
                    </a:moveTo>
                    <a:cubicBezTo>
                      <a:pt x="144" y="232"/>
                      <a:pt x="159" y="223"/>
                      <a:pt x="163" y="219"/>
                    </a:cubicBezTo>
                    <a:cubicBezTo>
                      <a:pt x="163" y="219"/>
                      <a:pt x="162" y="219"/>
                      <a:pt x="161" y="219"/>
                    </a:cubicBezTo>
                    <a:cubicBezTo>
                      <a:pt x="150" y="219"/>
                      <a:pt x="137" y="226"/>
                      <a:pt x="131" y="232"/>
                    </a:cubicBezTo>
                    <a:close/>
                    <a:moveTo>
                      <a:pt x="128" y="206"/>
                    </a:moveTo>
                    <a:cubicBezTo>
                      <a:pt x="139" y="203"/>
                      <a:pt x="150" y="197"/>
                      <a:pt x="153" y="194"/>
                    </a:cubicBezTo>
                    <a:cubicBezTo>
                      <a:pt x="152" y="194"/>
                      <a:pt x="152" y="194"/>
                      <a:pt x="151" y="193"/>
                    </a:cubicBezTo>
                    <a:cubicBezTo>
                      <a:pt x="147" y="192"/>
                      <a:pt x="136" y="198"/>
                      <a:pt x="128" y="206"/>
                    </a:cubicBezTo>
                    <a:close/>
                  </a:path>
                </a:pathLst>
              </a:custGeom>
              <a:solidFill>
                <a:srgbClr val="ED7F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" name="Freeform 56"/>
              <p:cNvSpPr/>
              <p:nvPr/>
            </p:nvSpPr>
            <p:spPr bwMode="auto">
              <a:xfrm>
                <a:off x="2370065" y="3978275"/>
                <a:ext cx="238125" cy="342900"/>
              </a:xfrm>
              <a:custGeom>
                <a:avLst/>
                <a:gdLst>
                  <a:gd name="T0" fmla="*/ 95 w 96"/>
                  <a:gd name="T1" fmla="*/ 133 h 138"/>
                  <a:gd name="T2" fmla="*/ 60 w 96"/>
                  <a:gd name="T3" fmla="*/ 85 h 138"/>
                  <a:gd name="T4" fmla="*/ 22 w 96"/>
                  <a:gd name="T5" fmla="*/ 57 h 138"/>
                  <a:gd name="T6" fmla="*/ 14 w 96"/>
                  <a:gd name="T7" fmla="*/ 48 h 138"/>
                  <a:gd name="T8" fmla="*/ 33 w 96"/>
                  <a:gd name="T9" fmla="*/ 52 h 138"/>
                  <a:gd name="T10" fmla="*/ 42 w 96"/>
                  <a:gd name="T11" fmla="*/ 30 h 138"/>
                  <a:gd name="T12" fmla="*/ 34 w 96"/>
                  <a:gd name="T13" fmla="*/ 10 h 138"/>
                  <a:gd name="T14" fmla="*/ 50 w 96"/>
                  <a:gd name="T15" fmla="*/ 17 h 138"/>
                  <a:gd name="T16" fmla="*/ 69 w 96"/>
                  <a:gd name="T17" fmla="*/ 26 h 138"/>
                  <a:gd name="T18" fmla="*/ 74 w 96"/>
                  <a:gd name="T19" fmla="*/ 12 h 138"/>
                  <a:gd name="T20" fmla="*/ 82 w 96"/>
                  <a:gd name="T21" fmla="*/ 16 h 138"/>
                  <a:gd name="T22" fmla="*/ 84 w 96"/>
                  <a:gd name="T23" fmla="*/ 32 h 138"/>
                  <a:gd name="T24" fmla="*/ 89 w 96"/>
                  <a:gd name="T25" fmla="*/ 32 h 138"/>
                  <a:gd name="T26" fmla="*/ 74 w 96"/>
                  <a:gd name="T27" fmla="*/ 7 h 138"/>
                  <a:gd name="T28" fmla="*/ 68 w 96"/>
                  <a:gd name="T29" fmla="*/ 15 h 138"/>
                  <a:gd name="T30" fmla="*/ 65 w 96"/>
                  <a:gd name="T31" fmla="*/ 22 h 138"/>
                  <a:gd name="T32" fmla="*/ 59 w 96"/>
                  <a:gd name="T33" fmla="*/ 21 h 138"/>
                  <a:gd name="T34" fmla="*/ 33 w 96"/>
                  <a:gd name="T35" fmla="*/ 6 h 138"/>
                  <a:gd name="T36" fmla="*/ 37 w 96"/>
                  <a:gd name="T37" fmla="*/ 31 h 138"/>
                  <a:gd name="T38" fmla="*/ 39 w 96"/>
                  <a:gd name="T39" fmla="*/ 46 h 138"/>
                  <a:gd name="T40" fmla="*/ 24 w 96"/>
                  <a:gd name="T41" fmla="*/ 45 h 138"/>
                  <a:gd name="T42" fmla="*/ 11 w 96"/>
                  <a:gd name="T43" fmla="*/ 44 h 138"/>
                  <a:gd name="T44" fmla="*/ 13 w 96"/>
                  <a:gd name="T45" fmla="*/ 58 h 138"/>
                  <a:gd name="T46" fmla="*/ 36 w 96"/>
                  <a:gd name="T47" fmla="*/ 70 h 138"/>
                  <a:gd name="T48" fmla="*/ 55 w 96"/>
                  <a:gd name="T49" fmla="*/ 87 h 138"/>
                  <a:gd name="T50" fmla="*/ 83 w 96"/>
                  <a:gd name="T51" fmla="*/ 122 h 138"/>
                  <a:gd name="T52" fmla="*/ 91 w 96"/>
                  <a:gd name="T53" fmla="*/ 135 h 138"/>
                  <a:gd name="T54" fmla="*/ 95 w 96"/>
                  <a:gd name="T55" fmla="*/ 133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6" h="138">
                    <a:moveTo>
                      <a:pt x="95" y="133"/>
                    </a:moveTo>
                    <a:cubicBezTo>
                      <a:pt x="85" y="116"/>
                      <a:pt x="73" y="99"/>
                      <a:pt x="60" y="85"/>
                    </a:cubicBezTo>
                    <a:cubicBezTo>
                      <a:pt x="48" y="74"/>
                      <a:pt x="36" y="64"/>
                      <a:pt x="22" y="57"/>
                    </a:cubicBezTo>
                    <a:cubicBezTo>
                      <a:pt x="19" y="56"/>
                      <a:pt x="4" y="48"/>
                      <a:pt x="14" y="48"/>
                    </a:cubicBezTo>
                    <a:cubicBezTo>
                      <a:pt x="21" y="47"/>
                      <a:pt x="26" y="52"/>
                      <a:pt x="33" y="52"/>
                    </a:cubicBezTo>
                    <a:cubicBezTo>
                      <a:pt x="46" y="52"/>
                      <a:pt x="48" y="39"/>
                      <a:pt x="42" y="30"/>
                    </a:cubicBezTo>
                    <a:cubicBezTo>
                      <a:pt x="39" y="26"/>
                      <a:pt x="30" y="16"/>
                      <a:pt x="34" y="10"/>
                    </a:cubicBezTo>
                    <a:cubicBezTo>
                      <a:pt x="37" y="5"/>
                      <a:pt x="48" y="15"/>
                      <a:pt x="50" y="17"/>
                    </a:cubicBezTo>
                    <a:cubicBezTo>
                      <a:pt x="54" y="21"/>
                      <a:pt x="63" y="38"/>
                      <a:pt x="69" y="26"/>
                    </a:cubicBezTo>
                    <a:cubicBezTo>
                      <a:pt x="71" y="22"/>
                      <a:pt x="71" y="17"/>
                      <a:pt x="74" y="12"/>
                    </a:cubicBezTo>
                    <a:cubicBezTo>
                      <a:pt x="77" y="8"/>
                      <a:pt x="81" y="13"/>
                      <a:pt x="82" y="16"/>
                    </a:cubicBezTo>
                    <a:cubicBezTo>
                      <a:pt x="84" y="21"/>
                      <a:pt x="84" y="27"/>
                      <a:pt x="84" y="32"/>
                    </a:cubicBezTo>
                    <a:cubicBezTo>
                      <a:pt x="84" y="35"/>
                      <a:pt x="89" y="35"/>
                      <a:pt x="89" y="32"/>
                    </a:cubicBezTo>
                    <a:cubicBezTo>
                      <a:pt x="88" y="25"/>
                      <a:pt x="87" y="1"/>
                      <a:pt x="74" y="7"/>
                    </a:cubicBezTo>
                    <a:cubicBezTo>
                      <a:pt x="70" y="8"/>
                      <a:pt x="69" y="12"/>
                      <a:pt x="68" y="15"/>
                    </a:cubicBezTo>
                    <a:cubicBezTo>
                      <a:pt x="67" y="17"/>
                      <a:pt x="66" y="20"/>
                      <a:pt x="65" y="22"/>
                    </a:cubicBezTo>
                    <a:cubicBezTo>
                      <a:pt x="63" y="28"/>
                      <a:pt x="61" y="24"/>
                      <a:pt x="59" y="21"/>
                    </a:cubicBezTo>
                    <a:cubicBezTo>
                      <a:pt x="54" y="14"/>
                      <a:pt x="42" y="0"/>
                      <a:pt x="33" y="6"/>
                    </a:cubicBezTo>
                    <a:cubicBezTo>
                      <a:pt x="23" y="11"/>
                      <a:pt x="33" y="25"/>
                      <a:pt x="37" y="31"/>
                    </a:cubicBezTo>
                    <a:cubicBezTo>
                      <a:pt x="40" y="35"/>
                      <a:pt x="42" y="41"/>
                      <a:pt x="39" y="46"/>
                    </a:cubicBezTo>
                    <a:cubicBezTo>
                      <a:pt x="36" y="50"/>
                      <a:pt x="28" y="47"/>
                      <a:pt x="24" y="45"/>
                    </a:cubicBezTo>
                    <a:cubicBezTo>
                      <a:pt x="20" y="43"/>
                      <a:pt x="15" y="43"/>
                      <a:pt x="11" y="44"/>
                    </a:cubicBezTo>
                    <a:cubicBezTo>
                      <a:pt x="0" y="46"/>
                      <a:pt x="8" y="55"/>
                      <a:pt x="13" y="58"/>
                    </a:cubicBezTo>
                    <a:cubicBezTo>
                      <a:pt x="20" y="63"/>
                      <a:pt x="28" y="66"/>
                      <a:pt x="36" y="70"/>
                    </a:cubicBezTo>
                    <a:cubicBezTo>
                      <a:pt x="43" y="75"/>
                      <a:pt x="49" y="81"/>
                      <a:pt x="55" y="87"/>
                    </a:cubicBezTo>
                    <a:cubicBezTo>
                      <a:pt x="66" y="98"/>
                      <a:pt x="75" y="110"/>
                      <a:pt x="83" y="122"/>
                    </a:cubicBezTo>
                    <a:cubicBezTo>
                      <a:pt x="85" y="126"/>
                      <a:pt x="89" y="133"/>
                      <a:pt x="91" y="135"/>
                    </a:cubicBezTo>
                    <a:cubicBezTo>
                      <a:pt x="92" y="138"/>
                      <a:pt x="96" y="136"/>
                      <a:pt x="95" y="133"/>
                    </a:cubicBezTo>
                    <a:close/>
                  </a:path>
                </a:pathLst>
              </a:custGeom>
              <a:solidFill>
                <a:srgbClr val="ED7F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" name="Freeform 61"/>
              <p:cNvSpPr>
                <a:spLocks noEditPoints="1"/>
              </p:cNvSpPr>
              <p:nvPr/>
            </p:nvSpPr>
            <p:spPr bwMode="auto">
              <a:xfrm>
                <a:off x="1498528" y="2743200"/>
                <a:ext cx="752475" cy="1120775"/>
              </a:xfrm>
              <a:custGeom>
                <a:avLst/>
                <a:gdLst>
                  <a:gd name="T0" fmla="*/ 247 w 303"/>
                  <a:gd name="T1" fmla="*/ 451 h 452"/>
                  <a:gd name="T2" fmla="*/ 243 w 303"/>
                  <a:gd name="T3" fmla="*/ 451 h 452"/>
                  <a:gd name="T4" fmla="*/ 202 w 303"/>
                  <a:gd name="T5" fmla="*/ 417 h 452"/>
                  <a:gd name="T6" fmla="*/ 202 w 303"/>
                  <a:gd name="T7" fmla="*/ 416 h 452"/>
                  <a:gd name="T8" fmla="*/ 185 w 303"/>
                  <a:gd name="T9" fmla="*/ 383 h 452"/>
                  <a:gd name="T10" fmla="*/ 187 w 303"/>
                  <a:gd name="T11" fmla="*/ 378 h 452"/>
                  <a:gd name="T12" fmla="*/ 169 w 303"/>
                  <a:gd name="T13" fmla="*/ 366 h 452"/>
                  <a:gd name="T14" fmla="*/ 230 w 303"/>
                  <a:gd name="T15" fmla="*/ 302 h 452"/>
                  <a:gd name="T16" fmla="*/ 247 w 303"/>
                  <a:gd name="T17" fmla="*/ 293 h 452"/>
                  <a:gd name="T18" fmla="*/ 245 w 303"/>
                  <a:gd name="T19" fmla="*/ 277 h 452"/>
                  <a:gd name="T20" fmla="*/ 235 w 303"/>
                  <a:gd name="T21" fmla="*/ 240 h 452"/>
                  <a:gd name="T22" fmla="*/ 246 w 303"/>
                  <a:gd name="T23" fmla="*/ 188 h 452"/>
                  <a:gd name="T24" fmla="*/ 256 w 303"/>
                  <a:gd name="T25" fmla="*/ 108 h 452"/>
                  <a:gd name="T26" fmla="*/ 199 w 303"/>
                  <a:gd name="T27" fmla="*/ 30 h 452"/>
                  <a:gd name="T28" fmla="*/ 102 w 303"/>
                  <a:gd name="T29" fmla="*/ 34 h 452"/>
                  <a:gd name="T30" fmla="*/ 28 w 303"/>
                  <a:gd name="T31" fmla="*/ 166 h 452"/>
                  <a:gd name="T32" fmla="*/ 110 w 303"/>
                  <a:gd name="T33" fmla="*/ 249 h 452"/>
                  <a:gd name="T34" fmla="*/ 114 w 303"/>
                  <a:gd name="T35" fmla="*/ 250 h 452"/>
                  <a:gd name="T36" fmla="*/ 183 w 303"/>
                  <a:gd name="T37" fmla="*/ 307 h 452"/>
                  <a:gd name="T38" fmla="*/ 179 w 303"/>
                  <a:gd name="T39" fmla="*/ 318 h 452"/>
                  <a:gd name="T40" fmla="*/ 168 w 303"/>
                  <a:gd name="T41" fmla="*/ 314 h 452"/>
                  <a:gd name="T42" fmla="*/ 109 w 303"/>
                  <a:gd name="T43" fmla="*/ 265 h 452"/>
                  <a:gd name="T44" fmla="*/ 106 w 303"/>
                  <a:gd name="T45" fmla="*/ 264 h 452"/>
                  <a:gd name="T46" fmla="*/ 12 w 303"/>
                  <a:gd name="T47" fmla="*/ 170 h 452"/>
                  <a:gd name="T48" fmla="*/ 96 w 303"/>
                  <a:gd name="T49" fmla="*/ 19 h 452"/>
                  <a:gd name="T50" fmla="*/ 206 w 303"/>
                  <a:gd name="T51" fmla="*/ 15 h 452"/>
                  <a:gd name="T52" fmla="*/ 272 w 303"/>
                  <a:gd name="T53" fmla="*/ 104 h 452"/>
                  <a:gd name="T54" fmla="*/ 261 w 303"/>
                  <a:gd name="T55" fmla="*/ 194 h 452"/>
                  <a:gd name="T56" fmla="*/ 251 w 303"/>
                  <a:gd name="T57" fmla="*/ 238 h 452"/>
                  <a:gd name="T58" fmla="*/ 260 w 303"/>
                  <a:gd name="T59" fmla="*/ 271 h 452"/>
                  <a:gd name="T60" fmla="*/ 257 w 303"/>
                  <a:gd name="T61" fmla="*/ 306 h 452"/>
                  <a:gd name="T62" fmla="*/ 237 w 303"/>
                  <a:gd name="T63" fmla="*/ 317 h 452"/>
                  <a:gd name="T64" fmla="*/ 184 w 303"/>
                  <a:gd name="T65" fmla="*/ 360 h 452"/>
                  <a:gd name="T66" fmla="*/ 195 w 303"/>
                  <a:gd name="T67" fmla="*/ 363 h 452"/>
                  <a:gd name="T68" fmla="*/ 196 w 303"/>
                  <a:gd name="T69" fmla="*/ 363 h 452"/>
                  <a:gd name="T70" fmla="*/ 267 w 303"/>
                  <a:gd name="T71" fmla="*/ 320 h 452"/>
                  <a:gd name="T72" fmla="*/ 282 w 303"/>
                  <a:gd name="T73" fmla="*/ 336 h 452"/>
                  <a:gd name="T74" fmla="*/ 208 w 303"/>
                  <a:gd name="T75" fmla="*/ 378 h 452"/>
                  <a:gd name="T76" fmla="*/ 205 w 303"/>
                  <a:gd name="T77" fmla="*/ 378 h 452"/>
                  <a:gd name="T78" fmla="*/ 200 w 303"/>
                  <a:gd name="T79" fmla="*/ 387 h 452"/>
                  <a:gd name="T80" fmla="*/ 208 w 303"/>
                  <a:gd name="T81" fmla="*/ 401 h 452"/>
                  <a:gd name="T82" fmla="*/ 279 w 303"/>
                  <a:gd name="T83" fmla="*/ 364 h 452"/>
                  <a:gd name="T84" fmla="*/ 300 w 303"/>
                  <a:gd name="T85" fmla="*/ 372 h 452"/>
                  <a:gd name="T86" fmla="*/ 296 w 303"/>
                  <a:gd name="T87" fmla="*/ 389 h 452"/>
                  <a:gd name="T88" fmla="*/ 218 w 303"/>
                  <a:gd name="T89" fmla="*/ 419 h 452"/>
                  <a:gd name="T90" fmla="*/ 246 w 303"/>
                  <a:gd name="T91" fmla="*/ 436 h 452"/>
                  <a:gd name="T92" fmla="*/ 252 w 303"/>
                  <a:gd name="T93" fmla="*/ 445 h 452"/>
                  <a:gd name="T94" fmla="*/ 247 w 303"/>
                  <a:gd name="T95" fmla="*/ 451 h 452"/>
                  <a:gd name="T96" fmla="*/ 227 w 303"/>
                  <a:gd name="T97" fmla="*/ 403 h 452"/>
                  <a:gd name="T98" fmla="*/ 283 w 303"/>
                  <a:gd name="T99" fmla="*/ 380 h 452"/>
                  <a:gd name="T100" fmla="*/ 279 w 303"/>
                  <a:gd name="T101" fmla="*/ 380 h 452"/>
                  <a:gd name="T102" fmla="*/ 227 w 303"/>
                  <a:gd name="T103" fmla="*/ 403 h 452"/>
                  <a:gd name="T104" fmla="*/ 221 w 303"/>
                  <a:gd name="T105" fmla="*/ 358 h 452"/>
                  <a:gd name="T106" fmla="*/ 265 w 303"/>
                  <a:gd name="T107" fmla="*/ 336 h 452"/>
                  <a:gd name="T108" fmla="*/ 263 w 303"/>
                  <a:gd name="T109" fmla="*/ 336 h 452"/>
                  <a:gd name="T110" fmla="*/ 221 w 303"/>
                  <a:gd name="T111" fmla="*/ 358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03" h="452">
                    <a:moveTo>
                      <a:pt x="247" y="451"/>
                    </a:moveTo>
                    <a:cubicBezTo>
                      <a:pt x="246" y="452"/>
                      <a:pt x="244" y="452"/>
                      <a:pt x="243" y="451"/>
                    </a:cubicBezTo>
                    <a:cubicBezTo>
                      <a:pt x="207" y="444"/>
                      <a:pt x="201" y="428"/>
                      <a:pt x="202" y="417"/>
                    </a:cubicBezTo>
                    <a:cubicBezTo>
                      <a:pt x="202" y="416"/>
                      <a:pt x="202" y="416"/>
                      <a:pt x="202" y="416"/>
                    </a:cubicBezTo>
                    <a:cubicBezTo>
                      <a:pt x="187" y="410"/>
                      <a:pt x="181" y="398"/>
                      <a:pt x="185" y="383"/>
                    </a:cubicBezTo>
                    <a:cubicBezTo>
                      <a:pt x="185" y="381"/>
                      <a:pt x="186" y="380"/>
                      <a:pt x="187" y="378"/>
                    </a:cubicBezTo>
                    <a:cubicBezTo>
                      <a:pt x="176" y="376"/>
                      <a:pt x="171" y="371"/>
                      <a:pt x="169" y="366"/>
                    </a:cubicBezTo>
                    <a:cubicBezTo>
                      <a:pt x="158" y="337"/>
                      <a:pt x="201" y="316"/>
                      <a:pt x="230" y="302"/>
                    </a:cubicBezTo>
                    <a:cubicBezTo>
                      <a:pt x="237" y="299"/>
                      <a:pt x="244" y="295"/>
                      <a:pt x="247" y="293"/>
                    </a:cubicBezTo>
                    <a:cubicBezTo>
                      <a:pt x="250" y="291"/>
                      <a:pt x="250" y="290"/>
                      <a:pt x="245" y="277"/>
                    </a:cubicBezTo>
                    <a:cubicBezTo>
                      <a:pt x="241" y="268"/>
                      <a:pt x="236" y="255"/>
                      <a:pt x="235" y="240"/>
                    </a:cubicBezTo>
                    <a:cubicBezTo>
                      <a:pt x="232" y="220"/>
                      <a:pt x="239" y="204"/>
                      <a:pt x="246" y="188"/>
                    </a:cubicBezTo>
                    <a:cubicBezTo>
                      <a:pt x="256" y="166"/>
                      <a:pt x="265" y="144"/>
                      <a:pt x="256" y="108"/>
                    </a:cubicBezTo>
                    <a:cubicBezTo>
                      <a:pt x="247" y="70"/>
                      <a:pt x="227" y="43"/>
                      <a:pt x="199" y="30"/>
                    </a:cubicBezTo>
                    <a:cubicBezTo>
                      <a:pt x="172" y="16"/>
                      <a:pt x="137" y="18"/>
                      <a:pt x="102" y="34"/>
                    </a:cubicBezTo>
                    <a:cubicBezTo>
                      <a:pt x="30" y="67"/>
                      <a:pt x="17" y="126"/>
                      <a:pt x="28" y="166"/>
                    </a:cubicBezTo>
                    <a:cubicBezTo>
                      <a:pt x="44" y="227"/>
                      <a:pt x="82" y="240"/>
                      <a:pt x="110" y="249"/>
                    </a:cubicBezTo>
                    <a:cubicBezTo>
                      <a:pt x="114" y="250"/>
                      <a:pt x="114" y="250"/>
                      <a:pt x="114" y="250"/>
                    </a:cubicBezTo>
                    <a:cubicBezTo>
                      <a:pt x="149" y="261"/>
                      <a:pt x="174" y="291"/>
                      <a:pt x="183" y="307"/>
                    </a:cubicBezTo>
                    <a:cubicBezTo>
                      <a:pt x="185" y="311"/>
                      <a:pt x="183" y="316"/>
                      <a:pt x="179" y="318"/>
                    </a:cubicBezTo>
                    <a:cubicBezTo>
                      <a:pt x="175" y="320"/>
                      <a:pt x="170" y="318"/>
                      <a:pt x="168" y="314"/>
                    </a:cubicBezTo>
                    <a:cubicBezTo>
                      <a:pt x="161" y="301"/>
                      <a:pt x="139" y="275"/>
                      <a:pt x="109" y="265"/>
                    </a:cubicBezTo>
                    <a:cubicBezTo>
                      <a:pt x="106" y="264"/>
                      <a:pt x="106" y="264"/>
                      <a:pt x="106" y="264"/>
                    </a:cubicBezTo>
                    <a:cubicBezTo>
                      <a:pt x="77" y="255"/>
                      <a:pt x="30" y="240"/>
                      <a:pt x="12" y="170"/>
                    </a:cubicBezTo>
                    <a:cubicBezTo>
                      <a:pt x="0" y="124"/>
                      <a:pt x="14" y="56"/>
                      <a:pt x="96" y="19"/>
                    </a:cubicBezTo>
                    <a:cubicBezTo>
                      <a:pt x="135" y="1"/>
                      <a:pt x="174" y="0"/>
                      <a:pt x="206" y="15"/>
                    </a:cubicBezTo>
                    <a:cubicBezTo>
                      <a:pt x="239" y="31"/>
                      <a:pt x="261" y="62"/>
                      <a:pt x="272" y="104"/>
                    </a:cubicBezTo>
                    <a:cubicBezTo>
                      <a:pt x="282" y="145"/>
                      <a:pt x="271" y="171"/>
                      <a:pt x="261" y="194"/>
                    </a:cubicBezTo>
                    <a:cubicBezTo>
                      <a:pt x="255" y="209"/>
                      <a:pt x="249" y="222"/>
                      <a:pt x="251" y="238"/>
                    </a:cubicBezTo>
                    <a:cubicBezTo>
                      <a:pt x="252" y="251"/>
                      <a:pt x="256" y="262"/>
                      <a:pt x="260" y="271"/>
                    </a:cubicBezTo>
                    <a:cubicBezTo>
                      <a:pt x="265" y="283"/>
                      <a:pt x="270" y="297"/>
                      <a:pt x="257" y="306"/>
                    </a:cubicBezTo>
                    <a:cubicBezTo>
                      <a:pt x="253" y="309"/>
                      <a:pt x="246" y="313"/>
                      <a:pt x="237" y="317"/>
                    </a:cubicBezTo>
                    <a:cubicBezTo>
                      <a:pt x="216" y="327"/>
                      <a:pt x="179" y="345"/>
                      <a:pt x="184" y="360"/>
                    </a:cubicBezTo>
                    <a:cubicBezTo>
                      <a:pt x="185" y="361"/>
                      <a:pt x="188" y="363"/>
                      <a:pt x="195" y="363"/>
                    </a:cubicBezTo>
                    <a:cubicBezTo>
                      <a:pt x="195" y="363"/>
                      <a:pt x="195" y="363"/>
                      <a:pt x="196" y="363"/>
                    </a:cubicBezTo>
                    <a:cubicBezTo>
                      <a:pt x="214" y="339"/>
                      <a:pt x="247" y="315"/>
                      <a:pt x="267" y="320"/>
                    </a:cubicBezTo>
                    <a:cubicBezTo>
                      <a:pt x="281" y="324"/>
                      <a:pt x="282" y="332"/>
                      <a:pt x="282" y="336"/>
                    </a:cubicBezTo>
                    <a:cubicBezTo>
                      <a:pt x="281" y="356"/>
                      <a:pt x="232" y="374"/>
                      <a:pt x="208" y="378"/>
                    </a:cubicBezTo>
                    <a:cubicBezTo>
                      <a:pt x="207" y="378"/>
                      <a:pt x="206" y="378"/>
                      <a:pt x="205" y="378"/>
                    </a:cubicBezTo>
                    <a:cubicBezTo>
                      <a:pt x="203" y="381"/>
                      <a:pt x="201" y="384"/>
                      <a:pt x="200" y="387"/>
                    </a:cubicBezTo>
                    <a:cubicBezTo>
                      <a:pt x="199" y="393"/>
                      <a:pt x="199" y="398"/>
                      <a:pt x="208" y="401"/>
                    </a:cubicBezTo>
                    <a:cubicBezTo>
                      <a:pt x="221" y="381"/>
                      <a:pt x="253" y="365"/>
                      <a:pt x="279" y="364"/>
                    </a:cubicBezTo>
                    <a:cubicBezTo>
                      <a:pt x="283" y="364"/>
                      <a:pt x="296" y="363"/>
                      <a:pt x="300" y="372"/>
                    </a:cubicBezTo>
                    <a:cubicBezTo>
                      <a:pt x="302" y="376"/>
                      <a:pt x="303" y="382"/>
                      <a:pt x="296" y="389"/>
                    </a:cubicBezTo>
                    <a:cubicBezTo>
                      <a:pt x="285" y="403"/>
                      <a:pt x="249" y="422"/>
                      <a:pt x="218" y="419"/>
                    </a:cubicBezTo>
                    <a:cubicBezTo>
                      <a:pt x="219" y="429"/>
                      <a:pt x="238" y="434"/>
                      <a:pt x="246" y="436"/>
                    </a:cubicBezTo>
                    <a:cubicBezTo>
                      <a:pt x="250" y="437"/>
                      <a:pt x="253" y="441"/>
                      <a:pt x="252" y="445"/>
                    </a:cubicBezTo>
                    <a:cubicBezTo>
                      <a:pt x="252" y="448"/>
                      <a:pt x="250" y="450"/>
                      <a:pt x="247" y="451"/>
                    </a:cubicBezTo>
                    <a:close/>
                    <a:moveTo>
                      <a:pt x="227" y="403"/>
                    </a:moveTo>
                    <a:cubicBezTo>
                      <a:pt x="251" y="402"/>
                      <a:pt x="276" y="388"/>
                      <a:pt x="283" y="380"/>
                    </a:cubicBezTo>
                    <a:cubicBezTo>
                      <a:pt x="282" y="380"/>
                      <a:pt x="281" y="380"/>
                      <a:pt x="279" y="380"/>
                    </a:cubicBezTo>
                    <a:cubicBezTo>
                      <a:pt x="260" y="381"/>
                      <a:pt x="238" y="392"/>
                      <a:pt x="227" y="403"/>
                    </a:cubicBezTo>
                    <a:close/>
                    <a:moveTo>
                      <a:pt x="221" y="358"/>
                    </a:moveTo>
                    <a:cubicBezTo>
                      <a:pt x="241" y="352"/>
                      <a:pt x="260" y="342"/>
                      <a:pt x="265" y="336"/>
                    </a:cubicBezTo>
                    <a:cubicBezTo>
                      <a:pt x="264" y="336"/>
                      <a:pt x="264" y="336"/>
                      <a:pt x="263" y="336"/>
                    </a:cubicBezTo>
                    <a:cubicBezTo>
                      <a:pt x="254" y="334"/>
                      <a:pt x="236" y="344"/>
                      <a:pt x="221" y="358"/>
                    </a:cubicBezTo>
                    <a:close/>
                  </a:path>
                </a:pathLst>
              </a:custGeom>
              <a:solidFill>
                <a:srgbClr val="2D8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" name="Freeform 62"/>
              <p:cNvSpPr/>
              <p:nvPr/>
            </p:nvSpPr>
            <p:spPr bwMode="auto">
              <a:xfrm>
                <a:off x="1639815" y="2936875"/>
                <a:ext cx="414338" cy="592138"/>
              </a:xfrm>
              <a:custGeom>
                <a:avLst/>
                <a:gdLst>
                  <a:gd name="T0" fmla="*/ 165 w 167"/>
                  <a:gd name="T1" fmla="*/ 231 h 239"/>
                  <a:gd name="T2" fmla="*/ 104 w 167"/>
                  <a:gd name="T3" fmla="*/ 148 h 239"/>
                  <a:gd name="T4" fmla="*/ 37 w 167"/>
                  <a:gd name="T5" fmla="*/ 99 h 239"/>
                  <a:gd name="T6" fmla="*/ 24 w 167"/>
                  <a:gd name="T7" fmla="*/ 83 h 239"/>
                  <a:gd name="T8" fmla="*/ 57 w 167"/>
                  <a:gd name="T9" fmla="*/ 91 h 239"/>
                  <a:gd name="T10" fmla="*/ 73 w 167"/>
                  <a:gd name="T11" fmla="*/ 52 h 239"/>
                  <a:gd name="T12" fmla="*/ 59 w 167"/>
                  <a:gd name="T13" fmla="*/ 17 h 239"/>
                  <a:gd name="T14" fmla="*/ 86 w 167"/>
                  <a:gd name="T15" fmla="*/ 29 h 239"/>
                  <a:gd name="T16" fmla="*/ 119 w 167"/>
                  <a:gd name="T17" fmla="*/ 45 h 239"/>
                  <a:gd name="T18" fmla="*/ 128 w 167"/>
                  <a:gd name="T19" fmla="*/ 21 h 239"/>
                  <a:gd name="T20" fmla="*/ 142 w 167"/>
                  <a:gd name="T21" fmla="*/ 27 h 239"/>
                  <a:gd name="T22" fmla="*/ 146 w 167"/>
                  <a:gd name="T23" fmla="*/ 55 h 239"/>
                  <a:gd name="T24" fmla="*/ 154 w 167"/>
                  <a:gd name="T25" fmla="*/ 55 h 239"/>
                  <a:gd name="T26" fmla="*/ 129 w 167"/>
                  <a:gd name="T27" fmla="*/ 11 h 239"/>
                  <a:gd name="T28" fmla="*/ 117 w 167"/>
                  <a:gd name="T29" fmla="*/ 26 h 239"/>
                  <a:gd name="T30" fmla="*/ 113 w 167"/>
                  <a:gd name="T31" fmla="*/ 38 h 239"/>
                  <a:gd name="T32" fmla="*/ 102 w 167"/>
                  <a:gd name="T33" fmla="*/ 35 h 239"/>
                  <a:gd name="T34" fmla="*/ 56 w 167"/>
                  <a:gd name="T35" fmla="*/ 9 h 239"/>
                  <a:gd name="T36" fmla="*/ 64 w 167"/>
                  <a:gd name="T37" fmla="*/ 53 h 239"/>
                  <a:gd name="T38" fmla="*/ 68 w 167"/>
                  <a:gd name="T39" fmla="*/ 79 h 239"/>
                  <a:gd name="T40" fmla="*/ 42 w 167"/>
                  <a:gd name="T41" fmla="*/ 78 h 239"/>
                  <a:gd name="T42" fmla="*/ 18 w 167"/>
                  <a:gd name="T43" fmla="*/ 75 h 239"/>
                  <a:gd name="T44" fmla="*/ 22 w 167"/>
                  <a:gd name="T45" fmla="*/ 100 h 239"/>
                  <a:gd name="T46" fmla="*/ 62 w 167"/>
                  <a:gd name="T47" fmla="*/ 122 h 239"/>
                  <a:gd name="T48" fmla="*/ 96 w 167"/>
                  <a:gd name="T49" fmla="*/ 151 h 239"/>
                  <a:gd name="T50" fmla="*/ 144 w 167"/>
                  <a:gd name="T51" fmla="*/ 212 h 239"/>
                  <a:gd name="T52" fmla="*/ 157 w 167"/>
                  <a:gd name="T53" fmla="*/ 234 h 239"/>
                  <a:gd name="T54" fmla="*/ 165 w 167"/>
                  <a:gd name="T55" fmla="*/ 231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7" h="239">
                    <a:moveTo>
                      <a:pt x="165" y="231"/>
                    </a:moveTo>
                    <a:cubicBezTo>
                      <a:pt x="149" y="201"/>
                      <a:pt x="127" y="172"/>
                      <a:pt x="104" y="148"/>
                    </a:cubicBezTo>
                    <a:cubicBezTo>
                      <a:pt x="84" y="128"/>
                      <a:pt x="63" y="111"/>
                      <a:pt x="37" y="99"/>
                    </a:cubicBezTo>
                    <a:cubicBezTo>
                      <a:pt x="32" y="97"/>
                      <a:pt x="6" y="84"/>
                      <a:pt x="24" y="83"/>
                    </a:cubicBezTo>
                    <a:cubicBezTo>
                      <a:pt x="36" y="82"/>
                      <a:pt x="46" y="91"/>
                      <a:pt x="57" y="91"/>
                    </a:cubicBezTo>
                    <a:cubicBezTo>
                      <a:pt x="79" y="91"/>
                      <a:pt x="82" y="68"/>
                      <a:pt x="73" y="52"/>
                    </a:cubicBezTo>
                    <a:cubicBezTo>
                      <a:pt x="68" y="44"/>
                      <a:pt x="52" y="28"/>
                      <a:pt x="59" y="17"/>
                    </a:cubicBezTo>
                    <a:cubicBezTo>
                      <a:pt x="64" y="8"/>
                      <a:pt x="83" y="25"/>
                      <a:pt x="86" y="29"/>
                    </a:cubicBezTo>
                    <a:cubicBezTo>
                      <a:pt x="94" y="36"/>
                      <a:pt x="109" y="66"/>
                      <a:pt x="119" y="45"/>
                    </a:cubicBezTo>
                    <a:cubicBezTo>
                      <a:pt x="123" y="37"/>
                      <a:pt x="124" y="28"/>
                      <a:pt x="128" y="21"/>
                    </a:cubicBezTo>
                    <a:cubicBezTo>
                      <a:pt x="133" y="13"/>
                      <a:pt x="140" y="23"/>
                      <a:pt x="142" y="27"/>
                    </a:cubicBezTo>
                    <a:cubicBezTo>
                      <a:pt x="145" y="36"/>
                      <a:pt x="145" y="46"/>
                      <a:pt x="146" y="55"/>
                    </a:cubicBezTo>
                    <a:cubicBezTo>
                      <a:pt x="147" y="61"/>
                      <a:pt x="155" y="60"/>
                      <a:pt x="154" y="55"/>
                    </a:cubicBezTo>
                    <a:cubicBezTo>
                      <a:pt x="153" y="43"/>
                      <a:pt x="151" y="2"/>
                      <a:pt x="129" y="11"/>
                    </a:cubicBezTo>
                    <a:cubicBezTo>
                      <a:pt x="122" y="13"/>
                      <a:pt x="120" y="20"/>
                      <a:pt x="117" y="26"/>
                    </a:cubicBezTo>
                    <a:cubicBezTo>
                      <a:pt x="116" y="30"/>
                      <a:pt x="115" y="34"/>
                      <a:pt x="113" y="38"/>
                    </a:cubicBezTo>
                    <a:cubicBezTo>
                      <a:pt x="110" y="48"/>
                      <a:pt x="106" y="41"/>
                      <a:pt x="102" y="35"/>
                    </a:cubicBezTo>
                    <a:cubicBezTo>
                      <a:pt x="94" y="24"/>
                      <a:pt x="73" y="0"/>
                      <a:pt x="56" y="9"/>
                    </a:cubicBezTo>
                    <a:cubicBezTo>
                      <a:pt x="40" y="19"/>
                      <a:pt x="57" y="44"/>
                      <a:pt x="64" y="53"/>
                    </a:cubicBezTo>
                    <a:cubicBezTo>
                      <a:pt x="69" y="60"/>
                      <a:pt x="73" y="71"/>
                      <a:pt x="68" y="79"/>
                    </a:cubicBezTo>
                    <a:cubicBezTo>
                      <a:pt x="62" y="87"/>
                      <a:pt x="48" y="81"/>
                      <a:pt x="42" y="78"/>
                    </a:cubicBezTo>
                    <a:cubicBezTo>
                      <a:pt x="34" y="75"/>
                      <a:pt x="26" y="74"/>
                      <a:pt x="18" y="75"/>
                    </a:cubicBezTo>
                    <a:cubicBezTo>
                      <a:pt x="0" y="79"/>
                      <a:pt x="14" y="95"/>
                      <a:pt x="22" y="100"/>
                    </a:cubicBezTo>
                    <a:cubicBezTo>
                      <a:pt x="35" y="108"/>
                      <a:pt x="49" y="114"/>
                      <a:pt x="62" y="122"/>
                    </a:cubicBezTo>
                    <a:cubicBezTo>
                      <a:pt x="74" y="130"/>
                      <a:pt x="85" y="141"/>
                      <a:pt x="96" y="151"/>
                    </a:cubicBezTo>
                    <a:cubicBezTo>
                      <a:pt x="114" y="170"/>
                      <a:pt x="130" y="191"/>
                      <a:pt x="144" y="212"/>
                    </a:cubicBezTo>
                    <a:cubicBezTo>
                      <a:pt x="148" y="219"/>
                      <a:pt x="155" y="230"/>
                      <a:pt x="157" y="234"/>
                    </a:cubicBezTo>
                    <a:cubicBezTo>
                      <a:pt x="160" y="239"/>
                      <a:pt x="167" y="236"/>
                      <a:pt x="165" y="231"/>
                    </a:cubicBezTo>
                    <a:close/>
                  </a:path>
                </a:pathLst>
              </a:custGeom>
              <a:solidFill>
                <a:srgbClr val="2D8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00" name="组合 99"/>
            <p:cNvGrpSpPr/>
            <p:nvPr/>
          </p:nvGrpSpPr>
          <p:grpSpPr>
            <a:xfrm>
              <a:off x="2143124" y="3656369"/>
              <a:ext cx="1104901" cy="869950"/>
              <a:chOff x="2322440" y="4679950"/>
              <a:chExt cx="1104901" cy="869950"/>
            </a:xfrm>
          </p:grpSpPr>
          <p:sp>
            <p:nvSpPr>
              <p:cNvPr id="101" name="Freeform 63"/>
              <p:cNvSpPr>
                <a:spLocks noEditPoints="1"/>
              </p:cNvSpPr>
              <p:nvPr/>
            </p:nvSpPr>
            <p:spPr bwMode="auto">
              <a:xfrm>
                <a:off x="2966966" y="4757738"/>
                <a:ext cx="460375" cy="733425"/>
              </a:xfrm>
              <a:custGeom>
                <a:avLst/>
                <a:gdLst>
                  <a:gd name="T0" fmla="*/ 59 w 185"/>
                  <a:gd name="T1" fmla="*/ 296 h 296"/>
                  <a:gd name="T2" fmla="*/ 57 w 185"/>
                  <a:gd name="T3" fmla="*/ 295 h 296"/>
                  <a:gd name="T4" fmla="*/ 44 w 185"/>
                  <a:gd name="T5" fmla="*/ 263 h 296"/>
                  <a:gd name="T6" fmla="*/ 44 w 185"/>
                  <a:gd name="T7" fmla="*/ 262 h 296"/>
                  <a:gd name="T8" fmla="*/ 45 w 185"/>
                  <a:gd name="T9" fmla="*/ 239 h 296"/>
                  <a:gd name="T10" fmla="*/ 47 w 185"/>
                  <a:gd name="T11" fmla="*/ 236 h 296"/>
                  <a:gd name="T12" fmla="*/ 41 w 185"/>
                  <a:gd name="T13" fmla="*/ 224 h 296"/>
                  <a:gd name="T14" fmla="*/ 95 w 185"/>
                  <a:gd name="T15" fmla="*/ 206 h 296"/>
                  <a:gd name="T16" fmla="*/ 107 w 185"/>
                  <a:gd name="T17" fmla="*/ 206 h 296"/>
                  <a:gd name="T18" fmla="*/ 111 w 185"/>
                  <a:gd name="T19" fmla="*/ 196 h 296"/>
                  <a:gd name="T20" fmla="*/ 116 w 185"/>
                  <a:gd name="T21" fmla="*/ 172 h 296"/>
                  <a:gd name="T22" fmla="*/ 139 w 185"/>
                  <a:gd name="T23" fmla="*/ 146 h 296"/>
                  <a:gd name="T24" fmla="*/ 169 w 185"/>
                  <a:gd name="T25" fmla="*/ 104 h 296"/>
                  <a:gd name="T26" fmla="*/ 160 w 185"/>
                  <a:gd name="T27" fmla="*/ 42 h 296"/>
                  <a:gd name="T28" fmla="*/ 103 w 185"/>
                  <a:gd name="T29" fmla="*/ 14 h 296"/>
                  <a:gd name="T30" fmla="*/ 20 w 185"/>
                  <a:gd name="T31" fmla="*/ 67 h 296"/>
                  <a:gd name="T32" fmla="*/ 43 w 185"/>
                  <a:gd name="T33" fmla="*/ 139 h 296"/>
                  <a:gd name="T34" fmla="*/ 44 w 185"/>
                  <a:gd name="T35" fmla="*/ 141 h 296"/>
                  <a:gd name="T36" fmla="*/ 66 w 185"/>
                  <a:gd name="T37" fmla="*/ 195 h 296"/>
                  <a:gd name="T38" fmla="*/ 61 w 185"/>
                  <a:gd name="T39" fmla="*/ 200 h 296"/>
                  <a:gd name="T40" fmla="*/ 56 w 185"/>
                  <a:gd name="T41" fmla="*/ 194 h 296"/>
                  <a:gd name="T42" fmla="*/ 37 w 185"/>
                  <a:gd name="T43" fmla="*/ 148 h 296"/>
                  <a:gd name="T44" fmla="*/ 35 w 185"/>
                  <a:gd name="T45" fmla="*/ 147 h 296"/>
                  <a:gd name="T46" fmla="*/ 10 w 185"/>
                  <a:gd name="T47" fmla="*/ 65 h 296"/>
                  <a:gd name="T48" fmla="*/ 104 w 185"/>
                  <a:gd name="T49" fmla="*/ 4 h 296"/>
                  <a:gd name="T50" fmla="*/ 168 w 185"/>
                  <a:gd name="T51" fmla="*/ 35 h 296"/>
                  <a:gd name="T52" fmla="*/ 179 w 185"/>
                  <a:gd name="T53" fmla="*/ 106 h 296"/>
                  <a:gd name="T54" fmla="*/ 145 w 185"/>
                  <a:gd name="T55" fmla="*/ 154 h 296"/>
                  <a:gd name="T56" fmla="*/ 126 w 185"/>
                  <a:gd name="T57" fmla="*/ 176 h 296"/>
                  <a:gd name="T58" fmla="*/ 121 w 185"/>
                  <a:gd name="T59" fmla="*/ 197 h 296"/>
                  <a:gd name="T60" fmla="*/ 109 w 185"/>
                  <a:gd name="T61" fmla="*/ 217 h 296"/>
                  <a:gd name="T62" fmla="*/ 94 w 185"/>
                  <a:gd name="T63" fmla="*/ 217 h 296"/>
                  <a:gd name="T64" fmla="*/ 51 w 185"/>
                  <a:gd name="T65" fmla="*/ 225 h 296"/>
                  <a:gd name="T66" fmla="*/ 56 w 185"/>
                  <a:gd name="T67" fmla="*/ 230 h 296"/>
                  <a:gd name="T68" fmla="*/ 57 w 185"/>
                  <a:gd name="T69" fmla="*/ 230 h 296"/>
                  <a:gd name="T70" fmla="*/ 110 w 185"/>
                  <a:gd name="T71" fmla="*/ 228 h 296"/>
                  <a:gd name="T72" fmla="*/ 114 w 185"/>
                  <a:gd name="T73" fmla="*/ 241 h 296"/>
                  <a:gd name="T74" fmla="*/ 59 w 185"/>
                  <a:gd name="T75" fmla="*/ 242 h 296"/>
                  <a:gd name="T76" fmla="*/ 57 w 185"/>
                  <a:gd name="T77" fmla="*/ 242 h 296"/>
                  <a:gd name="T78" fmla="*/ 52 w 185"/>
                  <a:gd name="T79" fmla="*/ 246 h 296"/>
                  <a:gd name="T80" fmla="*/ 52 w 185"/>
                  <a:gd name="T81" fmla="*/ 256 h 296"/>
                  <a:gd name="T82" fmla="*/ 104 w 185"/>
                  <a:gd name="T83" fmla="*/ 256 h 296"/>
                  <a:gd name="T84" fmla="*/ 114 w 185"/>
                  <a:gd name="T85" fmla="*/ 267 h 296"/>
                  <a:gd name="T86" fmla="*/ 106 w 185"/>
                  <a:gd name="T87" fmla="*/ 276 h 296"/>
                  <a:gd name="T88" fmla="*/ 52 w 185"/>
                  <a:gd name="T89" fmla="*/ 269 h 296"/>
                  <a:gd name="T90" fmla="*/ 63 w 185"/>
                  <a:gd name="T91" fmla="*/ 287 h 296"/>
                  <a:gd name="T92" fmla="*/ 64 w 185"/>
                  <a:gd name="T93" fmla="*/ 294 h 296"/>
                  <a:gd name="T94" fmla="*/ 59 w 185"/>
                  <a:gd name="T95" fmla="*/ 296 h 296"/>
                  <a:gd name="T96" fmla="*/ 62 w 185"/>
                  <a:gd name="T97" fmla="*/ 263 h 296"/>
                  <a:gd name="T98" fmla="*/ 102 w 185"/>
                  <a:gd name="T99" fmla="*/ 267 h 296"/>
                  <a:gd name="T100" fmla="*/ 99 w 185"/>
                  <a:gd name="T101" fmla="*/ 265 h 296"/>
                  <a:gd name="T102" fmla="*/ 62 w 185"/>
                  <a:gd name="T103" fmla="*/ 263 h 296"/>
                  <a:gd name="T104" fmla="*/ 73 w 185"/>
                  <a:gd name="T105" fmla="*/ 235 h 296"/>
                  <a:gd name="T106" fmla="*/ 104 w 185"/>
                  <a:gd name="T107" fmla="*/ 236 h 296"/>
                  <a:gd name="T108" fmla="*/ 103 w 185"/>
                  <a:gd name="T109" fmla="*/ 235 h 296"/>
                  <a:gd name="T110" fmla="*/ 73 w 185"/>
                  <a:gd name="T111" fmla="*/ 235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85" h="296">
                    <a:moveTo>
                      <a:pt x="59" y="296"/>
                    </a:moveTo>
                    <a:cubicBezTo>
                      <a:pt x="58" y="296"/>
                      <a:pt x="58" y="296"/>
                      <a:pt x="57" y="295"/>
                    </a:cubicBezTo>
                    <a:cubicBezTo>
                      <a:pt x="39" y="280"/>
                      <a:pt x="40" y="269"/>
                      <a:pt x="44" y="263"/>
                    </a:cubicBezTo>
                    <a:cubicBezTo>
                      <a:pt x="44" y="263"/>
                      <a:pt x="44" y="263"/>
                      <a:pt x="44" y="262"/>
                    </a:cubicBezTo>
                    <a:cubicBezTo>
                      <a:pt x="37" y="255"/>
                      <a:pt x="37" y="246"/>
                      <a:pt x="45" y="239"/>
                    </a:cubicBezTo>
                    <a:cubicBezTo>
                      <a:pt x="45" y="238"/>
                      <a:pt x="46" y="237"/>
                      <a:pt x="47" y="236"/>
                    </a:cubicBezTo>
                    <a:cubicBezTo>
                      <a:pt x="41" y="232"/>
                      <a:pt x="40" y="228"/>
                      <a:pt x="41" y="224"/>
                    </a:cubicBezTo>
                    <a:cubicBezTo>
                      <a:pt x="43" y="204"/>
                      <a:pt x="74" y="205"/>
                      <a:pt x="95" y="206"/>
                    </a:cubicBezTo>
                    <a:cubicBezTo>
                      <a:pt x="100" y="206"/>
                      <a:pt x="105" y="207"/>
                      <a:pt x="107" y="206"/>
                    </a:cubicBezTo>
                    <a:cubicBezTo>
                      <a:pt x="109" y="206"/>
                      <a:pt x="110" y="206"/>
                      <a:pt x="111" y="196"/>
                    </a:cubicBezTo>
                    <a:cubicBezTo>
                      <a:pt x="112" y="190"/>
                      <a:pt x="113" y="181"/>
                      <a:pt x="116" y="172"/>
                    </a:cubicBezTo>
                    <a:cubicBezTo>
                      <a:pt x="121" y="160"/>
                      <a:pt x="130" y="153"/>
                      <a:pt x="139" y="146"/>
                    </a:cubicBezTo>
                    <a:cubicBezTo>
                      <a:pt x="151" y="136"/>
                      <a:pt x="163" y="127"/>
                      <a:pt x="169" y="104"/>
                    </a:cubicBezTo>
                    <a:cubicBezTo>
                      <a:pt x="175" y="79"/>
                      <a:pt x="171" y="58"/>
                      <a:pt x="160" y="42"/>
                    </a:cubicBezTo>
                    <a:cubicBezTo>
                      <a:pt x="148" y="26"/>
                      <a:pt x="128" y="16"/>
                      <a:pt x="103" y="14"/>
                    </a:cubicBezTo>
                    <a:cubicBezTo>
                      <a:pt x="52" y="11"/>
                      <a:pt x="27" y="41"/>
                      <a:pt x="20" y="67"/>
                    </a:cubicBezTo>
                    <a:cubicBezTo>
                      <a:pt x="11" y="107"/>
                      <a:pt x="29" y="126"/>
                      <a:pt x="43" y="139"/>
                    </a:cubicBezTo>
                    <a:cubicBezTo>
                      <a:pt x="44" y="141"/>
                      <a:pt x="44" y="141"/>
                      <a:pt x="44" y="141"/>
                    </a:cubicBezTo>
                    <a:cubicBezTo>
                      <a:pt x="61" y="158"/>
                      <a:pt x="66" y="183"/>
                      <a:pt x="66" y="195"/>
                    </a:cubicBezTo>
                    <a:cubicBezTo>
                      <a:pt x="66" y="198"/>
                      <a:pt x="64" y="200"/>
                      <a:pt x="61" y="200"/>
                    </a:cubicBezTo>
                    <a:cubicBezTo>
                      <a:pt x="58" y="200"/>
                      <a:pt x="56" y="197"/>
                      <a:pt x="56" y="194"/>
                    </a:cubicBezTo>
                    <a:cubicBezTo>
                      <a:pt x="56" y="184"/>
                      <a:pt x="51" y="163"/>
                      <a:pt x="37" y="148"/>
                    </a:cubicBezTo>
                    <a:cubicBezTo>
                      <a:pt x="35" y="147"/>
                      <a:pt x="35" y="147"/>
                      <a:pt x="35" y="147"/>
                    </a:cubicBezTo>
                    <a:cubicBezTo>
                      <a:pt x="22" y="133"/>
                      <a:pt x="0" y="110"/>
                      <a:pt x="10" y="65"/>
                    </a:cubicBezTo>
                    <a:cubicBezTo>
                      <a:pt x="17" y="35"/>
                      <a:pt x="46" y="0"/>
                      <a:pt x="104" y="4"/>
                    </a:cubicBezTo>
                    <a:cubicBezTo>
                      <a:pt x="132" y="6"/>
                      <a:pt x="154" y="17"/>
                      <a:pt x="168" y="35"/>
                    </a:cubicBezTo>
                    <a:cubicBezTo>
                      <a:pt x="182" y="54"/>
                      <a:pt x="185" y="78"/>
                      <a:pt x="179" y="106"/>
                    </a:cubicBezTo>
                    <a:cubicBezTo>
                      <a:pt x="172" y="133"/>
                      <a:pt x="158" y="144"/>
                      <a:pt x="145" y="154"/>
                    </a:cubicBezTo>
                    <a:cubicBezTo>
                      <a:pt x="137" y="161"/>
                      <a:pt x="130" y="166"/>
                      <a:pt x="126" y="176"/>
                    </a:cubicBezTo>
                    <a:cubicBezTo>
                      <a:pt x="123" y="184"/>
                      <a:pt x="122" y="191"/>
                      <a:pt x="121" y="197"/>
                    </a:cubicBezTo>
                    <a:cubicBezTo>
                      <a:pt x="120" y="206"/>
                      <a:pt x="119" y="215"/>
                      <a:pt x="109" y="217"/>
                    </a:cubicBezTo>
                    <a:cubicBezTo>
                      <a:pt x="105" y="217"/>
                      <a:pt x="100" y="217"/>
                      <a:pt x="94" y="217"/>
                    </a:cubicBezTo>
                    <a:cubicBezTo>
                      <a:pt x="80" y="216"/>
                      <a:pt x="52" y="215"/>
                      <a:pt x="51" y="225"/>
                    </a:cubicBezTo>
                    <a:cubicBezTo>
                      <a:pt x="51" y="226"/>
                      <a:pt x="52" y="228"/>
                      <a:pt x="56" y="230"/>
                    </a:cubicBezTo>
                    <a:cubicBezTo>
                      <a:pt x="56" y="230"/>
                      <a:pt x="57" y="230"/>
                      <a:pt x="57" y="230"/>
                    </a:cubicBezTo>
                    <a:cubicBezTo>
                      <a:pt x="74" y="222"/>
                      <a:pt x="101" y="219"/>
                      <a:pt x="110" y="228"/>
                    </a:cubicBezTo>
                    <a:cubicBezTo>
                      <a:pt x="117" y="234"/>
                      <a:pt x="116" y="239"/>
                      <a:pt x="114" y="241"/>
                    </a:cubicBezTo>
                    <a:cubicBezTo>
                      <a:pt x="108" y="252"/>
                      <a:pt x="74" y="248"/>
                      <a:pt x="59" y="242"/>
                    </a:cubicBezTo>
                    <a:cubicBezTo>
                      <a:pt x="58" y="242"/>
                      <a:pt x="58" y="242"/>
                      <a:pt x="57" y="242"/>
                    </a:cubicBezTo>
                    <a:cubicBezTo>
                      <a:pt x="55" y="243"/>
                      <a:pt x="53" y="244"/>
                      <a:pt x="52" y="246"/>
                    </a:cubicBezTo>
                    <a:cubicBezTo>
                      <a:pt x="49" y="249"/>
                      <a:pt x="48" y="251"/>
                      <a:pt x="52" y="256"/>
                    </a:cubicBezTo>
                    <a:cubicBezTo>
                      <a:pt x="65" y="248"/>
                      <a:pt x="89" y="249"/>
                      <a:pt x="104" y="256"/>
                    </a:cubicBezTo>
                    <a:cubicBezTo>
                      <a:pt x="106" y="257"/>
                      <a:pt x="114" y="261"/>
                      <a:pt x="114" y="267"/>
                    </a:cubicBezTo>
                    <a:cubicBezTo>
                      <a:pt x="114" y="270"/>
                      <a:pt x="112" y="273"/>
                      <a:pt x="106" y="276"/>
                    </a:cubicBezTo>
                    <a:cubicBezTo>
                      <a:pt x="95" y="280"/>
                      <a:pt x="69" y="280"/>
                      <a:pt x="52" y="269"/>
                    </a:cubicBezTo>
                    <a:cubicBezTo>
                      <a:pt x="50" y="275"/>
                      <a:pt x="59" y="284"/>
                      <a:pt x="63" y="287"/>
                    </a:cubicBezTo>
                    <a:cubicBezTo>
                      <a:pt x="66" y="289"/>
                      <a:pt x="66" y="292"/>
                      <a:pt x="64" y="294"/>
                    </a:cubicBezTo>
                    <a:cubicBezTo>
                      <a:pt x="63" y="296"/>
                      <a:pt x="61" y="296"/>
                      <a:pt x="59" y="296"/>
                    </a:cubicBezTo>
                    <a:close/>
                    <a:moveTo>
                      <a:pt x="62" y="263"/>
                    </a:moveTo>
                    <a:cubicBezTo>
                      <a:pt x="76" y="269"/>
                      <a:pt x="95" y="269"/>
                      <a:pt x="102" y="267"/>
                    </a:cubicBezTo>
                    <a:cubicBezTo>
                      <a:pt x="101" y="266"/>
                      <a:pt x="100" y="266"/>
                      <a:pt x="99" y="265"/>
                    </a:cubicBezTo>
                    <a:cubicBezTo>
                      <a:pt x="88" y="260"/>
                      <a:pt x="72" y="260"/>
                      <a:pt x="62" y="263"/>
                    </a:cubicBezTo>
                    <a:close/>
                    <a:moveTo>
                      <a:pt x="73" y="235"/>
                    </a:moveTo>
                    <a:cubicBezTo>
                      <a:pt x="86" y="238"/>
                      <a:pt x="100" y="238"/>
                      <a:pt x="104" y="236"/>
                    </a:cubicBezTo>
                    <a:cubicBezTo>
                      <a:pt x="104" y="236"/>
                      <a:pt x="104" y="236"/>
                      <a:pt x="103" y="235"/>
                    </a:cubicBezTo>
                    <a:cubicBezTo>
                      <a:pt x="99" y="231"/>
                      <a:pt x="85" y="232"/>
                      <a:pt x="73" y="235"/>
                    </a:cubicBezTo>
                    <a:close/>
                  </a:path>
                </a:pathLst>
              </a:custGeom>
              <a:solidFill>
                <a:srgbClr val="99DD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Freeform 64"/>
              <p:cNvSpPr/>
              <p:nvPr/>
            </p:nvSpPr>
            <p:spPr bwMode="auto">
              <a:xfrm>
                <a:off x="3066978" y="4876800"/>
                <a:ext cx="273050" cy="403225"/>
              </a:xfrm>
              <a:custGeom>
                <a:avLst/>
                <a:gdLst>
                  <a:gd name="T0" fmla="*/ 48 w 110"/>
                  <a:gd name="T1" fmla="*/ 160 h 163"/>
                  <a:gd name="T2" fmla="*/ 38 w 110"/>
                  <a:gd name="T3" fmla="*/ 93 h 163"/>
                  <a:gd name="T4" fmla="*/ 15 w 110"/>
                  <a:gd name="T5" fmla="*/ 46 h 163"/>
                  <a:gd name="T6" fmla="*/ 13 w 110"/>
                  <a:gd name="T7" fmla="*/ 32 h 163"/>
                  <a:gd name="T8" fmla="*/ 29 w 110"/>
                  <a:gd name="T9" fmla="*/ 47 h 163"/>
                  <a:gd name="T10" fmla="*/ 50 w 110"/>
                  <a:gd name="T11" fmla="*/ 30 h 163"/>
                  <a:gd name="T12" fmla="*/ 52 w 110"/>
                  <a:gd name="T13" fmla="*/ 6 h 163"/>
                  <a:gd name="T14" fmla="*/ 64 w 110"/>
                  <a:gd name="T15" fmla="*/ 21 h 163"/>
                  <a:gd name="T16" fmla="*/ 78 w 110"/>
                  <a:gd name="T17" fmla="*/ 40 h 163"/>
                  <a:gd name="T18" fmla="*/ 91 w 110"/>
                  <a:gd name="T19" fmla="*/ 29 h 163"/>
                  <a:gd name="T20" fmla="*/ 97 w 110"/>
                  <a:gd name="T21" fmla="*/ 37 h 163"/>
                  <a:gd name="T22" fmla="*/ 90 w 110"/>
                  <a:gd name="T23" fmla="*/ 54 h 163"/>
                  <a:gd name="T24" fmla="*/ 95 w 110"/>
                  <a:gd name="T25" fmla="*/ 56 h 163"/>
                  <a:gd name="T26" fmla="*/ 94 w 110"/>
                  <a:gd name="T27" fmla="*/ 23 h 163"/>
                  <a:gd name="T28" fmla="*/ 83 w 110"/>
                  <a:gd name="T29" fmla="*/ 28 h 163"/>
                  <a:gd name="T30" fmla="*/ 77 w 110"/>
                  <a:gd name="T31" fmla="*/ 34 h 163"/>
                  <a:gd name="T32" fmla="*/ 72 w 110"/>
                  <a:gd name="T33" fmla="*/ 29 h 163"/>
                  <a:gd name="T34" fmla="*/ 53 w 110"/>
                  <a:gd name="T35" fmla="*/ 0 h 163"/>
                  <a:gd name="T36" fmla="*/ 44 w 110"/>
                  <a:gd name="T37" fmla="*/ 28 h 163"/>
                  <a:gd name="T38" fmla="*/ 39 w 110"/>
                  <a:gd name="T39" fmla="*/ 44 h 163"/>
                  <a:gd name="T40" fmla="*/ 24 w 110"/>
                  <a:gd name="T41" fmla="*/ 35 h 163"/>
                  <a:gd name="T42" fmla="*/ 12 w 110"/>
                  <a:gd name="T43" fmla="*/ 26 h 163"/>
                  <a:gd name="T44" fmla="*/ 6 w 110"/>
                  <a:gd name="T45" fmla="*/ 42 h 163"/>
                  <a:gd name="T46" fmla="*/ 22 w 110"/>
                  <a:gd name="T47" fmla="*/ 66 h 163"/>
                  <a:gd name="T48" fmla="*/ 33 w 110"/>
                  <a:gd name="T49" fmla="*/ 93 h 163"/>
                  <a:gd name="T50" fmla="*/ 42 w 110"/>
                  <a:gd name="T51" fmla="*/ 143 h 163"/>
                  <a:gd name="T52" fmla="*/ 43 w 110"/>
                  <a:gd name="T53" fmla="*/ 159 h 163"/>
                  <a:gd name="T54" fmla="*/ 48 w 110"/>
                  <a:gd name="T55" fmla="*/ 16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0" h="163">
                    <a:moveTo>
                      <a:pt x="48" y="160"/>
                    </a:moveTo>
                    <a:cubicBezTo>
                      <a:pt x="48" y="138"/>
                      <a:pt x="44" y="115"/>
                      <a:pt x="38" y="93"/>
                    </a:cubicBezTo>
                    <a:cubicBezTo>
                      <a:pt x="33" y="76"/>
                      <a:pt x="26" y="60"/>
                      <a:pt x="15" y="46"/>
                    </a:cubicBezTo>
                    <a:cubicBezTo>
                      <a:pt x="13" y="43"/>
                      <a:pt x="2" y="28"/>
                      <a:pt x="13" y="32"/>
                    </a:cubicBezTo>
                    <a:cubicBezTo>
                      <a:pt x="20" y="36"/>
                      <a:pt x="22" y="43"/>
                      <a:pt x="29" y="47"/>
                    </a:cubicBezTo>
                    <a:cubicBezTo>
                      <a:pt x="42" y="54"/>
                      <a:pt x="50" y="42"/>
                      <a:pt x="50" y="30"/>
                    </a:cubicBezTo>
                    <a:cubicBezTo>
                      <a:pt x="49" y="24"/>
                      <a:pt x="45" y="10"/>
                      <a:pt x="52" y="6"/>
                    </a:cubicBezTo>
                    <a:cubicBezTo>
                      <a:pt x="58" y="2"/>
                      <a:pt x="63" y="17"/>
                      <a:pt x="64" y="21"/>
                    </a:cubicBezTo>
                    <a:cubicBezTo>
                      <a:pt x="67" y="27"/>
                      <a:pt x="66" y="49"/>
                      <a:pt x="78" y="40"/>
                    </a:cubicBezTo>
                    <a:cubicBezTo>
                      <a:pt x="83" y="37"/>
                      <a:pt x="86" y="32"/>
                      <a:pt x="91" y="29"/>
                    </a:cubicBezTo>
                    <a:cubicBezTo>
                      <a:pt x="96" y="26"/>
                      <a:pt x="97" y="33"/>
                      <a:pt x="97" y="37"/>
                    </a:cubicBezTo>
                    <a:cubicBezTo>
                      <a:pt x="96" y="42"/>
                      <a:pt x="93" y="48"/>
                      <a:pt x="90" y="54"/>
                    </a:cubicBezTo>
                    <a:cubicBezTo>
                      <a:pt x="89" y="57"/>
                      <a:pt x="94" y="59"/>
                      <a:pt x="95" y="56"/>
                    </a:cubicBezTo>
                    <a:cubicBezTo>
                      <a:pt x="98" y="49"/>
                      <a:pt x="110" y="25"/>
                      <a:pt x="94" y="23"/>
                    </a:cubicBezTo>
                    <a:cubicBezTo>
                      <a:pt x="90" y="23"/>
                      <a:pt x="86" y="25"/>
                      <a:pt x="83" y="28"/>
                    </a:cubicBezTo>
                    <a:cubicBezTo>
                      <a:pt x="81" y="30"/>
                      <a:pt x="79" y="32"/>
                      <a:pt x="77" y="34"/>
                    </a:cubicBezTo>
                    <a:cubicBezTo>
                      <a:pt x="72" y="39"/>
                      <a:pt x="72" y="34"/>
                      <a:pt x="72" y="29"/>
                    </a:cubicBezTo>
                    <a:cubicBezTo>
                      <a:pt x="70" y="20"/>
                      <a:pt x="66" y="0"/>
                      <a:pt x="53" y="0"/>
                    </a:cubicBezTo>
                    <a:cubicBezTo>
                      <a:pt x="41" y="1"/>
                      <a:pt x="44" y="20"/>
                      <a:pt x="44" y="28"/>
                    </a:cubicBezTo>
                    <a:cubicBezTo>
                      <a:pt x="45" y="33"/>
                      <a:pt x="44" y="41"/>
                      <a:pt x="39" y="44"/>
                    </a:cubicBezTo>
                    <a:cubicBezTo>
                      <a:pt x="33" y="46"/>
                      <a:pt x="27" y="39"/>
                      <a:pt x="24" y="35"/>
                    </a:cubicBezTo>
                    <a:cubicBezTo>
                      <a:pt x="21" y="31"/>
                      <a:pt x="16" y="28"/>
                      <a:pt x="12" y="26"/>
                    </a:cubicBezTo>
                    <a:cubicBezTo>
                      <a:pt x="0" y="23"/>
                      <a:pt x="3" y="36"/>
                      <a:pt x="6" y="42"/>
                    </a:cubicBezTo>
                    <a:cubicBezTo>
                      <a:pt x="11" y="50"/>
                      <a:pt x="18" y="58"/>
                      <a:pt x="22" y="66"/>
                    </a:cubicBezTo>
                    <a:cubicBezTo>
                      <a:pt x="27" y="75"/>
                      <a:pt x="30" y="84"/>
                      <a:pt x="33" y="93"/>
                    </a:cubicBezTo>
                    <a:cubicBezTo>
                      <a:pt x="38" y="109"/>
                      <a:pt x="40" y="126"/>
                      <a:pt x="42" y="143"/>
                    </a:cubicBezTo>
                    <a:cubicBezTo>
                      <a:pt x="42" y="147"/>
                      <a:pt x="43" y="156"/>
                      <a:pt x="43" y="159"/>
                    </a:cubicBezTo>
                    <a:cubicBezTo>
                      <a:pt x="43" y="162"/>
                      <a:pt x="48" y="163"/>
                      <a:pt x="48" y="160"/>
                    </a:cubicBezTo>
                    <a:close/>
                  </a:path>
                </a:pathLst>
              </a:custGeom>
              <a:solidFill>
                <a:srgbClr val="99DD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Freeform 65"/>
              <p:cNvSpPr>
                <a:spLocks noEditPoints="1"/>
              </p:cNvSpPr>
              <p:nvPr/>
            </p:nvSpPr>
            <p:spPr bwMode="auto">
              <a:xfrm>
                <a:off x="2322440" y="4679950"/>
                <a:ext cx="582613" cy="869950"/>
              </a:xfrm>
              <a:custGeom>
                <a:avLst/>
                <a:gdLst>
                  <a:gd name="T0" fmla="*/ 192 w 235"/>
                  <a:gd name="T1" fmla="*/ 350 h 351"/>
                  <a:gd name="T2" fmla="*/ 189 w 235"/>
                  <a:gd name="T3" fmla="*/ 350 h 351"/>
                  <a:gd name="T4" fmla="*/ 157 w 235"/>
                  <a:gd name="T5" fmla="*/ 324 h 351"/>
                  <a:gd name="T6" fmla="*/ 157 w 235"/>
                  <a:gd name="T7" fmla="*/ 323 h 351"/>
                  <a:gd name="T8" fmla="*/ 144 w 235"/>
                  <a:gd name="T9" fmla="*/ 297 h 351"/>
                  <a:gd name="T10" fmla="*/ 145 w 235"/>
                  <a:gd name="T11" fmla="*/ 294 h 351"/>
                  <a:gd name="T12" fmla="*/ 132 w 235"/>
                  <a:gd name="T13" fmla="*/ 284 h 351"/>
                  <a:gd name="T14" fmla="*/ 179 w 235"/>
                  <a:gd name="T15" fmla="*/ 235 h 351"/>
                  <a:gd name="T16" fmla="*/ 192 w 235"/>
                  <a:gd name="T17" fmla="*/ 228 h 351"/>
                  <a:gd name="T18" fmla="*/ 191 w 235"/>
                  <a:gd name="T19" fmla="*/ 215 h 351"/>
                  <a:gd name="T20" fmla="*/ 183 w 235"/>
                  <a:gd name="T21" fmla="*/ 186 h 351"/>
                  <a:gd name="T22" fmla="*/ 192 w 235"/>
                  <a:gd name="T23" fmla="*/ 146 h 351"/>
                  <a:gd name="T24" fmla="*/ 199 w 235"/>
                  <a:gd name="T25" fmla="*/ 84 h 351"/>
                  <a:gd name="T26" fmla="*/ 155 w 235"/>
                  <a:gd name="T27" fmla="*/ 23 h 351"/>
                  <a:gd name="T28" fmla="*/ 80 w 235"/>
                  <a:gd name="T29" fmla="*/ 27 h 351"/>
                  <a:gd name="T30" fmla="*/ 22 w 235"/>
                  <a:gd name="T31" fmla="*/ 129 h 351"/>
                  <a:gd name="T32" fmla="*/ 86 w 235"/>
                  <a:gd name="T33" fmla="*/ 193 h 351"/>
                  <a:gd name="T34" fmla="*/ 89 w 235"/>
                  <a:gd name="T35" fmla="*/ 194 h 351"/>
                  <a:gd name="T36" fmla="*/ 142 w 235"/>
                  <a:gd name="T37" fmla="*/ 239 h 351"/>
                  <a:gd name="T38" fmla="*/ 139 w 235"/>
                  <a:gd name="T39" fmla="*/ 247 h 351"/>
                  <a:gd name="T40" fmla="*/ 131 w 235"/>
                  <a:gd name="T41" fmla="*/ 244 h 351"/>
                  <a:gd name="T42" fmla="*/ 85 w 235"/>
                  <a:gd name="T43" fmla="*/ 206 h 351"/>
                  <a:gd name="T44" fmla="*/ 82 w 235"/>
                  <a:gd name="T45" fmla="*/ 205 h 351"/>
                  <a:gd name="T46" fmla="*/ 10 w 235"/>
                  <a:gd name="T47" fmla="*/ 132 h 351"/>
                  <a:gd name="T48" fmla="*/ 75 w 235"/>
                  <a:gd name="T49" fmla="*/ 15 h 351"/>
                  <a:gd name="T50" fmla="*/ 161 w 235"/>
                  <a:gd name="T51" fmla="*/ 12 h 351"/>
                  <a:gd name="T52" fmla="*/ 212 w 235"/>
                  <a:gd name="T53" fmla="*/ 81 h 351"/>
                  <a:gd name="T54" fmla="*/ 203 w 235"/>
                  <a:gd name="T55" fmla="*/ 151 h 351"/>
                  <a:gd name="T56" fmla="*/ 195 w 235"/>
                  <a:gd name="T57" fmla="*/ 185 h 351"/>
                  <a:gd name="T58" fmla="*/ 202 w 235"/>
                  <a:gd name="T59" fmla="*/ 210 h 351"/>
                  <a:gd name="T60" fmla="*/ 200 w 235"/>
                  <a:gd name="T61" fmla="*/ 238 h 351"/>
                  <a:gd name="T62" fmla="*/ 184 w 235"/>
                  <a:gd name="T63" fmla="*/ 246 h 351"/>
                  <a:gd name="T64" fmla="*/ 144 w 235"/>
                  <a:gd name="T65" fmla="*/ 280 h 351"/>
                  <a:gd name="T66" fmla="*/ 152 w 235"/>
                  <a:gd name="T67" fmla="*/ 282 h 351"/>
                  <a:gd name="T68" fmla="*/ 152 w 235"/>
                  <a:gd name="T69" fmla="*/ 282 h 351"/>
                  <a:gd name="T70" fmla="*/ 207 w 235"/>
                  <a:gd name="T71" fmla="*/ 249 h 351"/>
                  <a:gd name="T72" fmla="*/ 219 w 235"/>
                  <a:gd name="T73" fmla="*/ 261 h 351"/>
                  <a:gd name="T74" fmla="*/ 162 w 235"/>
                  <a:gd name="T75" fmla="*/ 293 h 351"/>
                  <a:gd name="T76" fmla="*/ 159 w 235"/>
                  <a:gd name="T77" fmla="*/ 294 h 351"/>
                  <a:gd name="T78" fmla="*/ 156 w 235"/>
                  <a:gd name="T79" fmla="*/ 301 h 351"/>
                  <a:gd name="T80" fmla="*/ 162 w 235"/>
                  <a:gd name="T81" fmla="*/ 311 h 351"/>
                  <a:gd name="T82" fmla="*/ 217 w 235"/>
                  <a:gd name="T83" fmla="*/ 282 h 351"/>
                  <a:gd name="T84" fmla="*/ 233 w 235"/>
                  <a:gd name="T85" fmla="*/ 289 h 351"/>
                  <a:gd name="T86" fmla="*/ 230 w 235"/>
                  <a:gd name="T87" fmla="*/ 302 h 351"/>
                  <a:gd name="T88" fmla="*/ 169 w 235"/>
                  <a:gd name="T89" fmla="*/ 325 h 351"/>
                  <a:gd name="T90" fmla="*/ 191 w 235"/>
                  <a:gd name="T91" fmla="*/ 338 h 351"/>
                  <a:gd name="T92" fmla="*/ 196 w 235"/>
                  <a:gd name="T93" fmla="*/ 346 h 351"/>
                  <a:gd name="T94" fmla="*/ 192 w 235"/>
                  <a:gd name="T95" fmla="*/ 350 h 351"/>
                  <a:gd name="T96" fmla="*/ 176 w 235"/>
                  <a:gd name="T97" fmla="*/ 313 h 351"/>
                  <a:gd name="T98" fmla="*/ 220 w 235"/>
                  <a:gd name="T99" fmla="*/ 295 h 351"/>
                  <a:gd name="T100" fmla="*/ 217 w 235"/>
                  <a:gd name="T101" fmla="*/ 295 h 351"/>
                  <a:gd name="T102" fmla="*/ 176 w 235"/>
                  <a:gd name="T103" fmla="*/ 313 h 351"/>
                  <a:gd name="T104" fmla="*/ 172 w 235"/>
                  <a:gd name="T105" fmla="*/ 278 h 351"/>
                  <a:gd name="T106" fmla="*/ 206 w 235"/>
                  <a:gd name="T107" fmla="*/ 261 h 351"/>
                  <a:gd name="T108" fmla="*/ 204 w 235"/>
                  <a:gd name="T109" fmla="*/ 261 h 351"/>
                  <a:gd name="T110" fmla="*/ 172 w 235"/>
                  <a:gd name="T111" fmla="*/ 278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35" h="351">
                    <a:moveTo>
                      <a:pt x="192" y="350"/>
                    </a:moveTo>
                    <a:cubicBezTo>
                      <a:pt x="191" y="351"/>
                      <a:pt x="190" y="351"/>
                      <a:pt x="189" y="350"/>
                    </a:cubicBezTo>
                    <a:cubicBezTo>
                      <a:pt x="161" y="345"/>
                      <a:pt x="156" y="333"/>
                      <a:pt x="157" y="324"/>
                    </a:cubicBezTo>
                    <a:cubicBezTo>
                      <a:pt x="157" y="323"/>
                      <a:pt x="157" y="323"/>
                      <a:pt x="157" y="323"/>
                    </a:cubicBezTo>
                    <a:cubicBezTo>
                      <a:pt x="146" y="319"/>
                      <a:pt x="141" y="309"/>
                      <a:pt x="144" y="297"/>
                    </a:cubicBezTo>
                    <a:cubicBezTo>
                      <a:pt x="144" y="296"/>
                      <a:pt x="145" y="295"/>
                      <a:pt x="145" y="294"/>
                    </a:cubicBezTo>
                    <a:cubicBezTo>
                      <a:pt x="137" y="292"/>
                      <a:pt x="133" y="288"/>
                      <a:pt x="132" y="284"/>
                    </a:cubicBezTo>
                    <a:cubicBezTo>
                      <a:pt x="123" y="262"/>
                      <a:pt x="157" y="245"/>
                      <a:pt x="179" y="235"/>
                    </a:cubicBezTo>
                    <a:cubicBezTo>
                      <a:pt x="185" y="232"/>
                      <a:pt x="190" y="229"/>
                      <a:pt x="192" y="228"/>
                    </a:cubicBezTo>
                    <a:cubicBezTo>
                      <a:pt x="194" y="226"/>
                      <a:pt x="195" y="225"/>
                      <a:pt x="191" y="215"/>
                    </a:cubicBezTo>
                    <a:cubicBezTo>
                      <a:pt x="188" y="208"/>
                      <a:pt x="184" y="198"/>
                      <a:pt x="183" y="186"/>
                    </a:cubicBezTo>
                    <a:cubicBezTo>
                      <a:pt x="181" y="171"/>
                      <a:pt x="186" y="159"/>
                      <a:pt x="192" y="146"/>
                    </a:cubicBezTo>
                    <a:cubicBezTo>
                      <a:pt x="199" y="129"/>
                      <a:pt x="206" y="112"/>
                      <a:pt x="199" y="84"/>
                    </a:cubicBezTo>
                    <a:cubicBezTo>
                      <a:pt x="192" y="55"/>
                      <a:pt x="177" y="34"/>
                      <a:pt x="155" y="23"/>
                    </a:cubicBezTo>
                    <a:cubicBezTo>
                      <a:pt x="134" y="13"/>
                      <a:pt x="107" y="14"/>
                      <a:pt x="80" y="27"/>
                    </a:cubicBezTo>
                    <a:cubicBezTo>
                      <a:pt x="24" y="52"/>
                      <a:pt x="14" y="98"/>
                      <a:pt x="22" y="129"/>
                    </a:cubicBezTo>
                    <a:cubicBezTo>
                      <a:pt x="34" y="176"/>
                      <a:pt x="64" y="186"/>
                      <a:pt x="86" y="193"/>
                    </a:cubicBezTo>
                    <a:cubicBezTo>
                      <a:pt x="89" y="194"/>
                      <a:pt x="89" y="194"/>
                      <a:pt x="89" y="194"/>
                    </a:cubicBezTo>
                    <a:cubicBezTo>
                      <a:pt x="116" y="203"/>
                      <a:pt x="136" y="226"/>
                      <a:pt x="142" y="239"/>
                    </a:cubicBezTo>
                    <a:cubicBezTo>
                      <a:pt x="144" y="242"/>
                      <a:pt x="142" y="245"/>
                      <a:pt x="139" y="247"/>
                    </a:cubicBezTo>
                    <a:cubicBezTo>
                      <a:pt x="136" y="249"/>
                      <a:pt x="133" y="247"/>
                      <a:pt x="131" y="244"/>
                    </a:cubicBezTo>
                    <a:cubicBezTo>
                      <a:pt x="126" y="234"/>
                      <a:pt x="109" y="214"/>
                      <a:pt x="85" y="206"/>
                    </a:cubicBezTo>
                    <a:cubicBezTo>
                      <a:pt x="82" y="205"/>
                      <a:pt x="82" y="205"/>
                      <a:pt x="82" y="205"/>
                    </a:cubicBezTo>
                    <a:cubicBezTo>
                      <a:pt x="61" y="198"/>
                      <a:pt x="24" y="186"/>
                      <a:pt x="10" y="132"/>
                    </a:cubicBezTo>
                    <a:cubicBezTo>
                      <a:pt x="0" y="96"/>
                      <a:pt x="12" y="44"/>
                      <a:pt x="75" y="15"/>
                    </a:cubicBezTo>
                    <a:cubicBezTo>
                      <a:pt x="105" y="1"/>
                      <a:pt x="136" y="0"/>
                      <a:pt x="161" y="12"/>
                    </a:cubicBezTo>
                    <a:cubicBezTo>
                      <a:pt x="186" y="24"/>
                      <a:pt x="203" y="48"/>
                      <a:pt x="212" y="81"/>
                    </a:cubicBezTo>
                    <a:cubicBezTo>
                      <a:pt x="220" y="113"/>
                      <a:pt x="211" y="133"/>
                      <a:pt x="203" y="151"/>
                    </a:cubicBezTo>
                    <a:cubicBezTo>
                      <a:pt x="198" y="163"/>
                      <a:pt x="194" y="173"/>
                      <a:pt x="195" y="185"/>
                    </a:cubicBezTo>
                    <a:cubicBezTo>
                      <a:pt x="196" y="195"/>
                      <a:pt x="199" y="204"/>
                      <a:pt x="202" y="210"/>
                    </a:cubicBezTo>
                    <a:cubicBezTo>
                      <a:pt x="206" y="220"/>
                      <a:pt x="210" y="230"/>
                      <a:pt x="200" y="238"/>
                    </a:cubicBezTo>
                    <a:cubicBezTo>
                      <a:pt x="196" y="240"/>
                      <a:pt x="191" y="243"/>
                      <a:pt x="184" y="246"/>
                    </a:cubicBezTo>
                    <a:cubicBezTo>
                      <a:pt x="168" y="254"/>
                      <a:pt x="139" y="268"/>
                      <a:pt x="144" y="280"/>
                    </a:cubicBezTo>
                    <a:cubicBezTo>
                      <a:pt x="144" y="280"/>
                      <a:pt x="146" y="282"/>
                      <a:pt x="152" y="282"/>
                    </a:cubicBezTo>
                    <a:cubicBezTo>
                      <a:pt x="152" y="282"/>
                      <a:pt x="152" y="282"/>
                      <a:pt x="152" y="282"/>
                    </a:cubicBezTo>
                    <a:cubicBezTo>
                      <a:pt x="166" y="263"/>
                      <a:pt x="192" y="245"/>
                      <a:pt x="207" y="249"/>
                    </a:cubicBezTo>
                    <a:cubicBezTo>
                      <a:pt x="218" y="251"/>
                      <a:pt x="220" y="258"/>
                      <a:pt x="219" y="261"/>
                    </a:cubicBezTo>
                    <a:cubicBezTo>
                      <a:pt x="219" y="276"/>
                      <a:pt x="181" y="290"/>
                      <a:pt x="162" y="293"/>
                    </a:cubicBezTo>
                    <a:cubicBezTo>
                      <a:pt x="161" y="293"/>
                      <a:pt x="160" y="293"/>
                      <a:pt x="159" y="294"/>
                    </a:cubicBezTo>
                    <a:cubicBezTo>
                      <a:pt x="158" y="296"/>
                      <a:pt x="157" y="298"/>
                      <a:pt x="156" y="301"/>
                    </a:cubicBezTo>
                    <a:cubicBezTo>
                      <a:pt x="155" y="305"/>
                      <a:pt x="155" y="309"/>
                      <a:pt x="162" y="311"/>
                    </a:cubicBezTo>
                    <a:cubicBezTo>
                      <a:pt x="172" y="296"/>
                      <a:pt x="197" y="284"/>
                      <a:pt x="217" y="282"/>
                    </a:cubicBezTo>
                    <a:cubicBezTo>
                      <a:pt x="220" y="282"/>
                      <a:pt x="230" y="282"/>
                      <a:pt x="233" y="289"/>
                    </a:cubicBezTo>
                    <a:cubicBezTo>
                      <a:pt x="235" y="292"/>
                      <a:pt x="235" y="296"/>
                      <a:pt x="230" y="302"/>
                    </a:cubicBezTo>
                    <a:cubicBezTo>
                      <a:pt x="221" y="313"/>
                      <a:pt x="194" y="327"/>
                      <a:pt x="169" y="325"/>
                    </a:cubicBezTo>
                    <a:cubicBezTo>
                      <a:pt x="170" y="333"/>
                      <a:pt x="185" y="337"/>
                      <a:pt x="191" y="338"/>
                    </a:cubicBezTo>
                    <a:cubicBezTo>
                      <a:pt x="195" y="339"/>
                      <a:pt x="197" y="342"/>
                      <a:pt x="196" y="346"/>
                    </a:cubicBezTo>
                    <a:cubicBezTo>
                      <a:pt x="196" y="348"/>
                      <a:pt x="194" y="349"/>
                      <a:pt x="192" y="350"/>
                    </a:cubicBezTo>
                    <a:close/>
                    <a:moveTo>
                      <a:pt x="176" y="313"/>
                    </a:moveTo>
                    <a:cubicBezTo>
                      <a:pt x="195" y="312"/>
                      <a:pt x="214" y="301"/>
                      <a:pt x="220" y="295"/>
                    </a:cubicBezTo>
                    <a:cubicBezTo>
                      <a:pt x="219" y="295"/>
                      <a:pt x="219" y="295"/>
                      <a:pt x="217" y="295"/>
                    </a:cubicBezTo>
                    <a:cubicBezTo>
                      <a:pt x="202" y="296"/>
                      <a:pt x="186" y="304"/>
                      <a:pt x="176" y="313"/>
                    </a:cubicBezTo>
                    <a:close/>
                    <a:moveTo>
                      <a:pt x="172" y="278"/>
                    </a:moveTo>
                    <a:cubicBezTo>
                      <a:pt x="187" y="274"/>
                      <a:pt x="202" y="266"/>
                      <a:pt x="206" y="261"/>
                    </a:cubicBezTo>
                    <a:cubicBezTo>
                      <a:pt x="206" y="261"/>
                      <a:pt x="205" y="261"/>
                      <a:pt x="204" y="261"/>
                    </a:cubicBezTo>
                    <a:cubicBezTo>
                      <a:pt x="198" y="259"/>
                      <a:pt x="184" y="267"/>
                      <a:pt x="172" y="278"/>
                    </a:cubicBezTo>
                    <a:close/>
                  </a:path>
                </a:pathLst>
              </a:custGeom>
              <a:solidFill>
                <a:srgbClr val="CBBE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Freeform 66"/>
              <p:cNvSpPr/>
              <p:nvPr/>
            </p:nvSpPr>
            <p:spPr bwMode="auto">
              <a:xfrm>
                <a:off x="2433565" y="4830763"/>
                <a:ext cx="320675" cy="458788"/>
              </a:xfrm>
              <a:custGeom>
                <a:avLst/>
                <a:gdLst>
                  <a:gd name="T0" fmla="*/ 128 w 129"/>
                  <a:gd name="T1" fmla="*/ 179 h 185"/>
                  <a:gd name="T2" fmla="*/ 80 w 129"/>
                  <a:gd name="T3" fmla="*/ 114 h 185"/>
                  <a:gd name="T4" fmla="*/ 29 w 129"/>
                  <a:gd name="T5" fmla="*/ 77 h 185"/>
                  <a:gd name="T6" fmla="*/ 18 w 129"/>
                  <a:gd name="T7" fmla="*/ 64 h 185"/>
                  <a:gd name="T8" fmla="*/ 44 w 129"/>
                  <a:gd name="T9" fmla="*/ 70 h 185"/>
                  <a:gd name="T10" fmla="*/ 56 w 129"/>
                  <a:gd name="T11" fmla="*/ 40 h 185"/>
                  <a:gd name="T12" fmla="*/ 45 w 129"/>
                  <a:gd name="T13" fmla="*/ 13 h 185"/>
                  <a:gd name="T14" fmla="*/ 67 w 129"/>
                  <a:gd name="T15" fmla="*/ 22 h 185"/>
                  <a:gd name="T16" fmla="*/ 92 w 129"/>
                  <a:gd name="T17" fmla="*/ 35 h 185"/>
                  <a:gd name="T18" fmla="*/ 99 w 129"/>
                  <a:gd name="T19" fmla="*/ 16 h 185"/>
                  <a:gd name="T20" fmla="*/ 110 w 129"/>
                  <a:gd name="T21" fmla="*/ 21 h 185"/>
                  <a:gd name="T22" fmla="*/ 113 w 129"/>
                  <a:gd name="T23" fmla="*/ 43 h 185"/>
                  <a:gd name="T24" fmla="*/ 119 w 129"/>
                  <a:gd name="T25" fmla="*/ 42 h 185"/>
                  <a:gd name="T26" fmla="*/ 100 w 129"/>
                  <a:gd name="T27" fmla="*/ 8 h 185"/>
                  <a:gd name="T28" fmla="*/ 91 w 129"/>
                  <a:gd name="T29" fmla="*/ 20 h 185"/>
                  <a:gd name="T30" fmla="*/ 88 w 129"/>
                  <a:gd name="T31" fmla="*/ 30 h 185"/>
                  <a:gd name="T32" fmla="*/ 79 w 129"/>
                  <a:gd name="T33" fmla="*/ 27 h 185"/>
                  <a:gd name="T34" fmla="*/ 44 w 129"/>
                  <a:gd name="T35" fmla="*/ 7 h 185"/>
                  <a:gd name="T36" fmla="*/ 50 w 129"/>
                  <a:gd name="T37" fmla="*/ 41 h 185"/>
                  <a:gd name="T38" fmla="*/ 52 w 129"/>
                  <a:gd name="T39" fmla="*/ 61 h 185"/>
                  <a:gd name="T40" fmla="*/ 32 w 129"/>
                  <a:gd name="T41" fmla="*/ 60 h 185"/>
                  <a:gd name="T42" fmla="*/ 14 w 129"/>
                  <a:gd name="T43" fmla="*/ 58 h 185"/>
                  <a:gd name="T44" fmla="*/ 17 w 129"/>
                  <a:gd name="T45" fmla="*/ 78 h 185"/>
                  <a:gd name="T46" fmla="*/ 48 w 129"/>
                  <a:gd name="T47" fmla="*/ 94 h 185"/>
                  <a:gd name="T48" fmla="*/ 74 w 129"/>
                  <a:gd name="T49" fmla="*/ 117 h 185"/>
                  <a:gd name="T50" fmla="*/ 112 w 129"/>
                  <a:gd name="T51" fmla="*/ 165 h 185"/>
                  <a:gd name="T52" fmla="*/ 122 w 129"/>
                  <a:gd name="T53" fmla="*/ 181 h 185"/>
                  <a:gd name="T54" fmla="*/ 128 w 129"/>
                  <a:gd name="T55" fmla="*/ 179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9" h="185">
                    <a:moveTo>
                      <a:pt x="128" y="179"/>
                    </a:moveTo>
                    <a:cubicBezTo>
                      <a:pt x="115" y="156"/>
                      <a:pt x="99" y="133"/>
                      <a:pt x="80" y="114"/>
                    </a:cubicBezTo>
                    <a:cubicBezTo>
                      <a:pt x="65" y="99"/>
                      <a:pt x="48" y="86"/>
                      <a:pt x="29" y="77"/>
                    </a:cubicBezTo>
                    <a:cubicBezTo>
                      <a:pt x="25" y="75"/>
                      <a:pt x="5" y="65"/>
                      <a:pt x="18" y="64"/>
                    </a:cubicBezTo>
                    <a:cubicBezTo>
                      <a:pt x="28" y="63"/>
                      <a:pt x="35" y="70"/>
                      <a:pt x="44" y="70"/>
                    </a:cubicBezTo>
                    <a:cubicBezTo>
                      <a:pt x="61" y="70"/>
                      <a:pt x="64" y="53"/>
                      <a:pt x="56" y="40"/>
                    </a:cubicBezTo>
                    <a:cubicBezTo>
                      <a:pt x="53" y="34"/>
                      <a:pt x="40" y="21"/>
                      <a:pt x="45" y="13"/>
                    </a:cubicBezTo>
                    <a:cubicBezTo>
                      <a:pt x="50" y="6"/>
                      <a:pt x="64" y="19"/>
                      <a:pt x="67" y="22"/>
                    </a:cubicBezTo>
                    <a:cubicBezTo>
                      <a:pt x="73" y="28"/>
                      <a:pt x="84" y="51"/>
                      <a:pt x="92" y="35"/>
                    </a:cubicBezTo>
                    <a:cubicBezTo>
                      <a:pt x="95" y="29"/>
                      <a:pt x="96" y="22"/>
                      <a:pt x="99" y="16"/>
                    </a:cubicBezTo>
                    <a:cubicBezTo>
                      <a:pt x="103" y="10"/>
                      <a:pt x="109" y="17"/>
                      <a:pt x="110" y="21"/>
                    </a:cubicBezTo>
                    <a:cubicBezTo>
                      <a:pt x="113" y="28"/>
                      <a:pt x="113" y="36"/>
                      <a:pt x="113" y="43"/>
                    </a:cubicBezTo>
                    <a:cubicBezTo>
                      <a:pt x="113" y="47"/>
                      <a:pt x="120" y="46"/>
                      <a:pt x="119" y="42"/>
                    </a:cubicBezTo>
                    <a:cubicBezTo>
                      <a:pt x="119" y="34"/>
                      <a:pt x="117" y="1"/>
                      <a:pt x="100" y="8"/>
                    </a:cubicBezTo>
                    <a:cubicBezTo>
                      <a:pt x="95" y="10"/>
                      <a:pt x="93" y="15"/>
                      <a:pt x="91" y="20"/>
                    </a:cubicBezTo>
                    <a:cubicBezTo>
                      <a:pt x="90" y="23"/>
                      <a:pt x="89" y="26"/>
                      <a:pt x="88" y="30"/>
                    </a:cubicBezTo>
                    <a:cubicBezTo>
                      <a:pt x="85" y="37"/>
                      <a:pt x="82" y="32"/>
                      <a:pt x="79" y="27"/>
                    </a:cubicBezTo>
                    <a:cubicBezTo>
                      <a:pt x="73" y="19"/>
                      <a:pt x="56" y="0"/>
                      <a:pt x="44" y="7"/>
                    </a:cubicBezTo>
                    <a:cubicBezTo>
                      <a:pt x="30" y="14"/>
                      <a:pt x="44" y="34"/>
                      <a:pt x="50" y="41"/>
                    </a:cubicBezTo>
                    <a:cubicBezTo>
                      <a:pt x="53" y="47"/>
                      <a:pt x="57" y="55"/>
                      <a:pt x="52" y="61"/>
                    </a:cubicBezTo>
                    <a:cubicBezTo>
                      <a:pt x="48" y="67"/>
                      <a:pt x="37" y="62"/>
                      <a:pt x="32" y="60"/>
                    </a:cubicBezTo>
                    <a:cubicBezTo>
                      <a:pt x="27" y="58"/>
                      <a:pt x="20" y="57"/>
                      <a:pt x="14" y="58"/>
                    </a:cubicBezTo>
                    <a:cubicBezTo>
                      <a:pt x="0" y="61"/>
                      <a:pt x="10" y="73"/>
                      <a:pt x="17" y="78"/>
                    </a:cubicBezTo>
                    <a:cubicBezTo>
                      <a:pt x="27" y="84"/>
                      <a:pt x="38" y="88"/>
                      <a:pt x="48" y="94"/>
                    </a:cubicBezTo>
                    <a:cubicBezTo>
                      <a:pt x="57" y="101"/>
                      <a:pt x="66" y="109"/>
                      <a:pt x="74" y="117"/>
                    </a:cubicBezTo>
                    <a:cubicBezTo>
                      <a:pt x="88" y="132"/>
                      <a:pt x="101" y="148"/>
                      <a:pt x="112" y="165"/>
                    </a:cubicBezTo>
                    <a:cubicBezTo>
                      <a:pt x="115" y="169"/>
                      <a:pt x="120" y="178"/>
                      <a:pt x="122" y="181"/>
                    </a:cubicBezTo>
                    <a:cubicBezTo>
                      <a:pt x="124" y="185"/>
                      <a:pt x="129" y="183"/>
                      <a:pt x="128" y="179"/>
                    </a:cubicBezTo>
                    <a:close/>
                  </a:path>
                </a:pathLst>
              </a:custGeom>
              <a:solidFill>
                <a:srgbClr val="CBBE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05" name="组合 104"/>
            <p:cNvGrpSpPr/>
            <p:nvPr/>
          </p:nvGrpSpPr>
          <p:grpSpPr>
            <a:xfrm>
              <a:off x="6363704" y="3211075"/>
              <a:ext cx="1666876" cy="1622425"/>
              <a:chOff x="880990" y="1222375"/>
              <a:chExt cx="1666876" cy="1622425"/>
            </a:xfrm>
          </p:grpSpPr>
          <p:sp>
            <p:nvSpPr>
              <p:cNvPr id="106" name="Freeform 57"/>
              <p:cNvSpPr>
                <a:spLocks noEditPoints="1"/>
              </p:cNvSpPr>
              <p:nvPr/>
            </p:nvSpPr>
            <p:spPr bwMode="auto">
              <a:xfrm>
                <a:off x="880990" y="1420813"/>
                <a:ext cx="660400" cy="842963"/>
              </a:xfrm>
              <a:custGeom>
                <a:avLst/>
                <a:gdLst>
                  <a:gd name="T0" fmla="*/ 231 w 266"/>
                  <a:gd name="T1" fmla="*/ 339 h 340"/>
                  <a:gd name="T2" fmla="*/ 228 w 266"/>
                  <a:gd name="T3" fmla="*/ 340 h 340"/>
                  <a:gd name="T4" fmla="*/ 192 w 266"/>
                  <a:gd name="T5" fmla="*/ 318 h 340"/>
                  <a:gd name="T6" fmla="*/ 192 w 266"/>
                  <a:gd name="T7" fmla="*/ 318 h 340"/>
                  <a:gd name="T8" fmla="*/ 175 w 266"/>
                  <a:gd name="T9" fmla="*/ 294 h 340"/>
                  <a:gd name="T10" fmla="*/ 175 w 266"/>
                  <a:gd name="T11" fmla="*/ 290 h 340"/>
                  <a:gd name="T12" fmla="*/ 161 w 266"/>
                  <a:gd name="T13" fmla="*/ 283 h 340"/>
                  <a:gd name="T14" fmla="*/ 199 w 266"/>
                  <a:gd name="T15" fmla="*/ 227 h 340"/>
                  <a:gd name="T16" fmla="*/ 212 w 266"/>
                  <a:gd name="T17" fmla="*/ 217 h 340"/>
                  <a:gd name="T18" fmla="*/ 208 w 266"/>
                  <a:gd name="T19" fmla="*/ 205 h 340"/>
                  <a:gd name="T20" fmla="*/ 195 w 266"/>
                  <a:gd name="T21" fmla="*/ 177 h 340"/>
                  <a:gd name="T22" fmla="*/ 198 w 266"/>
                  <a:gd name="T23" fmla="*/ 136 h 340"/>
                  <a:gd name="T24" fmla="*/ 196 w 266"/>
                  <a:gd name="T25" fmla="*/ 73 h 340"/>
                  <a:gd name="T26" fmla="*/ 142 w 266"/>
                  <a:gd name="T27" fmla="*/ 20 h 340"/>
                  <a:gd name="T28" fmla="*/ 68 w 266"/>
                  <a:gd name="T29" fmla="*/ 35 h 340"/>
                  <a:gd name="T30" fmla="*/ 27 w 266"/>
                  <a:gd name="T31" fmla="*/ 147 h 340"/>
                  <a:gd name="T32" fmla="*/ 101 w 266"/>
                  <a:gd name="T33" fmla="*/ 200 h 340"/>
                  <a:gd name="T34" fmla="*/ 103 w 266"/>
                  <a:gd name="T35" fmla="*/ 200 h 340"/>
                  <a:gd name="T36" fmla="*/ 164 w 266"/>
                  <a:gd name="T37" fmla="*/ 236 h 340"/>
                  <a:gd name="T38" fmla="*/ 162 w 266"/>
                  <a:gd name="T39" fmla="*/ 245 h 340"/>
                  <a:gd name="T40" fmla="*/ 153 w 266"/>
                  <a:gd name="T41" fmla="*/ 243 h 340"/>
                  <a:gd name="T42" fmla="*/ 101 w 266"/>
                  <a:gd name="T43" fmla="*/ 213 h 340"/>
                  <a:gd name="T44" fmla="*/ 99 w 266"/>
                  <a:gd name="T45" fmla="*/ 212 h 340"/>
                  <a:gd name="T46" fmla="*/ 15 w 266"/>
                  <a:gd name="T47" fmla="*/ 152 h 340"/>
                  <a:gd name="T48" fmla="*/ 61 w 266"/>
                  <a:gd name="T49" fmla="*/ 25 h 340"/>
                  <a:gd name="T50" fmla="*/ 146 w 266"/>
                  <a:gd name="T51" fmla="*/ 8 h 340"/>
                  <a:gd name="T52" fmla="*/ 208 w 266"/>
                  <a:gd name="T53" fmla="*/ 69 h 340"/>
                  <a:gd name="T54" fmla="*/ 210 w 266"/>
                  <a:gd name="T55" fmla="*/ 139 h 340"/>
                  <a:gd name="T56" fmla="*/ 207 w 266"/>
                  <a:gd name="T57" fmla="*/ 174 h 340"/>
                  <a:gd name="T58" fmla="*/ 219 w 266"/>
                  <a:gd name="T59" fmla="*/ 198 h 340"/>
                  <a:gd name="T60" fmla="*/ 221 w 266"/>
                  <a:gd name="T61" fmla="*/ 226 h 340"/>
                  <a:gd name="T62" fmla="*/ 207 w 266"/>
                  <a:gd name="T63" fmla="*/ 237 h 340"/>
                  <a:gd name="T64" fmla="*/ 171 w 266"/>
                  <a:gd name="T65" fmla="*/ 277 h 340"/>
                  <a:gd name="T66" fmla="*/ 180 w 266"/>
                  <a:gd name="T67" fmla="*/ 277 h 340"/>
                  <a:gd name="T68" fmla="*/ 181 w 266"/>
                  <a:gd name="T69" fmla="*/ 277 h 340"/>
                  <a:gd name="T70" fmla="*/ 230 w 266"/>
                  <a:gd name="T71" fmla="*/ 236 h 340"/>
                  <a:gd name="T72" fmla="*/ 244 w 266"/>
                  <a:gd name="T73" fmla="*/ 246 h 340"/>
                  <a:gd name="T74" fmla="*/ 192 w 266"/>
                  <a:gd name="T75" fmla="*/ 287 h 340"/>
                  <a:gd name="T76" fmla="*/ 189 w 266"/>
                  <a:gd name="T77" fmla="*/ 288 h 340"/>
                  <a:gd name="T78" fmla="*/ 187 w 266"/>
                  <a:gd name="T79" fmla="*/ 296 h 340"/>
                  <a:gd name="T80" fmla="*/ 194 w 266"/>
                  <a:gd name="T81" fmla="*/ 305 h 340"/>
                  <a:gd name="T82" fmla="*/ 245 w 266"/>
                  <a:gd name="T83" fmla="*/ 268 h 340"/>
                  <a:gd name="T84" fmla="*/ 262 w 266"/>
                  <a:gd name="T85" fmla="*/ 271 h 340"/>
                  <a:gd name="T86" fmla="*/ 261 w 266"/>
                  <a:gd name="T87" fmla="*/ 285 h 340"/>
                  <a:gd name="T88" fmla="*/ 205 w 266"/>
                  <a:gd name="T89" fmla="*/ 318 h 340"/>
                  <a:gd name="T90" fmla="*/ 228 w 266"/>
                  <a:gd name="T91" fmla="*/ 327 h 340"/>
                  <a:gd name="T92" fmla="*/ 234 w 266"/>
                  <a:gd name="T93" fmla="*/ 334 h 340"/>
                  <a:gd name="T94" fmla="*/ 231 w 266"/>
                  <a:gd name="T95" fmla="*/ 339 h 340"/>
                  <a:gd name="T96" fmla="*/ 209 w 266"/>
                  <a:gd name="T97" fmla="*/ 305 h 340"/>
                  <a:gd name="T98" fmla="*/ 250 w 266"/>
                  <a:gd name="T99" fmla="*/ 280 h 340"/>
                  <a:gd name="T100" fmla="*/ 247 w 266"/>
                  <a:gd name="T101" fmla="*/ 280 h 340"/>
                  <a:gd name="T102" fmla="*/ 209 w 266"/>
                  <a:gd name="T103" fmla="*/ 305 h 340"/>
                  <a:gd name="T104" fmla="*/ 200 w 266"/>
                  <a:gd name="T105" fmla="*/ 271 h 340"/>
                  <a:gd name="T106" fmla="*/ 231 w 266"/>
                  <a:gd name="T107" fmla="*/ 248 h 340"/>
                  <a:gd name="T108" fmla="*/ 229 w 266"/>
                  <a:gd name="T109" fmla="*/ 248 h 340"/>
                  <a:gd name="T110" fmla="*/ 200 w 266"/>
                  <a:gd name="T111" fmla="*/ 271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66" h="340">
                    <a:moveTo>
                      <a:pt x="231" y="339"/>
                    </a:moveTo>
                    <a:cubicBezTo>
                      <a:pt x="230" y="340"/>
                      <a:pt x="229" y="340"/>
                      <a:pt x="228" y="340"/>
                    </a:cubicBezTo>
                    <a:cubicBezTo>
                      <a:pt x="199" y="339"/>
                      <a:pt x="193" y="327"/>
                      <a:pt x="192" y="318"/>
                    </a:cubicBezTo>
                    <a:cubicBezTo>
                      <a:pt x="192" y="318"/>
                      <a:pt x="192" y="318"/>
                      <a:pt x="192" y="318"/>
                    </a:cubicBezTo>
                    <a:cubicBezTo>
                      <a:pt x="180" y="315"/>
                      <a:pt x="173" y="307"/>
                      <a:pt x="175" y="294"/>
                    </a:cubicBezTo>
                    <a:cubicBezTo>
                      <a:pt x="175" y="293"/>
                      <a:pt x="175" y="292"/>
                      <a:pt x="175" y="290"/>
                    </a:cubicBezTo>
                    <a:cubicBezTo>
                      <a:pt x="167" y="290"/>
                      <a:pt x="163" y="287"/>
                      <a:pt x="161" y="283"/>
                    </a:cubicBezTo>
                    <a:cubicBezTo>
                      <a:pt x="148" y="262"/>
                      <a:pt x="179" y="241"/>
                      <a:pt x="199" y="227"/>
                    </a:cubicBezTo>
                    <a:cubicBezTo>
                      <a:pt x="205" y="223"/>
                      <a:pt x="210" y="219"/>
                      <a:pt x="212" y="217"/>
                    </a:cubicBezTo>
                    <a:cubicBezTo>
                      <a:pt x="214" y="216"/>
                      <a:pt x="214" y="215"/>
                      <a:pt x="208" y="205"/>
                    </a:cubicBezTo>
                    <a:cubicBezTo>
                      <a:pt x="204" y="198"/>
                      <a:pt x="199" y="189"/>
                      <a:pt x="195" y="177"/>
                    </a:cubicBezTo>
                    <a:cubicBezTo>
                      <a:pt x="191" y="163"/>
                      <a:pt x="195" y="150"/>
                      <a:pt x="198" y="136"/>
                    </a:cubicBezTo>
                    <a:cubicBezTo>
                      <a:pt x="203" y="118"/>
                      <a:pt x="207" y="100"/>
                      <a:pt x="196" y="73"/>
                    </a:cubicBezTo>
                    <a:cubicBezTo>
                      <a:pt x="184" y="45"/>
                      <a:pt x="165" y="27"/>
                      <a:pt x="142" y="20"/>
                    </a:cubicBezTo>
                    <a:cubicBezTo>
                      <a:pt x="119" y="13"/>
                      <a:pt x="93" y="18"/>
                      <a:pt x="68" y="35"/>
                    </a:cubicBezTo>
                    <a:cubicBezTo>
                      <a:pt x="16" y="69"/>
                      <a:pt x="13" y="116"/>
                      <a:pt x="27" y="147"/>
                    </a:cubicBezTo>
                    <a:cubicBezTo>
                      <a:pt x="46" y="191"/>
                      <a:pt x="78" y="196"/>
                      <a:pt x="101" y="200"/>
                    </a:cubicBezTo>
                    <a:cubicBezTo>
                      <a:pt x="103" y="200"/>
                      <a:pt x="103" y="200"/>
                      <a:pt x="103" y="200"/>
                    </a:cubicBezTo>
                    <a:cubicBezTo>
                      <a:pt x="132" y="205"/>
                      <a:pt x="155" y="224"/>
                      <a:pt x="164" y="236"/>
                    </a:cubicBezTo>
                    <a:cubicBezTo>
                      <a:pt x="166" y="239"/>
                      <a:pt x="165" y="243"/>
                      <a:pt x="162" y="245"/>
                    </a:cubicBezTo>
                    <a:cubicBezTo>
                      <a:pt x="159" y="247"/>
                      <a:pt x="155" y="246"/>
                      <a:pt x="153" y="243"/>
                    </a:cubicBezTo>
                    <a:cubicBezTo>
                      <a:pt x="146" y="234"/>
                      <a:pt x="126" y="217"/>
                      <a:pt x="101" y="213"/>
                    </a:cubicBezTo>
                    <a:cubicBezTo>
                      <a:pt x="99" y="212"/>
                      <a:pt x="99" y="212"/>
                      <a:pt x="99" y="212"/>
                    </a:cubicBezTo>
                    <a:cubicBezTo>
                      <a:pt x="76" y="209"/>
                      <a:pt x="38" y="203"/>
                      <a:pt x="15" y="152"/>
                    </a:cubicBezTo>
                    <a:cubicBezTo>
                      <a:pt x="0" y="117"/>
                      <a:pt x="3" y="63"/>
                      <a:pt x="61" y="25"/>
                    </a:cubicBezTo>
                    <a:cubicBezTo>
                      <a:pt x="89" y="6"/>
                      <a:pt x="119" y="0"/>
                      <a:pt x="146" y="8"/>
                    </a:cubicBezTo>
                    <a:cubicBezTo>
                      <a:pt x="173" y="16"/>
                      <a:pt x="194" y="37"/>
                      <a:pt x="208" y="69"/>
                    </a:cubicBezTo>
                    <a:cubicBezTo>
                      <a:pt x="221" y="99"/>
                      <a:pt x="215" y="120"/>
                      <a:pt x="210" y="139"/>
                    </a:cubicBezTo>
                    <a:cubicBezTo>
                      <a:pt x="207" y="152"/>
                      <a:pt x="204" y="162"/>
                      <a:pt x="207" y="174"/>
                    </a:cubicBezTo>
                    <a:cubicBezTo>
                      <a:pt x="210" y="184"/>
                      <a:pt x="215" y="192"/>
                      <a:pt x="219" y="198"/>
                    </a:cubicBezTo>
                    <a:cubicBezTo>
                      <a:pt x="224" y="208"/>
                      <a:pt x="230" y="217"/>
                      <a:pt x="221" y="226"/>
                    </a:cubicBezTo>
                    <a:cubicBezTo>
                      <a:pt x="218" y="229"/>
                      <a:pt x="213" y="233"/>
                      <a:pt x="207" y="237"/>
                    </a:cubicBezTo>
                    <a:cubicBezTo>
                      <a:pt x="192" y="247"/>
                      <a:pt x="165" y="266"/>
                      <a:pt x="171" y="277"/>
                    </a:cubicBezTo>
                    <a:cubicBezTo>
                      <a:pt x="172" y="278"/>
                      <a:pt x="174" y="278"/>
                      <a:pt x="180" y="277"/>
                    </a:cubicBezTo>
                    <a:cubicBezTo>
                      <a:pt x="180" y="277"/>
                      <a:pt x="180" y="277"/>
                      <a:pt x="181" y="277"/>
                    </a:cubicBezTo>
                    <a:cubicBezTo>
                      <a:pt x="191" y="257"/>
                      <a:pt x="214" y="234"/>
                      <a:pt x="230" y="236"/>
                    </a:cubicBezTo>
                    <a:cubicBezTo>
                      <a:pt x="241" y="237"/>
                      <a:pt x="244" y="243"/>
                      <a:pt x="244" y="246"/>
                    </a:cubicBezTo>
                    <a:cubicBezTo>
                      <a:pt x="246" y="261"/>
                      <a:pt x="210" y="281"/>
                      <a:pt x="192" y="287"/>
                    </a:cubicBezTo>
                    <a:cubicBezTo>
                      <a:pt x="191" y="288"/>
                      <a:pt x="190" y="288"/>
                      <a:pt x="189" y="288"/>
                    </a:cubicBezTo>
                    <a:cubicBezTo>
                      <a:pt x="188" y="291"/>
                      <a:pt x="188" y="293"/>
                      <a:pt x="187" y="296"/>
                    </a:cubicBezTo>
                    <a:cubicBezTo>
                      <a:pt x="187" y="301"/>
                      <a:pt x="188" y="304"/>
                      <a:pt x="194" y="305"/>
                    </a:cubicBezTo>
                    <a:cubicBezTo>
                      <a:pt x="202" y="289"/>
                      <a:pt x="225" y="272"/>
                      <a:pt x="245" y="268"/>
                    </a:cubicBezTo>
                    <a:cubicBezTo>
                      <a:pt x="248" y="267"/>
                      <a:pt x="258" y="265"/>
                      <a:pt x="262" y="271"/>
                    </a:cubicBezTo>
                    <a:cubicBezTo>
                      <a:pt x="264" y="274"/>
                      <a:pt x="266" y="279"/>
                      <a:pt x="261" y="285"/>
                    </a:cubicBezTo>
                    <a:cubicBezTo>
                      <a:pt x="254" y="297"/>
                      <a:pt x="229" y="316"/>
                      <a:pt x="205" y="318"/>
                    </a:cubicBezTo>
                    <a:cubicBezTo>
                      <a:pt x="206" y="326"/>
                      <a:pt x="222" y="327"/>
                      <a:pt x="228" y="327"/>
                    </a:cubicBezTo>
                    <a:cubicBezTo>
                      <a:pt x="232" y="328"/>
                      <a:pt x="235" y="331"/>
                      <a:pt x="234" y="334"/>
                    </a:cubicBezTo>
                    <a:cubicBezTo>
                      <a:pt x="234" y="336"/>
                      <a:pt x="233" y="338"/>
                      <a:pt x="231" y="339"/>
                    </a:cubicBezTo>
                    <a:close/>
                    <a:moveTo>
                      <a:pt x="209" y="305"/>
                    </a:moveTo>
                    <a:cubicBezTo>
                      <a:pt x="228" y="301"/>
                      <a:pt x="245" y="287"/>
                      <a:pt x="250" y="280"/>
                    </a:cubicBezTo>
                    <a:cubicBezTo>
                      <a:pt x="249" y="280"/>
                      <a:pt x="248" y="280"/>
                      <a:pt x="247" y="280"/>
                    </a:cubicBezTo>
                    <a:cubicBezTo>
                      <a:pt x="233" y="283"/>
                      <a:pt x="217" y="295"/>
                      <a:pt x="209" y="305"/>
                    </a:cubicBezTo>
                    <a:close/>
                    <a:moveTo>
                      <a:pt x="200" y="271"/>
                    </a:moveTo>
                    <a:cubicBezTo>
                      <a:pt x="214" y="264"/>
                      <a:pt x="228" y="254"/>
                      <a:pt x="231" y="248"/>
                    </a:cubicBezTo>
                    <a:cubicBezTo>
                      <a:pt x="230" y="248"/>
                      <a:pt x="230" y="248"/>
                      <a:pt x="229" y="248"/>
                    </a:cubicBezTo>
                    <a:cubicBezTo>
                      <a:pt x="222" y="248"/>
                      <a:pt x="209" y="258"/>
                      <a:pt x="200" y="271"/>
                    </a:cubicBezTo>
                    <a:close/>
                  </a:path>
                </a:pathLst>
              </a:custGeom>
              <a:solidFill>
                <a:srgbClr val="CBBE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58"/>
              <p:cNvSpPr/>
              <p:nvPr/>
            </p:nvSpPr>
            <p:spPr bwMode="auto">
              <a:xfrm>
                <a:off x="1000053" y="1565275"/>
                <a:ext cx="369888" cy="449263"/>
              </a:xfrm>
              <a:custGeom>
                <a:avLst/>
                <a:gdLst>
                  <a:gd name="T0" fmla="*/ 146 w 149"/>
                  <a:gd name="T1" fmla="*/ 175 h 181"/>
                  <a:gd name="T2" fmla="*/ 88 w 149"/>
                  <a:gd name="T3" fmla="*/ 118 h 181"/>
                  <a:gd name="T4" fmla="*/ 32 w 149"/>
                  <a:gd name="T5" fmla="*/ 89 h 181"/>
                  <a:gd name="T6" fmla="*/ 19 w 149"/>
                  <a:gd name="T7" fmla="*/ 78 h 181"/>
                  <a:gd name="T8" fmla="*/ 46 w 149"/>
                  <a:gd name="T9" fmla="*/ 80 h 181"/>
                  <a:gd name="T10" fmla="*/ 53 w 149"/>
                  <a:gd name="T11" fmla="*/ 48 h 181"/>
                  <a:gd name="T12" fmla="*/ 38 w 149"/>
                  <a:gd name="T13" fmla="*/ 23 h 181"/>
                  <a:gd name="T14" fmla="*/ 61 w 149"/>
                  <a:gd name="T15" fmla="*/ 28 h 181"/>
                  <a:gd name="T16" fmla="*/ 88 w 149"/>
                  <a:gd name="T17" fmla="*/ 37 h 181"/>
                  <a:gd name="T18" fmla="*/ 92 w 149"/>
                  <a:gd name="T19" fmla="*/ 17 h 181"/>
                  <a:gd name="T20" fmla="*/ 103 w 149"/>
                  <a:gd name="T21" fmla="*/ 20 h 181"/>
                  <a:gd name="T22" fmla="*/ 110 w 149"/>
                  <a:gd name="T23" fmla="*/ 42 h 181"/>
                  <a:gd name="T24" fmla="*/ 116 w 149"/>
                  <a:gd name="T25" fmla="*/ 40 h 181"/>
                  <a:gd name="T26" fmla="*/ 91 w 149"/>
                  <a:gd name="T27" fmla="*/ 9 h 181"/>
                  <a:gd name="T28" fmla="*/ 84 w 149"/>
                  <a:gd name="T29" fmla="*/ 22 h 181"/>
                  <a:gd name="T30" fmla="*/ 83 w 149"/>
                  <a:gd name="T31" fmla="*/ 32 h 181"/>
                  <a:gd name="T32" fmla="*/ 74 w 149"/>
                  <a:gd name="T33" fmla="*/ 31 h 181"/>
                  <a:gd name="T34" fmla="*/ 35 w 149"/>
                  <a:gd name="T35" fmla="*/ 17 h 181"/>
                  <a:gd name="T36" fmla="*/ 47 w 149"/>
                  <a:gd name="T37" fmla="*/ 50 h 181"/>
                  <a:gd name="T38" fmla="*/ 52 w 149"/>
                  <a:gd name="T39" fmla="*/ 69 h 181"/>
                  <a:gd name="T40" fmla="*/ 32 w 149"/>
                  <a:gd name="T41" fmla="*/ 72 h 181"/>
                  <a:gd name="T42" fmla="*/ 14 w 149"/>
                  <a:gd name="T43" fmla="*/ 73 h 181"/>
                  <a:gd name="T44" fmla="*/ 20 w 149"/>
                  <a:gd name="T45" fmla="*/ 91 h 181"/>
                  <a:gd name="T46" fmla="*/ 53 w 149"/>
                  <a:gd name="T47" fmla="*/ 103 h 181"/>
                  <a:gd name="T48" fmla="*/ 83 w 149"/>
                  <a:gd name="T49" fmla="*/ 122 h 181"/>
                  <a:gd name="T50" fmla="*/ 128 w 149"/>
                  <a:gd name="T51" fmla="*/ 163 h 181"/>
                  <a:gd name="T52" fmla="*/ 141 w 149"/>
                  <a:gd name="T53" fmla="*/ 178 h 181"/>
                  <a:gd name="T54" fmla="*/ 146 w 149"/>
                  <a:gd name="T55" fmla="*/ 175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9" h="181">
                    <a:moveTo>
                      <a:pt x="146" y="175"/>
                    </a:moveTo>
                    <a:cubicBezTo>
                      <a:pt x="130" y="154"/>
                      <a:pt x="110" y="134"/>
                      <a:pt x="88" y="118"/>
                    </a:cubicBezTo>
                    <a:cubicBezTo>
                      <a:pt x="71" y="105"/>
                      <a:pt x="52" y="95"/>
                      <a:pt x="32" y="89"/>
                    </a:cubicBezTo>
                    <a:cubicBezTo>
                      <a:pt x="27" y="88"/>
                      <a:pt x="6" y="80"/>
                      <a:pt x="19" y="78"/>
                    </a:cubicBezTo>
                    <a:cubicBezTo>
                      <a:pt x="28" y="76"/>
                      <a:pt x="37" y="81"/>
                      <a:pt x="46" y="80"/>
                    </a:cubicBezTo>
                    <a:cubicBezTo>
                      <a:pt x="63" y="77"/>
                      <a:pt x="62" y="59"/>
                      <a:pt x="53" y="48"/>
                    </a:cubicBezTo>
                    <a:cubicBezTo>
                      <a:pt x="48" y="42"/>
                      <a:pt x="34" y="32"/>
                      <a:pt x="38" y="23"/>
                    </a:cubicBezTo>
                    <a:cubicBezTo>
                      <a:pt x="41" y="15"/>
                      <a:pt x="57" y="26"/>
                      <a:pt x="61" y="28"/>
                    </a:cubicBezTo>
                    <a:cubicBezTo>
                      <a:pt x="67" y="33"/>
                      <a:pt x="83" y="54"/>
                      <a:pt x="88" y="37"/>
                    </a:cubicBezTo>
                    <a:cubicBezTo>
                      <a:pt x="90" y="30"/>
                      <a:pt x="89" y="23"/>
                      <a:pt x="92" y="17"/>
                    </a:cubicBezTo>
                    <a:cubicBezTo>
                      <a:pt x="95" y="11"/>
                      <a:pt x="101" y="17"/>
                      <a:pt x="103" y="20"/>
                    </a:cubicBezTo>
                    <a:cubicBezTo>
                      <a:pt x="107" y="27"/>
                      <a:pt x="108" y="35"/>
                      <a:pt x="110" y="42"/>
                    </a:cubicBezTo>
                    <a:cubicBezTo>
                      <a:pt x="111" y="45"/>
                      <a:pt x="117" y="44"/>
                      <a:pt x="116" y="40"/>
                    </a:cubicBezTo>
                    <a:cubicBezTo>
                      <a:pt x="114" y="31"/>
                      <a:pt x="107" y="0"/>
                      <a:pt x="91" y="9"/>
                    </a:cubicBezTo>
                    <a:cubicBezTo>
                      <a:pt x="86" y="12"/>
                      <a:pt x="85" y="17"/>
                      <a:pt x="84" y="22"/>
                    </a:cubicBezTo>
                    <a:cubicBezTo>
                      <a:pt x="83" y="25"/>
                      <a:pt x="83" y="29"/>
                      <a:pt x="83" y="32"/>
                    </a:cubicBezTo>
                    <a:cubicBezTo>
                      <a:pt x="81" y="40"/>
                      <a:pt x="77" y="35"/>
                      <a:pt x="74" y="31"/>
                    </a:cubicBezTo>
                    <a:cubicBezTo>
                      <a:pt x="66" y="24"/>
                      <a:pt x="47" y="8"/>
                      <a:pt x="35" y="17"/>
                    </a:cubicBezTo>
                    <a:cubicBezTo>
                      <a:pt x="23" y="26"/>
                      <a:pt x="40" y="43"/>
                      <a:pt x="47" y="50"/>
                    </a:cubicBezTo>
                    <a:cubicBezTo>
                      <a:pt x="51" y="55"/>
                      <a:pt x="56" y="63"/>
                      <a:pt x="52" y="69"/>
                    </a:cubicBezTo>
                    <a:cubicBezTo>
                      <a:pt x="49" y="76"/>
                      <a:pt x="37" y="73"/>
                      <a:pt x="32" y="72"/>
                    </a:cubicBezTo>
                    <a:cubicBezTo>
                      <a:pt x="26" y="70"/>
                      <a:pt x="19" y="71"/>
                      <a:pt x="14" y="73"/>
                    </a:cubicBezTo>
                    <a:cubicBezTo>
                      <a:pt x="0" y="78"/>
                      <a:pt x="13" y="88"/>
                      <a:pt x="20" y="91"/>
                    </a:cubicBezTo>
                    <a:cubicBezTo>
                      <a:pt x="31" y="96"/>
                      <a:pt x="42" y="98"/>
                      <a:pt x="53" y="103"/>
                    </a:cubicBezTo>
                    <a:cubicBezTo>
                      <a:pt x="64" y="108"/>
                      <a:pt x="74" y="115"/>
                      <a:pt x="83" y="122"/>
                    </a:cubicBezTo>
                    <a:cubicBezTo>
                      <a:pt x="100" y="134"/>
                      <a:pt x="114" y="148"/>
                      <a:pt x="128" y="163"/>
                    </a:cubicBezTo>
                    <a:cubicBezTo>
                      <a:pt x="132" y="167"/>
                      <a:pt x="138" y="175"/>
                      <a:pt x="141" y="178"/>
                    </a:cubicBezTo>
                    <a:cubicBezTo>
                      <a:pt x="143" y="181"/>
                      <a:pt x="149" y="178"/>
                      <a:pt x="146" y="175"/>
                    </a:cubicBezTo>
                    <a:close/>
                  </a:path>
                </a:pathLst>
              </a:custGeom>
              <a:solidFill>
                <a:srgbClr val="CBBE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Freeform 67"/>
              <p:cNvSpPr>
                <a:spLocks noEditPoints="1"/>
              </p:cNvSpPr>
              <p:nvPr/>
            </p:nvSpPr>
            <p:spPr bwMode="auto">
              <a:xfrm>
                <a:off x="1530278" y="1222375"/>
                <a:ext cx="1017588" cy="1622425"/>
              </a:xfrm>
              <a:custGeom>
                <a:avLst/>
                <a:gdLst>
                  <a:gd name="T0" fmla="*/ 324 w 410"/>
                  <a:gd name="T1" fmla="*/ 653 h 654"/>
                  <a:gd name="T2" fmla="*/ 318 w 410"/>
                  <a:gd name="T3" fmla="*/ 654 h 654"/>
                  <a:gd name="T4" fmla="*/ 262 w 410"/>
                  <a:gd name="T5" fmla="*/ 600 h 654"/>
                  <a:gd name="T6" fmla="*/ 262 w 410"/>
                  <a:gd name="T7" fmla="*/ 599 h 654"/>
                  <a:gd name="T8" fmla="*/ 241 w 410"/>
                  <a:gd name="T9" fmla="*/ 550 h 654"/>
                  <a:gd name="T10" fmla="*/ 244 w 410"/>
                  <a:gd name="T11" fmla="*/ 544 h 654"/>
                  <a:gd name="T12" fmla="*/ 220 w 410"/>
                  <a:gd name="T13" fmla="*/ 525 h 654"/>
                  <a:gd name="T14" fmla="*/ 313 w 410"/>
                  <a:gd name="T15" fmla="*/ 439 h 654"/>
                  <a:gd name="T16" fmla="*/ 339 w 410"/>
                  <a:gd name="T17" fmla="*/ 428 h 654"/>
                  <a:gd name="T18" fmla="*/ 337 w 410"/>
                  <a:gd name="T19" fmla="*/ 404 h 654"/>
                  <a:gd name="T20" fmla="*/ 325 w 410"/>
                  <a:gd name="T21" fmla="*/ 350 h 654"/>
                  <a:gd name="T22" fmla="*/ 347 w 410"/>
                  <a:gd name="T23" fmla="*/ 276 h 654"/>
                  <a:gd name="T24" fmla="*/ 369 w 410"/>
                  <a:gd name="T25" fmla="*/ 164 h 654"/>
                  <a:gd name="T26" fmla="*/ 294 w 410"/>
                  <a:gd name="T27" fmla="*/ 46 h 654"/>
                  <a:gd name="T28" fmla="*/ 155 w 410"/>
                  <a:gd name="T29" fmla="*/ 43 h 654"/>
                  <a:gd name="T30" fmla="*/ 36 w 410"/>
                  <a:gd name="T31" fmla="*/ 226 h 654"/>
                  <a:gd name="T32" fmla="*/ 147 w 410"/>
                  <a:gd name="T33" fmla="*/ 352 h 654"/>
                  <a:gd name="T34" fmla="*/ 152 w 410"/>
                  <a:gd name="T35" fmla="*/ 353 h 654"/>
                  <a:gd name="T36" fmla="*/ 245 w 410"/>
                  <a:gd name="T37" fmla="*/ 442 h 654"/>
                  <a:gd name="T38" fmla="*/ 239 w 410"/>
                  <a:gd name="T39" fmla="*/ 457 h 654"/>
                  <a:gd name="T40" fmla="*/ 223 w 410"/>
                  <a:gd name="T41" fmla="*/ 451 h 654"/>
                  <a:gd name="T42" fmla="*/ 143 w 410"/>
                  <a:gd name="T43" fmla="*/ 375 h 654"/>
                  <a:gd name="T44" fmla="*/ 138 w 410"/>
                  <a:gd name="T45" fmla="*/ 373 h 654"/>
                  <a:gd name="T46" fmla="*/ 13 w 410"/>
                  <a:gd name="T47" fmla="*/ 230 h 654"/>
                  <a:gd name="T48" fmla="*/ 146 w 410"/>
                  <a:gd name="T49" fmla="*/ 22 h 654"/>
                  <a:gd name="T50" fmla="*/ 305 w 410"/>
                  <a:gd name="T51" fmla="*/ 26 h 654"/>
                  <a:gd name="T52" fmla="*/ 391 w 410"/>
                  <a:gd name="T53" fmla="*/ 160 h 654"/>
                  <a:gd name="T54" fmla="*/ 367 w 410"/>
                  <a:gd name="T55" fmla="*/ 287 h 654"/>
                  <a:gd name="T56" fmla="*/ 348 w 410"/>
                  <a:gd name="T57" fmla="*/ 349 h 654"/>
                  <a:gd name="T58" fmla="*/ 359 w 410"/>
                  <a:gd name="T59" fmla="*/ 396 h 654"/>
                  <a:gd name="T60" fmla="*/ 351 w 410"/>
                  <a:gd name="T61" fmla="*/ 447 h 654"/>
                  <a:gd name="T62" fmla="*/ 321 w 410"/>
                  <a:gd name="T63" fmla="*/ 460 h 654"/>
                  <a:gd name="T64" fmla="*/ 242 w 410"/>
                  <a:gd name="T65" fmla="*/ 518 h 654"/>
                  <a:gd name="T66" fmla="*/ 257 w 410"/>
                  <a:gd name="T67" fmla="*/ 522 h 654"/>
                  <a:gd name="T68" fmla="*/ 258 w 410"/>
                  <a:gd name="T69" fmla="*/ 522 h 654"/>
                  <a:gd name="T70" fmla="*/ 364 w 410"/>
                  <a:gd name="T71" fmla="*/ 468 h 654"/>
                  <a:gd name="T72" fmla="*/ 385 w 410"/>
                  <a:gd name="T73" fmla="*/ 492 h 654"/>
                  <a:gd name="T74" fmla="*/ 274 w 410"/>
                  <a:gd name="T75" fmla="*/ 545 h 654"/>
                  <a:gd name="T76" fmla="*/ 270 w 410"/>
                  <a:gd name="T77" fmla="*/ 545 h 654"/>
                  <a:gd name="T78" fmla="*/ 263 w 410"/>
                  <a:gd name="T79" fmla="*/ 558 h 654"/>
                  <a:gd name="T80" fmla="*/ 272 w 410"/>
                  <a:gd name="T81" fmla="*/ 578 h 654"/>
                  <a:gd name="T82" fmla="*/ 377 w 410"/>
                  <a:gd name="T83" fmla="*/ 531 h 654"/>
                  <a:gd name="T84" fmla="*/ 407 w 410"/>
                  <a:gd name="T85" fmla="*/ 545 h 654"/>
                  <a:gd name="T86" fmla="*/ 400 w 410"/>
                  <a:gd name="T87" fmla="*/ 570 h 654"/>
                  <a:gd name="T88" fmla="*/ 285 w 410"/>
                  <a:gd name="T89" fmla="*/ 605 h 654"/>
                  <a:gd name="T90" fmla="*/ 324 w 410"/>
                  <a:gd name="T91" fmla="*/ 631 h 654"/>
                  <a:gd name="T92" fmla="*/ 332 w 410"/>
                  <a:gd name="T93" fmla="*/ 646 h 654"/>
                  <a:gd name="T94" fmla="*/ 324 w 410"/>
                  <a:gd name="T95" fmla="*/ 653 h 654"/>
                  <a:gd name="T96" fmla="*/ 299 w 410"/>
                  <a:gd name="T97" fmla="*/ 583 h 654"/>
                  <a:gd name="T98" fmla="*/ 382 w 410"/>
                  <a:gd name="T99" fmla="*/ 555 h 654"/>
                  <a:gd name="T100" fmla="*/ 377 w 410"/>
                  <a:gd name="T101" fmla="*/ 554 h 654"/>
                  <a:gd name="T102" fmla="*/ 299 w 410"/>
                  <a:gd name="T103" fmla="*/ 583 h 654"/>
                  <a:gd name="T104" fmla="*/ 296 w 410"/>
                  <a:gd name="T105" fmla="*/ 518 h 654"/>
                  <a:gd name="T106" fmla="*/ 360 w 410"/>
                  <a:gd name="T107" fmla="*/ 491 h 654"/>
                  <a:gd name="T108" fmla="*/ 357 w 410"/>
                  <a:gd name="T109" fmla="*/ 490 h 654"/>
                  <a:gd name="T110" fmla="*/ 296 w 410"/>
                  <a:gd name="T111" fmla="*/ 518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10" h="654">
                    <a:moveTo>
                      <a:pt x="324" y="653"/>
                    </a:moveTo>
                    <a:cubicBezTo>
                      <a:pt x="322" y="654"/>
                      <a:pt x="320" y="654"/>
                      <a:pt x="318" y="654"/>
                    </a:cubicBezTo>
                    <a:cubicBezTo>
                      <a:pt x="267" y="640"/>
                      <a:pt x="260" y="617"/>
                      <a:pt x="262" y="600"/>
                    </a:cubicBezTo>
                    <a:cubicBezTo>
                      <a:pt x="262" y="600"/>
                      <a:pt x="262" y="599"/>
                      <a:pt x="262" y="599"/>
                    </a:cubicBezTo>
                    <a:cubicBezTo>
                      <a:pt x="242" y="590"/>
                      <a:pt x="234" y="572"/>
                      <a:pt x="241" y="550"/>
                    </a:cubicBezTo>
                    <a:cubicBezTo>
                      <a:pt x="242" y="548"/>
                      <a:pt x="243" y="546"/>
                      <a:pt x="244" y="544"/>
                    </a:cubicBezTo>
                    <a:cubicBezTo>
                      <a:pt x="229" y="540"/>
                      <a:pt x="223" y="532"/>
                      <a:pt x="220" y="525"/>
                    </a:cubicBezTo>
                    <a:cubicBezTo>
                      <a:pt x="207" y="482"/>
                      <a:pt x="271" y="456"/>
                      <a:pt x="313" y="439"/>
                    </a:cubicBezTo>
                    <a:cubicBezTo>
                      <a:pt x="324" y="435"/>
                      <a:pt x="334" y="430"/>
                      <a:pt x="339" y="428"/>
                    </a:cubicBezTo>
                    <a:cubicBezTo>
                      <a:pt x="343" y="425"/>
                      <a:pt x="343" y="424"/>
                      <a:pt x="337" y="404"/>
                    </a:cubicBezTo>
                    <a:cubicBezTo>
                      <a:pt x="332" y="390"/>
                      <a:pt x="326" y="372"/>
                      <a:pt x="325" y="350"/>
                    </a:cubicBezTo>
                    <a:cubicBezTo>
                      <a:pt x="324" y="321"/>
                      <a:pt x="335" y="299"/>
                      <a:pt x="347" y="276"/>
                    </a:cubicBezTo>
                    <a:cubicBezTo>
                      <a:pt x="362" y="246"/>
                      <a:pt x="378" y="215"/>
                      <a:pt x="369" y="164"/>
                    </a:cubicBezTo>
                    <a:cubicBezTo>
                      <a:pt x="358" y="109"/>
                      <a:pt x="333" y="68"/>
                      <a:pt x="294" y="46"/>
                    </a:cubicBezTo>
                    <a:cubicBezTo>
                      <a:pt x="256" y="25"/>
                      <a:pt x="206" y="24"/>
                      <a:pt x="155" y="43"/>
                    </a:cubicBezTo>
                    <a:cubicBezTo>
                      <a:pt x="48" y="83"/>
                      <a:pt x="24" y="167"/>
                      <a:pt x="36" y="226"/>
                    </a:cubicBezTo>
                    <a:cubicBezTo>
                      <a:pt x="53" y="314"/>
                      <a:pt x="107" y="336"/>
                      <a:pt x="147" y="352"/>
                    </a:cubicBezTo>
                    <a:cubicBezTo>
                      <a:pt x="152" y="353"/>
                      <a:pt x="152" y="353"/>
                      <a:pt x="152" y="353"/>
                    </a:cubicBezTo>
                    <a:cubicBezTo>
                      <a:pt x="201" y="373"/>
                      <a:pt x="234" y="417"/>
                      <a:pt x="245" y="442"/>
                    </a:cubicBezTo>
                    <a:cubicBezTo>
                      <a:pt x="247" y="448"/>
                      <a:pt x="244" y="454"/>
                      <a:pt x="239" y="457"/>
                    </a:cubicBezTo>
                    <a:cubicBezTo>
                      <a:pt x="233" y="459"/>
                      <a:pt x="226" y="457"/>
                      <a:pt x="223" y="451"/>
                    </a:cubicBezTo>
                    <a:cubicBezTo>
                      <a:pt x="215" y="430"/>
                      <a:pt x="186" y="392"/>
                      <a:pt x="143" y="375"/>
                    </a:cubicBezTo>
                    <a:cubicBezTo>
                      <a:pt x="138" y="373"/>
                      <a:pt x="138" y="373"/>
                      <a:pt x="138" y="373"/>
                    </a:cubicBezTo>
                    <a:cubicBezTo>
                      <a:pt x="99" y="357"/>
                      <a:pt x="33" y="331"/>
                      <a:pt x="13" y="230"/>
                    </a:cubicBezTo>
                    <a:cubicBezTo>
                      <a:pt x="0" y="162"/>
                      <a:pt x="27" y="67"/>
                      <a:pt x="146" y="22"/>
                    </a:cubicBezTo>
                    <a:cubicBezTo>
                      <a:pt x="205" y="0"/>
                      <a:pt x="261" y="1"/>
                      <a:pt x="305" y="26"/>
                    </a:cubicBezTo>
                    <a:cubicBezTo>
                      <a:pt x="350" y="51"/>
                      <a:pt x="380" y="97"/>
                      <a:pt x="391" y="160"/>
                    </a:cubicBezTo>
                    <a:cubicBezTo>
                      <a:pt x="402" y="219"/>
                      <a:pt x="384" y="255"/>
                      <a:pt x="367" y="287"/>
                    </a:cubicBezTo>
                    <a:cubicBezTo>
                      <a:pt x="357" y="308"/>
                      <a:pt x="347" y="326"/>
                      <a:pt x="348" y="349"/>
                    </a:cubicBezTo>
                    <a:cubicBezTo>
                      <a:pt x="349" y="368"/>
                      <a:pt x="354" y="384"/>
                      <a:pt x="359" y="396"/>
                    </a:cubicBezTo>
                    <a:cubicBezTo>
                      <a:pt x="365" y="415"/>
                      <a:pt x="371" y="434"/>
                      <a:pt x="351" y="447"/>
                    </a:cubicBezTo>
                    <a:cubicBezTo>
                      <a:pt x="345" y="451"/>
                      <a:pt x="334" y="455"/>
                      <a:pt x="321" y="460"/>
                    </a:cubicBezTo>
                    <a:cubicBezTo>
                      <a:pt x="291" y="473"/>
                      <a:pt x="235" y="495"/>
                      <a:pt x="242" y="518"/>
                    </a:cubicBezTo>
                    <a:cubicBezTo>
                      <a:pt x="243" y="519"/>
                      <a:pt x="247" y="522"/>
                      <a:pt x="257" y="522"/>
                    </a:cubicBezTo>
                    <a:cubicBezTo>
                      <a:pt x="258" y="522"/>
                      <a:pt x="258" y="522"/>
                      <a:pt x="258" y="522"/>
                    </a:cubicBezTo>
                    <a:cubicBezTo>
                      <a:pt x="286" y="490"/>
                      <a:pt x="337" y="459"/>
                      <a:pt x="364" y="468"/>
                    </a:cubicBezTo>
                    <a:cubicBezTo>
                      <a:pt x="384" y="474"/>
                      <a:pt x="385" y="486"/>
                      <a:pt x="385" y="492"/>
                    </a:cubicBezTo>
                    <a:cubicBezTo>
                      <a:pt x="381" y="520"/>
                      <a:pt x="310" y="542"/>
                      <a:pt x="274" y="545"/>
                    </a:cubicBezTo>
                    <a:cubicBezTo>
                      <a:pt x="273" y="545"/>
                      <a:pt x="271" y="545"/>
                      <a:pt x="270" y="545"/>
                    </a:cubicBezTo>
                    <a:cubicBezTo>
                      <a:pt x="267" y="550"/>
                      <a:pt x="264" y="554"/>
                      <a:pt x="263" y="558"/>
                    </a:cubicBezTo>
                    <a:cubicBezTo>
                      <a:pt x="260" y="567"/>
                      <a:pt x="260" y="573"/>
                      <a:pt x="272" y="578"/>
                    </a:cubicBezTo>
                    <a:cubicBezTo>
                      <a:pt x="293" y="551"/>
                      <a:pt x="340" y="531"/>
                      <a:pt x="377" y="531"/>
                    </a:cubicBezTo>
                    <a:cubicBezTo>
                      <a:pt x="383" y="532"/>
                      <a:pt x="402" y="532"/>
                      <a:pt x="407" y="545"/>
                    </a:cubicBezTo>
                    <a:cubicBezTo>
                      <a:pt x="409" y="550"/>
                      <a:pt x="410" y="559"/>
                      <a:pt x="400" y="570"/>
                    </a:cubicBezTo>
                    <a:cubicBezTo>
                      <a:pt x="382" y="588"/>
                      <a:pt x="329" y="611"/>
                      <a:pt x="285" y="605"/>
                    </a:cubicBezTo>
                    <a:cubicBezTo>
                      <a:pt x="285" y="619"/>
                      <a:pt x="312" y="628"/>
                      <a:pt x="324" y="631"/>
                    </a:cubicBezTo>
                    <a:cubicBezTo>
                      <a:pt x="330" y="633"/>
                      <a:pt x="334" y="639"/>
                      <a:pt x="332" y="646"/>
                    </a:cubicBezTo>
                    <a:cubicBezTo>
                      <a:pt x="331" y="649"/>
                      <a:pt x="328" y="652"/>
                      <a:pt x="324" y="653"/>
                    </a:cubicBezTo>
                    <a:close/>
                    <a:moveTo>
                      <a:pt x="299" y="583"/>
                    </a:moveTo>
                    <a:cubicBezTo>
                      <a:pt x="333" y="584"/>
                      <a:pt x="371" y="565"/>
                      <a:pt x="382" y="555"/>
                    </a:cubicBezTo>
                    <a:cubicBezTo>
                      <a:pt x="381" y="555"/>
                      <a:pt x="379" y="555"/>
                      <a:pt x="377" y="554"/>
                    </a:cubicBezTo>
                    <a:cubicBezTo>
                      <a:pt x="349" y="554"/>
                      <a:pt x="317" y="568"/>
                      <a:pt x="299" y="583"/>
                    </a:cubicBezTo>
                    <a:close/>
                    <a:moveTo>
                      <a:pt x="296" y="518"/>
                    </a:moveTo>
                    <a:cubicBezTo>
                      <a:pt x="324" y="512"/>
                      <a:pt x="352" y="499"/>
                      <a:pt x="360" y="491"/>
                    </a:cubicBezTo>
                    <a:cubicBezTo>
                      <a:pt x="359" y="491"/>
                      <a:pt x="358" y="490"/>
                      <a:pt x="357" y="490"/>
                    </a:cubicBezTo>
                    <a:cubicBezTo>
                      <a:pt x="345" y="486"/>
                      <a:pt x="318" y="500"/>
                      <a:pt x="296" y="518"/>
                    </a:cubicBezTo>
                    <a:close/>
                  </a:path>
                </a:pathLst>
              </a:custGeom>
              <a:solidFill>
                <a:srgbClr val="BB2C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68"/>
              <p:cNvSpPr/>
              <p:nvPr/>
            </p:nvSpPr>
            <p:spPr bwMode="auto">
              <a:xfrm>
                <a:off x="1723953" y="1492250"/>
                <a:ext cx="561975" cy="866775"/>
              </a:xfrm>
              <a:custGeom>
                <a:avLst/>
                <a:gdLst>
                  <a:gd name="T0" fmla="*/ 223 w 226"/>
                  <a:gd name="T1" fmla="*/ 339 h 349"/>
                  <a:gd name="T2" fmla="*/ 143 w 226"/>
                  <a:gd name="T3" fmla="*/ 214 h 349"/>
                  <a:gd name="T4" fmla="*/ 52 w 226"/>
                  <a:gd name="T5" fmla="*/ 139 h 349"/>
                  <a:gd name="T6" fmla="*/ 35 w 226"/>
                  <a:gd name="T7" fmla="*/ 114 h 349"/>
                  <a:gd name="T8" fmla="*/ 81 w 226"/>
                  <a:gd name="T9" fmla="*/ 128 h 349"/>
                  <a:gd name="T10" fmla="*/ 107 w 226"/>
                  <a:gd name="T11" fmla="*/ 74 h 349"/>
                  <a:gd name="T12" fmla="*/ 91 w 226"/>
                  <a:gd name="T13" fmla="*/ 24 h 349"/>
                  <a:gd name="T14" fmla="*/ 129 w 226"/>
                  <a:gd name="T15" fmla="*/ 42 h 349"/>
                  <a:gd name="T16" fmla="*/ 175 w 226"/>
                  <a:gd name="T17" fmla="*/ 69 h 349"/>
                  <a:gd name="T18" fmla="*/ 190 w 226"/>
                  <a:gd name="T19" fmla="*/ 35 h 349"/>
                  <a:gd name="T20" fmla="*/ 209 w 226"/>
                  <a:gd name="T21" fmla="*/ 45 h 349"/>
                  <a:gd name="T22" fmla="*/ 212 w 226"/>
                  <a:gd name="T23" fmla="*/ 86 h 349"/>
                  <a:gd name="T24" fmla="*/ 224 w 226"/>
                  <a:gd name="T25" fmla="*/ 86 h 349"/>
                  <a:gd name="T26" fmla="*/ 191 w 226"/>
                  <a:gd name="T27" fmla="*/ 21 h 349"/>
                  <a:gd name="T28" fmla="*/ 174 w 226"/>
                  <a:gd name="T29" fmla="*/ 41 h 349"/>
                  <a:gd name="T30" fmla="*/ 167 w 226"/>
                  <a:gd name="T31" fmla="*/ 58 h 349"/>
                  <a:gd name="T32" fmla="*/ 151 w 226"/>
                  <a:gd name="T33" fmla="*/ 53 h 349"/>
                  <a:gd name="T34" fmla="*/ 88 w 226"/>
                  <a:gd name="T35" fmla="*/ 12 h 349"/>
                  <a:gd name="T36" fmla="*/ 95 w 226"/>
                  <a:gd name="T37" fmla="*/ 75 h 349"/>
                  <a:gd name="T38" fmla="*/ 98 w 226"/>
                  <a:gd name="T39" fmla="*/ 113 h 349"/>
                  <a:gd name="T40" fmla="*/ 60 w 226"/>
                  <a:gd name="T41" fmla="*/ 109 h 349"/>
                  <a:gd name="T42" fmla="*/ 27 w 226"/>
                  <a:gd name="T43" fmla="*/ 103 h 349"/>
                  <a:gd name="T44" fmla="*/ 31 w 226"/>
                  <a:gd name="T45" fmla="*/ 139 h 349"/>
                  <a:gd name="T46" fmla="*/ 85 w 226"/>
                  <a:gd name="T47" fmla="*/ 174 h 349"/>
                  <a:gd name="T48" fmla="*/ 132 w 226"/>
                  <a:gd name="T49" fmla="*/ 219 h 349"/>
                  <a:gd name="T50" fmla="*/ 195 w 226"/>
                  <a:gd name="T51" fmla="*/ 310 h 349"/>
                  <a:gd name="T52" fmla="*/ 212 w 226"/>
                  <a:gd name="T53" fmla="*/ 343 h 349"/>
                  <a:gd name="T54" fmla="*/ 223 w 226"/>
                  <a:gd name="T55" fmla="*/ 339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26" h="349">
                    <a:moveTo>
                      <a:pt x="223" y="339"/>
                    </a:moveTo>
                    <a:cubicBezTo>
                      <a:pt x="202" y="295"/>
                      <a:pt x="175" y="252"/>
                      <a:pt x="143" y="214"/>
                    </a:cubicBezTo>
                    <a:cubicBezTo>
                      <a:pt x="117" y="184"/>
                      <a:pt x="88" y="158"/>
                      <a:pt x="52" y="139"/>
                    </a:cubicBezTo>
                    <a:cubicBezTo>
                      <a:pt x="45" y="135"/>
                      <a:pt x="10" y="114"/>
                      <a:pt x="35" y="114"/>
                    </a:cubicBezTo>
                    <a:cubicBezTo>
                      <a:pt x="52" y="114"/>
                      <a:pt x="65" y="127"/>
                      <a:pt x="81" y="128"/>
                    </a:cubicBezTo>
                    <a:cubicBezTo>
                      <a:pt x="113" y="130"/>
                      <a:pt x="120" y="98"/>
                      <a:pt x="107" y="74"/>
                    </a:cubicBezTo>
                    <a:cubicBezTo>
                      <a:pt x="101" y="63"/>
                      <a:pt x="80" y="38"/>
                      <a:pt x="91" y="24"/>
                    </a:cubicBezTo>
                    <a:cubicBezTo>
                      <a:pt x="99" y="11"/>
                      <a:pt x="124" y="37"/>
                      <a:pt x="129" y="42"/>
                    </a:cubicBezTo>
                    <a:cubicBezTo>
                      <a:pt x="139" y="53"/>
                      <a:pt x="158" y="98"/>
                      <a:pt x="175" y="69"/>
                    </a:cubicBezTo>
                    <a:cubicBezTo>
                      <a:pt x="181" y="58"/>
                      <a:pt x="182" y="45"/>
                      <a:pt x="190" y="35"/>
                    </a:cubicBezTo>
                    <a:cubicBezTo>
                      <a:pt x="197" y="25"/>
                      <a:pt x="207" y="39"/>
                      <a:pt x="209" y="45"/>
                    </a:cubicBezTo>
                    <a:cubicBezTo>
                      <a:pt x="213" y="58"/>
                      <a:pt x="212" y="73"/>
                      <a:pt x="212" y="86"/>
                    </a:cubicBezTo>
                    <a:cubicBezTo>
                      <a:pt x="212" y="93"/>
                      <a:pt x="224" y="93"/>
                      <a:pt x="224" y="86"/>
                    </a:cubicBezTo>
                    <a:cubicBezTo>
                      <a:pt x="223" y="70"/>
                      <a:pt x="224" y="10"/>
                      <a:pt x="191" y="21"/>
                    </a:cubicBezTo>
                    <a:cubicBezTo>
                      <a:pt x="182" y="24"/>
                      <a:pt x="177" y="32"/>
                      <a:pt x="174" y="41"/>
                    </a:cubicBezTo>
                    <a:cubicBezTo>
                      <a:pt x="171" y="47"/>
                      <a:pt x="169" y="53"/>
                      <a:pt x="167" y="58"/>
                    </a:cubicBezTo>
                    <a:cubicBezTo>
                      <a:pt x="161" y="72"/>
                      <a:pt x="156" y="62"/>
                      <a:pt x="151" y="53"/>
                    </a:cubicBezTo>
                    <a:cubicBezTo>
                      <a:pt x="141" y="36"/>
                      <a:pt x="112" y="0"/>
                      <a:pt x="88" y="12"/>
                    </a:cubicBezTo>
                    <a:cubicBezTo>
                      <a:pt x="63" y="24"/>
                      <a:pt x="86" y="61"/>
                      <a:pt x="95" y="75"/>
                    </a:cubicBezTo>
                    <a:cubicBezTo>
                      <a:pt x="101" y="86"/>
                      <a:pt x="106" y="102"/>
                      <a:pt x="98" y="113"/>
                    </a:cubicBezTo>
                    <a:cubicBezTo>
                      <a:pt x="89" y="124"/>
                      <a:pt x="69" y="113"/>
                      <a:pt x="60" y="109"/>
                    </a:cubicBezTo>
                    <a:cubicBezTo>
                      <a:pt x="50" y="104"/>
                      <a:pt x="38" y="101"/>
                      <a:pt x="27" y="103"/>
                    </a:cubicBezTo>
                    <a:cubicBezTo>
                      <a:pt x="0" y="106"/>
                      <a:pt x="19" y="130"/>
                      <a:pt x="31" y="139"/>
                    </a:cubicBezTo>
                    <a:cubicBezTo>
                      <a:pt x="48" y="152"/>
                      <a:pt x="68" y="160"/>
                      <a:pt x="85" y="174"/>
                    </a:cubicBezTo>
                    <a:cubicBezTo>
                      <a:pt x="102" y="187"/>
                      <a:pt x="117" y="202"/>
                      <a:pt x="132" y="219"/>
                    </a:cubicBezTo>
                    <a:cubicBezTo>
                      <a:pt x="156" y="247"/>
                      <a:pt x="177" y="278"/>
                      <a:pt x="195" y="310"/>
                    </a:cubicBezTo>
                    <a:cubicBezTo>
                      <a:pt x="200" y="320"/>
                      <a:pt x="209" y="337"/>
                      <a:pt x="212" y="343"/>
                    </a:cubicBezTo>
                    <a:cubicBezTo>
                      <a:pt x="215" y="349"/>
                      <a:pt x="226" y="346"/>
                      <a:pt x="223" y="339"/>
                    </a:cubicBezTo>
                    <a:close/>
                  </a:path>
                </a:pathLst>
              </a:custGeom>
              <a:solidFill>
                <a:srgbClr val="BB2C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11" name="组合 110"/>
          <p:cNvGrpSpPr/>
          <p:nvPr/>
        </p:nvGrpSpPr>
        <p:grpSpPr>
          <a:xfrm>
            <a:off x="2369625" y="2477783"/>
            <a:ext cx="7940390" cy="1262446"/>
            <a:chOff x="5742079" y="1693610"/>
            <a:chExt cx="4812712" cy="765176"/>
          </a:xfrm>
        </p:grpSpPr>
        <p:sp>
          <p:nvSpPr>
            <p:cNvPr id="112" name="等腰三角形 111"/>
            <p:cNvSpPr/>
            <p:nvPr/>
          </p:nvSpPr>
          <p:spPr>
            <a:xfrm rot="10800000" flipH="1" flipV="1">
              <a:off x="6753006" y="1693610"/>
              <a:ext cx="176213" cy="163513"/>
            </a:xfrm>
            <a:prstGeom prst="triangle">
              <a:avLst>
                <a:gd name="adj" fmla="val 0"/>
              </a:avLst>
            </a:prstGeom>
            <a:solidFill>
              <a:schemeClr val="accent4">
                <a:lumMod val="50000"/>
              </a:schemeClr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13" name="等腰三角形 112"/>
            <p:cNvSpPr/>
            <p:nvPr/>
          </p:nvSpPr>
          <p:spPr>
            <a:xfrm rot="10800000" flipH="1">
              <a:off x="6753006" y="2293686"/>
              <a:ext cx="176213" cy="165100"/>
            </a:xfrm>
            <a:prstGeom prst="triangle">
              <a:avLst>
                <a:gd name="adj" fmla="val 0"/>
              </a:avLst>
            </a:prstGeom>
            <a:solidFill>
              <a:schemeClr val="accent4">
                <a:lumMod val="50000"/>
              </a:schemeClr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14" name="文本框 113"/>
            <p:cNvSpPr txBox="1"/>
            <p:nvPr/>
          </p:nvSpPr>
          <p:spPr>
            <a:xfrm rot="10800000" flipH="1">
              <a:off x="5742079" y="1779334"/>
              <a:ext cx="4611606" cy="593725"/>
            </a:xfrm>
            <a:prstGeom prst="rect">
              <a:avLst/>
            </a:prstGeom>
            <a:solidFill>
              <a:srgbClr val="0091C0"/>
            </a:solidFill>
            <a:effectLst/>
          </p:spPr>
          <p:txBody>
            <a:bodyPr lIns="180000" anchor="ctr"/>
            <a:lstStyle/>
            <a:p>
              <a:pPr>
                <a:defRPr/>
              </a:pPr>
              <a:endParaRPr lang="zh-CN" altLang="en-US" sz="1600" dirty="0">
                <a:solidFill>
                  <a:srgbClr val="52525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Verdana" panose="020B0604030504040204" pitchFamily="34" charset="0"/>
              </a:endParaRPr>
            </a:p>
          </p:txBody>
        </p:sp>
        <p:sp>
          <p:nvSpPr>
            <p:cNvPr id="115" name="文本框 114"/>
            <p:cNvSpPr txBox="1"/>
            <p:nvPr/>
          </p:nvSpPr>
          <p:spPr>
            <a:xfrm rot="10800000" flipH="1">
              <a:off x="5962431" y="1693610"/>
              <a:ext cx="790575" cy="765175"/>
            </a:xfrm>
            <a:prstGeom prst="rect">
              <a:avLst/>
            </a:prstGeom>
            <a:solidFill>
              <a:srgbClr val="FD961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>
                <a:defRPr/>
              </a:pPr>
              <a:endParaRPr lang="zh-CN" altLang="en-US" sz="3200" dirty="0">
                <a:solidFill>
                  <a:srgbClr val="FFFFFF"/>
                </a:solidFill>
                <a:latin typeface="Adobe Gothic Std B" panose="020B0800000000000000" pitchFamily="34" charset="-128"/>
                <a:ea typeface="Microsoft YaHei UI" panose="020B0503020204020204" pitchFamily="34" charset="-122"/>
                <a:cs typeface="Verdana" panose="020B0604030504040204" pitchFamily="34" charset="0"/>
              </a:endParaRPr>
            </a:p>
          </p:txBody>
        </p:sp>
        <p:sp>
          <p:nvSpPr>
            <p:cNvPr id="116" name="矩形 115"/>
            <p:cNvSpPr/>
            <p:nvPr/>
          </p:nvSpPr>
          <p:spPr>
            <a:xfrm>
              <a:off x="5986084" y="1735887"/>
              <a:ext cx="745403" cy="6715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zh-CN" sz="6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Verdana" panose="020B0604030504040204" pitchFamily="34" charset="0"/>
                </a:rPr>
                <a:t>02</a:t>
              </a:r>
              <a:endParaRPr lang="zh-CN" altLang="en-US" sz="6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Verdana" panose="020B0604030504040204" pitchFamily="34" charset="0"/>
              </a:endParaRPr>
            </a:p>
          </p:txBody>
        </p:sp>
        <p:sp>
          <p:nvSpPr>
            <p:cNvPr id="117" name="MH_Entry_1"/>
            <p:cNvSpPr/>
            <p:nvPr>
              <p:custDataLst>
                <p:tags r:id="rId1"/>
              </p:custDataLst>
            </p:nvPr>
          </p:nvSpPr>
          <p:spPr>
            <a:xfrm>
              <a:off x="6527200" y="1841091"/>
              <a:ext cx="4027591" cy="498614"/>
            </a:xfrm>
            <a:prstGeom prst="roundRect">
              <a:avLst>
                <a:gd name="adj" fmla="val 9124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zh-CN" altLang="en-US" sz="4800" spc="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点击输入您的标题</a:t>
              </a:r>
            </a:p>
          </p:txBody>
        </p:sp>
      </p:grpSp>
      <p:sp>
        <p:nvSpPr>
          <p:cNvPr id="119" name="矩形 118"/>
          <p:cNvSpPr/>
          <p:nvPr/>
        </p:nvSpPr>
        <p:spPr>
          <a:xfrm>
            <a:off x="5040128" y="3699301"/>
            <a:ext cx="3518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spc="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0"/>
          <p:cNvSpPr>
            <a:spLocks noEditPoints="1"/>
          </p:cNvSpPr>
          <p:nvPr/>
        </p:nvSpPr>
        <p:spPr bwMode="auto">
          <a:xfrm>
            <a:off x="1667363" y="3544778"/>
            <a:ext cx="8857275" cy="25356"/>
          </a:xfrm>
          <a:custGeom>
            <a:avLst/>
            <a:gdLst>
              <a:gd name="T0" fmla="*/ 2759 w 2807"/>
              <a:gd name="T1" fmla="*/ 0 h 8"/>
              <a:gd name="T2" fmla="*/ 2715 w 2807"/>
              <a:gd name="T3" fmla="*/ 8 h 8"/>
              <a:gd name="T4" fmla="*/ 2715 w 2807"/>
              <a:gd name="T5" fmla="*/ 0 h 8"/>
              <a:gd name="T6" fmla="*/ 2582 w 2807"/>
              <a:gd name="T7" fmla="*/ 8 h 8"/>
              <a:gd name="T8" fmla="*/ 2630 w 2807"/>
              <a:gd name="T9" fmla="*/ 4 h 8"/>
              <a:gd name="T10" fmla="*/ 2489 w 2807"/>
              <a:gd name="T11" fmla="*/ 4 h 8"/>
              <a:gd name="T12" fmla="*/ 2537 w 2807"/>
              <a:gd name="T13" fmla="*/ 8 h 8"/>
              <a:gd name="T14" fmla="*/ 2404 w 2807"/>
              <a:gd name="T15" fmla="*/ 0 h 8"/>
              <a:gd name="T16" fmla="*/ 2359 w 2807"/>
              <a:gd name="T17" fmla="*/ 8 h 8"/>
              <a:gd name="T18" fmla="*/ 2359 w 2807"/>
              <a:gd name="T19" fmla="*/ 0 h 8"/>
              <a:gd name="T20" fmla="*/ 2226 w 2807"/>
              <a:gd name="T21" fmla="*/ 8 h 8"/>
              <a:gd name="T22" fmla="*/ 2274 w 2807"/>
              <a:gd name="T23" fmla="*/ 4 h 8"/>
              <a:gd name="T24" fmla="*/ 2133 w 2807"/>
              <a:gd name="T25" fmla="*/ 4 h 8"/>
              <a:gd name="T26" fmla="*/ 2182 w 2807"/>
              <a:gd name="T27" fmla="*/ 8 h 8"/>
              <a:gd name="T28" fmla="*/ 2048 w 2807"/>
              <a:gd name="T29" fmla="*/ 0 h 8"/>
              <a:gd name="T30" fmla="*/ 2004 w 2807"/>
              <a:gd name="T31" fmla="*/ 8 h 8"/>
              <a:gd name="T32" fmla="*/ 2004 w 2807"/>
              <a:gd name="T33" fmla="*/ 0 h 8"/>
              <a:gd name="T34" fmla="*/ 1870 w 2807"/>
              <a:gd name="T35" fmla="*/ 8 h 8"/>
              <a:gd name="T36" fmla="*/ 1919 w 2807"/>
              <a:gd name="T37" fmla="*/ 4 h 8"/>
              <a:gd name="T38" fmla="*/ 1778 w 2807"/>
              <a:gd name="T39" fmla="*/ 4 h 8"/>
              <a:gd name="T40" fmla="*/ 1826 w 2807"/>
              <a:gd name="T41" fmla="*/ 8 h 8"/>
              <a:gd name="T42" fmla="*/ 1693 w 2807"/>
              <a:gd name="T43" fmla="*/ 0 h 8"/>
              <a:gd name="T44" fmla="*/ 1648 w 2807"/>
              <a:gd name="T45" fmla="*/ 8 h 8"/>
              <a:gd name="T46" fmla="*/ 1648 w 2807"/>
              <a:gd name="T47" fmla="*/ 0 h 8"/>
              <a:gd name="T48" fmla="*/ 1515 w 2807"/>
              <a:gd name="T49" fmla="*/ 8 h 8"/>
              <a:gd name="T50" fmla="*/ 1563 w 2807"/>
              <a:gd name="T51" fmla="*/ 4 h 8"/>
              <a:gd name="T52" fmla="*/ 1422 w 2807"/>
              <a:gd name="T53" fmla="*/ 4 h 8"/>
              <a:gd name="T54" fmla="*/ 1470 w 2807"/>
              <a:gd name="T55" fmla="*/ 8 h 8"/>
              <a:gd name="T56" fmla="*/ 1337 w 2807"/>
              <a:gd name="T57" fmla="*/ 0 h 8"/>
              <a:gd name="T58" fmla="*/ 1293 w 2807"/>
              <a:gd name="T59" fmla="*/ 8 h 8"/>
              <a:gd name="T60" fmla="*/ 1293 w 2807"/>
              <a:gd name="T61" fmla="*/ 0 h 8"/>
              <a:gd name="T62" fmla="*/ 1159 w 2807"/>
              <a:gd name="T63" fmla="*/ 8 h 8"/>
              <a:gd name="T64" fmla="*/ 1207 w 2807"/>
              <a:gd name="T65" fmla="*/ 4 h 8"/>
              <a:gd name="T66" fmla="*/ 1067 w 2807"/>
              <a:gd name="T67" fmla="*/ 4 h 8"/>
              <a:gd name="T68" fmla="*/ 1115 w 2807"/>
              <a:gd name="T69" fmla="*/ 8 h 8"/>
              <a:gd name="T70" fmla="*/ 981 w 2807"/>
              <a:gd name="T71" fmla="*/ 0 h 8"/>
              <a:gd name="T72" fmla="*/ 937 w 2807"/>
              <a:gd name="T73" fmla="*/ 8 h 8"/>
              <a:gd name="T74" fmla="*/ 937 w 2807"/>
              <a:gd name="T75" fmla="*/ 0 h 8"/>
              <a:gd name="T76" fmla="*/ 804 w 2807"/>
              <a:gd name="T77" fmla="*/ 8 h 8"/>
              <a:gd name="T78" fmla="*/ 852 w 2807"/>
              <a:gd name="T79" fmla="*/ 4 h 8"/>
              <a:gd name="T80" fmla="*/ 711 w 2807"/>
              <a:gd name="T81" fmla="*/ 4 h 8"/>
              <a:gd name="T82" fmla="*/ 759 w 2807"/>
              <a:gd name="T83" fmla="*/ 8 h 8"/>
              <a:gd name="T84" fmla="*/ 626 w 2807"/>
              <a:gd name="T85" fmla="*/ 0 h 8"/>
              <a:gd name="T86" fmla="*/ 581 w 2807"/>
              <a:gd name="T87" fmla="*/ 8 h 8"/>
              <a:gd name="T88" fmla="*/ 581 w 2807"/>
              <a:gd name="T89" fmla="*/ 0 h 8"/>
              <a:gd name="T90" fmla="*/ 448 w 2807"/>
              <a:gd name="T91" fmla="*/ 8 h 8"/>
              <a:gd name="T92" fmla="*/ 496 w 2807"/>
              <a:gd name="T93" fmla="*/ 4 h 8"/>
              <a:gd name="T94" fmla="*/ 356 w 2807"/>
              <a:gd name="T95" fmla="*/ 4 h 8"/>
              <a:gd name="T96" fmla="*/ 404 w 2807"/>
              <a:gd name="T97" fmla="*/ 8 h 8"/>
              <a:gd name="T98" fmla="*/ 270 w 2807"/>
              <a:gd name="T99" fmla="*/ 0 h 8"/>
              <a:gd name="T100" fmla="*/ 226 w 2807"/>
              <a:gd name="T101" fmla="*/ 8 h 8"/>
              <a:gd name="T102" fmla="*/ 226 w 2807"/>
              <a:gd name="T103" fmla="*/ 0 h 8"/>
              <a:gd name="T104" fmla="*/ 93 w 2807"/>
              <a:gd name="T105" fmla="*/ 8 h 8"/>
              <a:gd name="T106" fmla="*/ 141 w 2807"/>
              <a:gd name="T107" fmla="*/ 4 h 8"/>
              <a:gd name="T108" fmla="*/ 0 w 2807"/>
              <a:gd name="T109" fmla="*/ 4 h 8"/>
              <a:gd name="T110" fmla="*/ 48 w 2807"/>
              <a:gd name="T111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807" h="8">
                <a:moveTo>
                  <a:pt x="2804" y="8"/>
                </a:moveTo>
                <a:cubicBezTo>
                  <a:pt x="2759" y="8"/>
                  <a:pt x="2759" y="8"/>
                  <a:pt x="2759" y="8"/>
                </a:cubicBezTo>
                <a:cubicBezTo>
                  <a:pt x="2757" y="8"/>
                  <a:pt x="2756" y="6"/>
                  <a:pt x="2756" y="4"/>
                </a:cubicBezTo>
                <a:cubicBezTo>
                  <a:pt x="2756" y="2"/>
                  <a:pt x="2757" y="0"/>
                  <a:pt x="2759" y="0"/>
                </a:cubicBezTo>
                <a:cubicBezTo>
                  <a:pt x="2804" y="0"/>
                  <a:pt x="2804" y="0"/>
                  <a:pt x="2804" y="0"/>
                </a:cubicBezTo>
                <a:cubicBezTo>
                  <a:pt x="2806" y="0"/>
                  <a:pt x="2807" y="2"/>
                  <a:pt x="2807" y="4"/>
                </a:cubicBezTo>
                <a:cubicBezTo>
                  <a:pt x="2807" y="6"/>
                  <a:pt x="2806" y="8"/>
                  <a:pt x="2804" y="8"/>
                </a:cubicBezTo>
                <a:close/>
                <a:moveTo>
                  <a:pt x="2715" y="8"/>
                </a:moveTo>
                <a:cubicBezTo>
                  <a:pt x="2670" y="8"/>
                  <a:pt x="2670" y="8"/>
                  <a:pt x="2670" y="8"/>
                </a:cubicBezTo>
                <a:cubicBezTo>
                  <a:pt x="2668" y="8"/>
                  <a:pt x="2667" y="6"/>
                  <a:pt x="2667" y="4"/>
                </a:cubicBezTo>
                <a:cubicBezTo>
                  <a:pt x="2667" y="2"/>
                  <a:pt x="2668" y="0"/>
                  <a:pt x="2670" y="0"/>
                </a:cubicBezTo>
                <a:cubicBezTo>
                  <a:pt x="2715" y="0"/>
                  <a:pt x="2715" y="0"/>
                  <a:pt x="2715" y="0"/>
                </a:cubicBezTo>
                <a:cubicBezTo>
                  <a:pt x="2717" y="0"/>
                  <a:pt x="2719" y="2"/>
                  <a:pt x="2719" y="4"/>
                </a:cubicBezTo>
                <a:cubicBezTo>
                  <a:pt x="2719" y="6"/>
                  <a:pt x="2717" y="8"/>
                  <a:pt x="2715" y="8"/>
                </a:cubicBezTo>
                <a:close/>
                <a:moveTo>
                  <a:pt x="2626" y="8"/>
                </a:moveTo>
                <a:cubicBezTo>
                  <a:pt x="2582" y="8"/>
                  <a:pt x="2582" y="8"/>
                  <a:pt x="2582" y="8"/>
                </a:cubicBezTo>
                <a:cubicBezTo>
                  <a:pt x="2579" y="8"/>
                  <a:pt x="2578" y="6"/>
                  <a:pt x="2578" y="4"/>
                </a:cubicBezTo>
                <a:cubicBezTo>
                  <a:pt x="2578" y="2"/>
                  <a:pt x="2579" y="0"/>
                  <a:pt x="2582" y="0"/>
                </a:cubicBezTo>
                <a:cubicBezTo>
                  <a:pt x="2626" y="0"/>
                  <a:pt x="2626" y="0"/>
                  <a:pt x="2626" y="0"/>
                </a:cubicBezTo>
                <a:cubicBezTo>
                  <a:pt x="2628" y="0"/>
                  <a:pt x="2630" y="2"/>
                  <a:pt x="2630" y="4"/>
                </a:cubicBezTo>
                <a:cubicBezTo>
                  <a:pt x="2630" y="6"/>
                  <a:pt x="2628" y="8"/>
                  <a:pt x="2626" y="8"/>
                </a:cubicBezTo>
                <a:close/>
                <a:moveTo>
                  <a:pt x="2537" y="8"/>
                </a:moveTo>
                <a:cubicBezTo>
                  <a:pt x="2493" y="8"/>
                  <a:pt x="2493" y="8"/>
                  <a:pt x="2493" y="8"/>
                </a:cubicBezTo>
                <a:cubicBezTo>
                  <a:pt x="2491" y="8"/>
                  <a:pt x="2489" y="6"/>
                  <a:pt x="2489" y="4"/>
                </a:cubicBezTo>
                <a:cubicBezTo>
                  <a:pt x="2489" y="2"/>
                  <a:pt x="2491" y="0"/>
                  <a:pt x="2493" y="0"/>
                </a:cubicBezTo>
                <a:cubicBezTo>
                  <a:pt x="2537" y="0"/>
                  <a:pt x="2537" y="0"/>
                  <a:pt x="2537" y="0"/>
                </a:cubicBezTo>
                <a:cubicBezTo>
                  <a:pt x="2539" y="0"/>
                  <a:pt x="2541" y="2"/>
                  <a:pt x="2541" y="4"/>
                </a:cubicBezTo>
                <a:cubicBezTo>
                  <a:pt x="2541" y="6"/>
                  <a:pt x="2539" y="8"/>
                  <a:pt x="2537" y="8"/>
                </a:cubicBezTo>
                <a:close/>
                <a:moveTo>
                  <a:pt x="2448" y="8"/>
                </a:moveTo>
                <a:cubicBezTo>
                  <a:pt x="2404" y="8"/>
                  <a:pt x="2404" y="8"/>
                  <a:pt x="2404" y="8"/>
                </a:cubicBezTo>
                <a:cubicBezTo>
                  <a:pt x="2402" y="8"/>
                  <a:pt x="2400" y="6"/>
                  <a:pt x="2400" y="4"/>
                </a:cubicBezTo>
                <a:cubicBezTo>
                  <a:pt x="2400" y="2"/>
                  <a:pt x="2402" y="0"/>
                  <a:pt x="2404" y="0"/>
                </a:cubicBezTo>
                <a:cubicBezTo>
                  <a:pt x="2448" y="0"/>
                  <a:pt x="2448" y="0"/>
                  <a:pt x="2448" y="0"/>
                </a:cubicBezTo>
                <a:cubicBezTo>
                  <a:pt x="2450" y="0"/>
                  <a:pt x="2452" y="2"/>
                  <a:pt x="2452" y="4"/>
                </a:cubicBezTo>
                <a:cubicBezTo>
                  <a:pt x="2452" y="6"/>
                  <a:pt x="2450" y="8"/>
                  <a:pt x="2448" y="8"/>
                </a:cubicBezTo>
                <a:close/>
                <a:moveTo>
                  <a:pt x="2359" y="8"/>
                </a:moveTo>
                <a:cubicBezTo>
                  <a:pt x="2315" y="8"/>
                  <a:pt x="2315" y="8"/>
                  <a:pt x="2315" y="8"/>
                </a:cubicBezTo>
                <a:cubicBezTo>
                  <a:pt x="2313" y="8"/>
                  <a:pt x="2311" y="6"/>
                  <a:pt x="2311" y="4"/>
                </a:cubicBezTo>
                <a:cubicBezTo>
                  <a:pt x="2311" y="2"/>
                  <a:pt x="2313" y="0"/>
                  <a:pt x="2315" y="0"/>
                </a:cubicBezTo>
                <a:cubicBezTo>
                  <a:pt x="2359" y="0"/>
                  <a:pt x="2359" y="0"/>
                  <a:pt x="2359" y="0"/>
                </a:cubicBezTo>
                <a:cubicBezTo>
                  <a:pt x="2361" y="0"/>
                  <a:pt x="2363" y="2"/>
                  <a:pt x="2363" y="4"/>
                </a:cubicBezTo>
                <a:cubicBezTo>
                  <a:pt x="2363" y="6"/>
                  <a:pt x="2361" y="8"/>
                  <a:pt x="2359" y="8"/>
                </a:cubicBezTo>
                <a:close/>
                <a:moveTo>
                  <a:pt x="2270" y="8"/>
                </a:moveTo>
                <a:cubicBezTo>
                  <a:pt x="2226" y="8"/>
                  <a:pt x="2226" y="8"/>
                  <a:pt x="2226" y="8"/>
                </a:cubicBezTo>
                <a:cubicBezTo>
                  <a:pt x="2224" y="8"/>
                  <a:pt x="2222" y="6"/>
                  <a:pt x="2222" y="4"/>
                </a:cubicBezTo>
                <a:cubicBezTo>
                  <a:pt x="2222" y="2"/>
                  <a:pt x="2224" y="0"/>
                  <a:pt x="2226" y="0"/>
                </a:cubicBezTo>
                <a:cubicBezTo>
                  <a:pt x="2270" y="0"/>
                  <a:pt x="2270" y="0"/>
                  <a:pt x="2270" y="0"/>
                </a:cubicBezTo>
                <a:cubicBezTo>
                  <a:pt x="2272" y="0"/>
                  <a:pt x="2274" y="2"/>
                  <a:pt x="2274" y="4"/>
                </a:cubicBezTo>
                <a:cubicBezTo>
                  <a:pt x="2274" y="6"/>
                  <a:pt x="2272" y="8"/>
                  <a:pt x="2270" y="8"/>
                </a:cubicBezTo>
                <a:close/>
                <a:moveTo>
                  <a:pt x="2182" y="8"/>
                </a:moveTo>
                <a:cubicBezTo>
                  <a:pt x="2137" y="8"/>
                  <a:pt x="2137" y="8"/>
                  <a:pt x="2137" y="8"/>
                </a:cubicBezTo>
                <a:cubicBezTo>
                  <a:pt x="2135" y="8"/>
                  <a:pt x="2133" y="6"/>
                  <a:pt x="2133" y="4"/>
                </a:cubicBezTo>
                <a:cubicBezTo>
                  <a:pt x="2133" y="2"/>
                  <a:pt x="2135" y="0"/>
                  <a:pt x="2137" y="0"/>
                </a:cubicBezTo>
                <a:cubicBezTo>
                  <a:pt x="2182" y="0"/>
                  <a:pt x="2182" y="0"/>
                  <a:pt x="2182" y="0"/>
                </a:cubicBezTo>
                <a:cubicBezTo>
                  <a:pt x="2184" y="0"/>
                  <a:pt x="2185" y="2"/>
                  <a:pt x="2185" y="4"/>
                </a:cubicBezTo>
                <a:cubicBezTo>
                  <a:pt x="2185" y="6"/>
                  <a:pt x="2184" y="8"/>
                  <a:pt x="2182" y="8"/>
                </a:cubicBezTo>
                <a:close/>
                <a:moveTo>
                  <a:pt x="2093" y="8"/>
                </a:moveTo>
                <a:cubicBezTo>
                  <a:pt x="2048" y="8"/>
                  <a:pt x="2048" y="8"/>
                  <a:pt x="2048" y="8"/>
                </a:cubicBezTo>
                <a:cubicBezTo>
                  <a:pt x="2046" y="8"/>
                  <a:pt x="2044" y="6"/>
                  <a:pt x="2044" y="4"/>
                </a:cubicBezTo>
                <a:cubicBezTo>
                  <a:pt x="2044" y="2"/>
                  <a:pt x="2046" y="0"/>
                  <a:pt x="2048" y="0"/>
                </a:cubicBezTo>
                <a:cubicBezTo>
                  <a:pt x="2093" y="0"/>
                  <a:pt x="2093" y="0"/>
                  <a:pt x="2093" y="0"/>
                </a:cubicBezTo>
                <a:cubicBezTo>
                  <a:pt x="2095" y="0"/>
                  <a:pt x="2096" y="2"/>
                  <a:pt x="2096" y="4"/>
                </a:cubicBezTo>
                <a:cubicBezTo>
                  <a:pt x="2096" y="6"/>
                  <a:pt x="2095" y="8"/>
                  <a:pt x="2093" y="8"/>
                </a:cubicBezTo>
                <a:close/>
                <a:moveTo>
                  <a:pt x="2004" y="8"/>
                </a:moveTo>
                <a:cubicBezTo>
                  <a:pt x="1959" y="8"/>
                  <a:pt x="1959" y="8"/>
                  <a:pt x="1959" y="8"/>
                </a:cubicBezTo>
                <a:cubicBezTo>
                  <a:pt x="1957" y="8"/>
                  <a:pt x="1956" y="6"/>
                  <a:pt x="1956" y="4"/>
                </a:cubicBezTo>
                <a:cubicBezTo>
                  <a:pt x="1956" y="2"/>
                  <a:pt x="1957" y="0"/>
                  <a:pt x="1959" y="0"/>
                </a:cubicBezTo>
                <a:cubicBezTo>
                  <a:pt x="2004" y="0"/>
                  <a:pt x="2004" y="0"/>
                  <a:pt x="2004" y="0"/>
                </a:cubicBezTo>
                <a:cubicBezTo>
                  <a:pt x="2006" y="0"/>
                  <a:pt x="2007" y="2"/>
                  <a:pt x="2007" y="4"/>
                </a:cubicBezTo>
                <a:cubicBezTo>
                  <a:pt x="2007" y="6"/>
                  <a:pt x="2006" y="8"/>
                  <a:pt x="2004" y="8"/>
                </a:cubicBezTo>
                <a:close/>
                <a:moveTo>
                  <a:pt x="1915" y="8"/>
                </a:moveTo>
                <a:cubicBezTo>
                  <a:pt x="1870" y="8"/>
                  <a:pt x="1870" y="8"/>
                  <a:pt x="1870" y="8"/>
                </a:cubicBezTo>
                <a:cubicBezTo>
                  <a:pt x="1868" y="8"/>
                  <a:pt x="1867" y="6"/>
                  <a:pt x="1867" y="4"/>
                </a:cubicBezTo>
                <a:cubicBezTo>
                  <a:pt x="1867" y="2"/>
                  <a:pt x="1868" y="0"/>
                  <a:pt x="1870" y="0"/>
                </a:cubicBezTo>
                <a:cubicBezTo>
                  <a:pt x="1915" y="0"/>
                  <a:pt x="1915" y="0"/>
                  <a:pt x="1915" y="0"/>
                </a:cubicBezTo>
                <a:cubicBezTo>
                  <a:pt x="1917" y="0"/>
                  <a:pt x="1919" y="2"/>
                  <a:pt x="1919" y="4"/>
                </a:cubicBezTo>
                <a:cubicBezTo>
                  <a:pt x="1919" y="6"/>
                  <a:pt x="1917" y="8"/>
                  <a:pt x="1915" y="8"/>
                </a:cubicBezTo>
                <a:close/>
                <a:moveTo>
                  <a:pt x="1826" y="8"/>
                </a:moveTo>
                <a:cubicBezTo>
                  <a:pt x="1781" y="8"/>
                  <a:pt x="1781" y="8"/>
                  <a:pt x="1781" y="8"/>
                </a:cubicBezTo>
                <a:cubicBezTo>
                  <a:pt x="1779" y="8"/>
                  <a:pt x="1778" y="6"/>
                  <a:pt x="1778" y="4"/>
                </a:cubicBezTo>
                <a:cubicBezTo>
                  <a:pt x="1778" y="2"/>
                  <a:pt x="1779" y="0"/>
                  <a:pt x="1781" y="0"/>
                </a:cubicBezTo>
                <a:cubicBezTo>
                  <a:pt x="1826" y="0"/>
                  <a:pt x="1826" y="0"/>
                  <a:pt x="1826" y="0"/>
                </a:cubicBezTo>
                <a:cubicBezTo>
                  <a:pt x="1828" y="0"/>
                  <a:pt x="1830" y="2"/>
                  <a:pt x="1830" y="4"/>
                </a:cubicBezTo>
                <a:cubicBezTo>
                  <a:pt x="1830" y="6"/>
                  <a:pt x="1828" y="8"/>
                  <a:pt x="1826" y="8"/>
                </a:cubicBezTo>
                <a:close/>
                <a:moveTo>
                  <a:pt x="1737" y="8"/>
                </a:moveTo>
                <a:cubicBezTo>
                  <a:pt x="1693" y="8"/>
                  <a:pt x="1693" y="8"/>
                  <a:pt x="1693" y="8"/>
                </a:cubicBezTo>
                <a:cubicBezTo>
                  <a:pt x="1691" y="8"/>
                  <a:pt x="1689" y="6"/>
                  <a:pt x="1689" y="4"/>
                </a:cubicBezTo>
                <a:cubicBezTo>
                  <a:pt x="1689" y="2"/>
                  <a:pt x="1691" y="0"/>
                  <a:pt x="1693" y="0"/>
                </a:cubicBezTo>
                <a:cubicBezTo>
                  <a:pt x="1737" y="0"/>
                  <a:pt x="1737" y="0"/>
                  <a:pt x="1737" y="0"/>
                </a:cubicBezTo>
                <a:cubicBezTo>
                  <a:pt x="1739" y="0"/>
                  <a:pt x="1741" y="2"/>
                  <a:pt x="1741" y="4"/>
                </a:cubicBezTo>
                <a:cubicBezTo>
                  <a:pt x="1741" y="6"/>
                  <a:pt x="1739" y="8"/>
                  <a:pt x="1737" y="8"/>
                </a:cubicBezTo>
                <a:close/>
                <a:moveTo>
                  <a:pt x="1648" y="8"/>
                </a:moveTo>
                <a:cubicBezTo>
                  <a:pt x="1604" y="8"/>
                  <a:pt x="1604" y="8"/>
                  <a:pt x="1604" y="8"/>
                </a:cubicBezTo>
                <a:cubicBezTo>
                  <a:pt x="1602" y="8"/>
                  <a:pt x="1600" y="6"/>
                  <a:pt x="1600" y="4"/>
                </a:cubicBezTo>
                <a:cubicBezTo>
                  <a:pt x="1600" y="2"/>
                  <a:pt x="1602" y="0"/>
                  <a:pt x="1604" y="0"/>
                </a:cubicBezTo>
                <a:cubicBezTo>
                  <a:pt x="1648" y="0"/>
                  <a:pt x="1648" y="0"/>
                  <a:pt x="1648" y="0"/>
                </a:cubicBezTo>
                <a:cubicBezTo>
                  <a:pt x="1650" y="0"/>
                  <a:pt x="1652" y="2"/>
                  <a:pt x="1652" y="4"/>
                </a:cubicBezTo>
                <a:cubicBezTo>
                  <a:pt x="1652" y="6"/>
                  <a:pt x="1650" y="8"/>
                  <a:pt x="1648" y="8"/>
                </a:cubicBezTo>
                <a:close/>
                <a:moveTo>
                  <a:pt x="1559" y="8"/>
                </a:moveTo>
                <a:cubicBezTo>
                  <a:pt x="1515" y="8"/>
                  <a:pt x="1515" y="8"/>
                  <a:pt x="1515" y="8"/>
                </a:cubicBezTo>
                <a:cubicBezTo>
                  <a:pt x="1513" y="8"/>
                  <a:pt x="1511" y="6"/>
                  <a:pt x="1511" y="4"/>
                </a:cubicBezTo>
                <a:cubicBezTo>
                  <a:pt x="1511" y="2"/>
                  <a:pt x="1513" y="0"/>
                  <a:pt x="1515" y="0"/>
                </a:cubicBezTo>
                <a:cubicBezTo>
                  <a:pt x="1559" y="0"/>
                  <a:pt x="1559" y="0"/>
                  <a:pt x="1559" y="0"/>
                </a:cubicBezTo>
                <a:cubicBezTo>
                  <a:pt x="1561" y="0"/>
                  <a:pt x="1563" y="2"/>
                  <a:pt x="1563" y="4"/>
                </a:cubicBezTo>
                <a:cubicBezTo>
                  <a:pt x="1563" y="6"/>
                  <a:pt x="1561" y="8"/>
                  <a:pt x="1559" y="8"/>
                </a:cubicBezTo>
                <a:close/>
                <a:moveTo>
                  <a:pt x="1470" y="8"/>
                </a:moveTo>
                <a:cubicBezTo>
                  <a:pt x="1426" y="8"/>
                  <a:pt x="1426" y="8"/>
                  <a:pt x="1426" y="8"/>
                </a:cubicBezTo>
                <a:cubicBezTo>
                  <a:pt x="1424" y="8"/>
                  <a:pt x="1422" y="6"/>
                  <a:pt x="1422" y="4"/>
                </a:cubicBezTo>
                <a:cubicBezTo>
                  <a:pt x="1422" y="2"/>
                  <a:pt x="1424" y="0"/>
                  <a:pt x="1426" y="0"/>
                </a:cubicBezTo>
                <a:cubicBezTo>
                  <a:pt x="1470" y="0"/>
                  <a:pt x="1470" y="0"/>
                  <a:pt x="1470" y="0"/>
                </a:cubicBezTo>
                <a:cubicBezTo>
                  <a:pt x="1472" y="0"/>
                  <a:pt x="1474" y="2"/>
                  <a:pt x="1474" y="4"/>
                </a:cubicBezTo>
                <a:cubicBezTo>
                  <a:pt x="1474" y="6"/>
                  <a:pt x="1472" y="8"/>
                  <a:pt x="1470" y="8"/>
                </a:cubicBezTo>
                <a:close/>
                <a:moveTo>
                  <a:pt x="1381" y="8"/>
                </a:moveTo>
                <a:cubicBezTo>
                  <a:pt x="1337" y="8"/>
                  <a:pt x="1337" y="8"/>
                  <a:pt x="1337" y="8"/>
                </a:cubicBezTo>
                <a:cubicBezTo>
                  <a:pt x="1335" y="8"/>
                  <a:pt x="1333" y="6"/>
                  <a:pt x="1333" y="4"/>
                </a:cubicBezTo>
                <a:cubicBezTo>
                  <a:pt x="1333" y="2"/>
                  <a:pt x="1335" y="0"/>
                  <a:pt x="1337" y="0"/>
                </a:cubicBezTo>
                <a:cubicBezTo>
                  <a:pt x="1381" y="0"/>
                  <a:pt x="1381" y="0"/>
                  <a:pt x="1381" y="0"/>
                </a:cubicBezTo>
                <a:cubicBezTo>
                  <a:pt x="1384" y="0"/>
                  <a:pt x="1385" y="2"/>
                  <a:pt x="1385" y="4"/>
                </a:cubicBezTo>
                <a:cubicBezTo>
                  <a:pt x="1385" y="6"/>
                  <a:pt x="1384" y="8"/>
                  <a:pt x="1381" y="8"/>
                </a:cubicBezTo>
                <a:close/>
                <a:moveTo>
                  <a:pt x="1293" y="8"/>
                </a:moveTo>
                <a:cubicBezTo>
                  <a:pt x="1248" y="8"/>
                  <a:pt x="1248" y="8"/>
                  <a:pt x="1248" y="8"/>
                </a:cubicBezTo>
                <a:cubicBezTo>
                  <a:pt x="1246" y="8"/>
                  <a:pt x="1244" y="6"/>
                  <a:pt x="1244" y="4"/>
                </a:cubicBezTo>
                <a:cubicBezTo>
                  <a:pt x="1244" y="2"/>
                  <a:pt x="1246" y="0"/>
                  <a:pt x="1248" y="0"/>
                </a:cubicBezTo>
                <a:cubicBezTo>
                  <a:pt x="1293" y="0"/>
                  <a:pt x="1293" y="0"/>
                  <a:pt x="1293" y="0"/>
                </a:cubicBezTo>
                <a:cubicBezTo>
                  <a:pt x="1295" y="0"/>
                  <a:pt x="1296" y="2"/>
                  <a:pt x="1296" y="4"/>
                </a:cubicBezTo>
                <a:cubicBezTo>
                  <a:pt x="1296" y="6"/>
                  <a:pt x="1295" y="8"/>
                  <a:pt x="1293" y="8"/>
                </a:cubicBezTo>
                <a:close/>
                <a:moveTo>
                  <a:pt x="1204" y="8"/>
                </a:moveTo>
                <a:cubicBezTo>
                  <a:pt x="1159" y="8"/>
                  <a:pt x="1159" y="8"/>
                  <a:pt x="1159" y="8"/>
                </a:cubicBezTo>
                <a:cubicBezTo>
                  <a:pt x="1157" y="8"/>
                  <a:pt x="1156" y="6"/>
                  <a:pt x="1156" y="4"/>
                </a:cubicBezTo>
                <a:cubicBezTo>
                  <a:pt x="1156" y="2"/>
                  <a:pt x="1157" y="0"/>
                  <a:pt x="1159" y="0"/>
                </a:cubicBezTo>
                <a:cubicBezTo>
                  <a:pt x="1204" y="0"/>
                  <a:pt x="1204" y="0"/>
                  <a:pt x="1204" y="0"/>
                </a:cubicBezTo>
                <a:cubicBezTo>
                  <a:pt x="1206" y="0"/>
                  <a:pt x="1207" y="2"/>
                  <a:pt x="1207" y="4"/>
                </a:cubicBezTo>
                <a:cubicBezTo>
                  <a:pt x="1207" y="6"/>
                  <a:pt x="1206" y="8"/>
                  <a:pt x="1204" y="8"/>
                </a:cubicBezTo>
                <a:close/>
                <a:moveTo>
                  <a:pt x="1115" y="8"/>
                </a:moveTo>
                <a:cubicBezTo>
                  <a:pt x="1070" y="8"/>
                  <a:pt x="1070" y="8"/>
                  <a:pt x="1070" y="8"/>
                </a:cubicBezTo>
                <a:cubicBezTo>
                  <a:pt x="1068" y="8"/>
                  <a:pt x="1067" y="6"/>
                  <a:pt x="1067" y="4"/>
                </a:cubicBezTo>
                <a:cubicBezTo>
                  <a:pt x="1067" y="2"/>
                  <a:pt x="1068" y="0"/>
                  <a:pt x="1070" y="0"/>
                </a:cubicBezTo>
                <a:cubicBezTo>
                  <a:pt x="1115" y="0"/>
                  <a:pt x="1115" y="0"/>
                  <a:pt x="1115" y="0"/>
                </a:cubicBezTo>
                <a:cubicBezTo>
                  <a:pt x="1117" y="0"/>
                  <a:pt x="1119" y="2"/>
                  <a:pt x="1119" y="4"/>
                </a:cubicBezTo>
                <a:cubicBezTo>
                  <a:pt x="1119" y="6"/>
                  <a:pt x="1117" y="8"/>
                  <a:pt x="1115" y="8"/>
                </a:cubicBezTo>
                <a:close/>
                <a:moveTo>
                  <a:pt x="1026" y="8"/>
                </a:moveTo>
                <a:cubicBezTo>
                  <a:pt x="981" y="8"/>
                  <a:pt x="981" y="8"/>
                  <a:pt x="981" y="8"/>
                </a:cubicBezTo>
                <a:cubicBezTo>
                  <a:pt x="979" y="8"/>
                  <a:pt x="978" y="6"/>
                  <a:pt x="978" y="4"/>
                </a:cubicBezTo>
                <a:cubicBezTo>
                  <a:pt x="978" y="2"/>
                  <a:pt x="979" y="0"/>
                  <a:pt x="981" y="0"/>
                </a:cubicBezTo>
                <a:cubicBezTo>
                  <a:pt x="1026" y="0"/>
                  <a:pt x="1026" y="0"/>
                  <a:pt x="1026" y="0"/>
                </a:cubicBezTo>
                <a:cubicBezTo>
                  <a:pt x="1028" y="0"/>
                  <a:pt x="1030" y="2"/>
                  <a:pt x="1030" y="4"/>
                </a:cubicBezTo>
                <a:cubicBezTo>
                  <a:pt x="1030" y="6"/>
                  <a:pt x="1028" y="8"/>
                  <a:pt x="1026" y="8"/>
                </a:cubicBezTo>
                <a:close/>
                <a:moveTo>
                  <a:pt x="937" y="8"/>
                </a:moveTo>
                <a:cubicBezTo>
                  <a:pt x="893" y="8"/>
                  <a:pt x="893" y="8"/>
                  <a:pt x="893" y="8"/>
                </a:cubicBezTo>
                <a:cubicBezTo>
                  <a:pt x="891" y="8"/>
                  <a:pt x="889" y="6"/>
                  <a:pt x="889" y="4"/>
                </a:cubicBezTo>
                <a:cubicBezTo>
                  <a:pt x="889" y="2"/>
                  <a:pt x="891" y="0"/>
                  <a:pt x="893" y="0"/>
                </a:cubicBezTo>
                <a:cubicBezTo>
                  <a:pt x="937" y="0"/>
                  <a:pt x="937" y="0"/>
                  <a:pt x="937" y="0"/>
                </a:cubicBezTo>
                <a:cubicBezTo>
                  <a:pt x="939" y="0"/>
                  <a:pt x="941" y="2"/>
                  <a:pt x="941" y="4"/>
                </a:cubicBezTo>
                <a:cubicBezTo>
                  <a:pt x="941" y="6"/>
                  <a:pt x="939" y="8"/>
                  <a:pt x="937" y="8"/>
                </a:cubicBezTo>
                <a:close/>
                <a:moveTo>
                  <a:pt x="848" y="8"/>
                </a:moveTo>
                <a:cubicBezTo>
                  <a:pt x="804" y="8"/>
                  <a:pt x="804" y="8"/>
                  <a:pt x="804" y="8"/>
                </a:cubicBezTo>
                <a:cubicBezTo>
                  <a:pt x="802" y="8"/>
                  <a:pt x="800" y="6"/>
                  <a:pt x="800" y="4"/>
                </a:cubicBezTo>
                <a:cubicBezTo>
                  <a:pt x="800" y="2"/>
                  <a:pt x="802" y="0"/>
                  <a:pt x="804" y="0"/>
                </a:cubicBezTo>
                <a:cubicBezTo>
                  <a:pt x="848" y="0"/>
                  <a:pt x="848" y="0"/>
                  <a:pt x="848" y="0"/>
                </a:cubicBezTo>
                <a:cubicBezTo>
                  <a:pt x="850" y="0"/>
                  <a:pt x="852" y="2"/>
                  <a:pt x="852" y="4"/>
                </a:cubicBezTo>
                <a:cubicBezTo>
                  <a:pt x="852" y="6"/>
                  <a:pt x="850" y="8"/>
                  <a:pt x="848" y="8"/>
                </a:cubicBezTo>
                <a:close/>
                <a:moveTo>
                  <a:pt x="759" y="8"/>
                </a:moveTo>
                <a:cubicBezTo>
                  <a:pt x="715" y="8"/>
                  <a:pt x="715" y="8"/>
                  <a:pt x="715" y="8"/>
                </a:cubicBezTo>
                <a:cubicBezTo>
                  <a:pt x="713" y="8"/>
                  <a:pt x="711" y="6"/>
                  <a:pt x="711" y="4"/>
                </a:cubicBezTo>
                <a:cubicBezTo>
                  <a:pt x="711" y="2"/>
                  <a:pt x="713" y="0"/>
                  <a:pt x="715" y="0"/>
                </a:cubicBezTo>
                <a:cubicBezTo>
                  <a:pt x="759" y="0"/>
                  <a:pt x="759" y="0"/>
                  <a:pt x="759" y="0"/>
                </a:cubicBezTo>
                <a:cubicBezTo>
                  <a:pt x="761" y="0"/>
                  <a:pt x="763" y="2"/>
                  <a:pt x="763" y="4"/>
                </a:cubicBezTo>
                <a:cubicBezTo>
                  <a:pt x="763" y="6"/>
                  <a:pt x="761" y="8"/>
                  <a:pt x="759" y="8"/>
                </a:cubicBezTo>
                <a:close/>
                <a:moveTo>
                  <a:pt x="670" y="8"/>
                </a:moveTo>
                <a:cubicBezTo>
                  <a:pt x="626" y="8"/>
                  <a:pt x="626" y="8"/>
                  <a:pt x="626" y="8"/>
                </a:cubicBezTo>
                <a:cubicBezTo>
                  <a:pt x="624" y="8"/>
                  <a:pt x="622" y="6"/>
                  <a:pt x="622" y="4"/>
                </a:cubicBezTo>
                <a:cubicBezTo>
                  <a:pt x="622" y="2"/>
                  <a:pt x="624" y="0"/>
                  <a:pt x="626" y="0"/>
                </a:cubicBezTo>
                <a:cubicBezTo>
                  <a:pt x="670" y="0"/>
                  <a:pt x="670" y="0"/>
                  <a:pt x="670" y="0"/>
                </a:cubicBezTo>
                <a:cubicBezTo>
                  <a:pt x="672" y="0"/>
                  <a:pt x="674" y="2"/>
                  <a:pt x="674" y="4"/>
                </a:cubicBezTo>
                <a:cubicBezTo>
                  <a:pt x="674" y="6"/>
                  <a:pt x="672" y="8"/>
                  <a:pt x="670" y="8"/>
                </a:cubicBezTo>
                <a:close/>
                <a:moveTo>
                  <a:pt x="581" y="8"/>
                </a:moveTo>
                <a:cubicBezTo>
                  <a:pt x="537" y="8"/>
                  <a:pt x="537" y="8"/>
                  <a:pt x="537" y="8"/>
                </a:cubicBezTo>
                <a:cubicBezTo>
                  <a:pt x="535" y="8"/>
                  <a:pt x="533" y="6"/>
                  <a:pt x="533" y="4"/>
                </a:cubicBezTo>
                <a:cubicBezTo>
                  <a:pt x="533" y="2"/>
                  <a:pt x="535" y="0"/>
                  <a:pt x="537" y="0"/>
                </a:cubicBezTo>
                <a:cubicBezTo>
                  <a:pt x="581" y="0"/>
                  <a:pt x="581" y="0"/>
                  <a:pt x="581" y="0"/>
                </a:cubicBezTo>
                <a:cubicBezTo>
                  <a:pt x="584" y="0"/>
                  <a:pt x="585" y="2"/>
                  <a:pt x="585" y="4"/>
                </a:cubicBezTo>
                <a:cubicBezTo>
                  <a:pt x="585" y="6"/>
                  <a:pt x="584" y="8"/>
                  <a:pt x="581" y="8"/>
                </a:cubicBezTo>
                <a:close/>
                <a:moveTo>
                  <a:pt x="493" y="8"/>
                </a:moveTo>
                <a:cubicBezTo>
                  <a:pt x="448" y="8"/>
                  <a:pt x="448" y="8"/>
                  <a:pt x="448" y="8"/>
                </a:cubicBezTo>
                <a:cubicBezTo>
                  <a:pt x="446" y="8"/>
                  <a:pt x="444" y="6"/>
                  <a:pt x="444" y="4"/>
                </a:cubicBezTo>
                <a:cubicBezTo>
                  <a:pt x="444" y="2"/>
                  <a:pt x="446" y="0"/>
                  <a:pt x="448" y="0"/>
                </a:cubicBezTo>
                <a:cubicBezTo>
                  <a:pt x="493" y="0"/>
                  <a:pt x="493" y="0"/>
                  <a:pt x="493" y="0"/>
                </a:cubicBezTo>
                <a:cubicBezTo>
                  <a:pt x="495" y="0"/>
                  <a:pt x="496" y="2"/>
                  <a:pt x="496" y="4"/>
                </a:cubicBezTo>
                <a:cubicBezTo>
                  <a:pt x="496" y="6"/>
                  <a:pt x="495" y="8"/>
                  <a:pt x="493" y="8"/>
                </a:cubicBezTo>
                <a:close/>
                <a:moveTo>
                  <a:pt x="404" y="8"/>
                </a:moveTo>
                <a:cubicBezTo>
                  <a:pt x="359" y="8"/>
                  <a:pt x="359" y="8"/>
                  <a:pt x="359" y="8"/>
                </a:cubicBezTo>
                <a:cubicBezTo>
                  <a:pt x="357" y="8"/>
                  <a:pt x="356" y="6"/>
                  <a:pt x="356" y="4"/>
                </a:cubicBezTo>
                <a:cubicBezTo>
                  <a:pt x="356" y="2"/>
                  <a:pt x="357" y="0"/>
                  <a:pt x="359" y="0"/>
                </a:cubicBezTo>
                <a:cubicBezTo>
                  <a:pt x="404" y="0"/>
                  <a:pt x="404" y="0"/>
                  <a:pt x="404" y="0"/>
                </a:cubicBezTo>
                <a:cubicBezTo>
                  <a:pt x="406" y="0"/>
                  <a:pt x="407" y="2"/>
                  <a:pt x="407" y="4"/>
                </a:cubicBezTo>
                <a:cubicBezTo>
                  <a:pt x="407" y="6"/>
                  <a:pt x="406" y="8"/>
                  <a:pt x="404" y="8"/>
                </a:cubicBezTo>
                <a:close/>
                <a:moveTo>
                  <a:pt x="315" y="8"/>
                </a:moveTo>
                <a:cubicBezTo>
                  <a:pt x="270" y="8"/>
                  <a:pt x="270" y="8"/>
                  <a:pt x="270" y="8"/>
                </a:cubicBezTo>
                <a:cubicBezTo>
                  <a:pt x="268" y="8"/>
                  <a:pt x="267" y="6"/>
                  <a:pt x="267" y="4"/>
                </a:cubicBezTo>
                <a:cubicBezTo>
                  <a:pt x="267" y="2"/>
                  <a:pt x="268" y="0"/>
                  <a:pt x="270" y="0"/>
                </a:cubicBezTo>
                <a:cubicBezTo>
                  <a:pt x="315" y="0"/>
                  <a:pt x="315" y="0"/>
                  <a:pt x="315" y="0"/>
                </a:cubicBezTo>
                <a:cubicBezTo>
                  <a:pt x="317" y="0"/>
                  <a:pt x="319" y="2"/>
                  <a:pt x="319" y="4"/>
                </a:cubicBezTo>
                <a:cubicBezTo>
                  <a:pt x="319" y="6"/>
                  <a:pt x="317" y="8"/>
                  <a:pt x="315" y="8"/>
                </a:cubicBezTo>
                <a:close/>
                <a:moveTo>
                  <a:pt x="226" y="8"/>
                </a:moveTo>
                <a:cubicBezTo>
                  <a:pt x="181" y="8"/>
                  <a:pt x="181" y="8"/>
                  <a:pt x="181" y="8"/>
                </a:cubicBezTo>
                <a:cubicBezTo>
                  <a:pt x="179" y="8"/>
                  <a:pt x="178" y="6"/>
                  <a:pt x="178" y="4"/>
                </a:cubicBezTo>
                <a:cubicBezTo>
                  <a:pt x="178" y="2"/>
                  <a:pt x="179" y="0"/>
                  <a:pt x="181" y="0"/>
                </a:cubicBezTo>
                <a:cubicBezTo>
                  <a:pt x="226" y="0"/>
                  <a:pt x="226" y="0"/>
                  <a:pt x="226" y="0"/>
                </a:cubicBezTo>
                <a:cubicBezTo>
                  <a:pt x="228" y="0"/>
                  <a:pt x="230" y="2"/>
                  <a:pt x="230" y="4"/>
                </a:cubicBezTo>
                <a:cubicBezTo>
                  <a:pt x="230" y="6"/>
                  <a:pt x="228" y="8"/>
                  <a:pt x="226" y="8"/>
                </a:cubicBezTo>
                <a:close/>
                <a:moveTo>
                  <a:pt x="137" y="8"/>
                </a:moveTo>
                <a:cubicBezTo>
                  <a:pt x="93" y="8"/>
                  <a:pt x="93" y="8"/>
                  <a:pt x="93" y="8"/>
                </a:cubicBezTo>
                <a:cubicBezTo>
                  <a:pt x="91" y="8"/>
                  <a:pt x="89" y="6"/>
                  <a:pt x="89" y="4"/>
                </a:cubicBezTo>
                <a:cubicBezTo>
                  <a:pt x="89" y="2"/>
                  <a:pt x="91" y="0"/>
                  <a:pt x="93" y="0"/>
                </a:cubicBezTo>
                <a:cubicBezTo>
                  <a:pt x="137" y="0"/>
                  <a:pt x="137" y="0"/>
                  <a:pt x="137" y="0"/>
                </a:cubicBezTo>
                <a:cubicBezTo>
                  <a:pt x="139" y="0"/>
                  <a:pt x="141" y="2"/>
                  <a:pt x="141" y="4"/>
                </a:cubicBezTo>
                <a:cubicBezTo>
                  <a:pt x="141" y="6"/>
                  <a:pt x="139" y="8"/>
                  <a:pt x="137" y="8"/>
                </a:cubicBezTo>
                <a:close/>
                <a:moveTo>
                  <a:pt x="48" y="8"/>
                </a:moveTo>
                <a:cubicBezTo>
                  <a:pt x="4" y="8"/>
                  <a:pt x="4" y="8"/>
                  <a:pt x="4" y="8"/>
                </a:cubicBezTo>
                <a:cubicBezTo>
                  <a:pt x="2" y="8"/>
                  <a:pt x="0" y="6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50" y="0"/>
                  <a:pt x="52" y="2"/>
                  <a:pt x="52" y="4"/>
                </a:cubicBezTo>
                <a:cubicBezTo>
                  <a:pt x="52" y="6"/>
                  <a:pt x="50" y="8"/>
                  <a:pt x="48" y="8"/>
                </a:cubicBezTo>
                <a:close/>
              </a:path>
            </a:pathLst>
          </a:custGeom>
          <a:solidFill>
            <a:srgbClr val="B6B8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2589337" y="1439936"/>
            <a:ext cx="1038264" cy="2224660"/>
            <a:chOff x="1570304" y="1453584"/>
            <a:chExt cx="1038264" cy="222466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570304" y="1453584"/>
              <a:ext cx="1038264" cy="1039598"/>
            </a:xfrm>
            <a:prstGeom prst="rect">
              <a:avLst/>
            </a:prstGeom>
            <a:solidFill>
              <a:srgbClr val="F239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718437" y="1601716"/>
              <a:ext cx="741999" cy="7419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053404" y="2477168"/>
              <a:ext cx="72065" cy="1099652"/>
            </a:xfrm>
            <a:prstGeom prst="rect">
              <a:avLst/>
            </a:prstGeom>
            <a:solidFill>
              <a:srgbClr val="F239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937300" y="1807234"/>
              <a:ext cx="34304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2600">
                  <a:solidFill>
                    <a:srgbClr val="646366"/>
                  </a:solidFill>
                  <a:latin typeface="Myriad Pro" panose="020B0503030403020204" pitchFamily="34" charset="0"/>
                </a:rPr>
                <a:t>01</a:t>
              </a:r>
              <a:endParaRPr lang="zh-CN" altLang="zh-CN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977336" y="3443367"/>
              <a:ext cx="233543" cy="234877"/>
            </a:xfrm>
            <a:prstGeom prst="ellipse">
              <a:avLst/>
            </a:prstGeom>
            <a:solidFill>
              <a:srgbClr val="F239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Rectangle 31"/>
            <p:cNvSpPr>
              <a:spLocks noChangeArrowheads="1"/>
            </p:cNvSpPr>
            <p:nvPr/>
          </p:nvSpPr>
          <p:spPr bwMode="auto">
            <a:xfrm>
              <a:off x="1570304" y="1791220"/>
              <a:ext cx="1038264" cy="875451"/>
            </a:xfrm>
            <a:prstGeom prst="rect">
              <a:avLst/>
            </a:prstGeom>
            <a:solidFill>
              <a:srgbClr val="DCD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Rectangle 32"/>
            <p:cNvSpPr>
              <a:spLocks noChangeArrowheads="1"/>
            </p:cNvSpPr>
            <p:nvPr/>
          </p:nvSpPr>
          <p:spPr bwMode="auto">
            <a:xfrm>
              <a:off x="1718437" y="1913996"/>
              <a:ext cx="741999" cy="625894"/>
            </a:xfrm>
            <a:prstGeom prst="rect">
              <a:avLst/>
            </a:prstGeom>
            <a:solidFill>
              <a:srgbClr val="DCD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Rectangle 33"/>
            <p:cNvSpPr>
              <a:spLocks noChangeArrowheads="1"/>
            </p:cNvSpPr>
            <p:nvPr/>
          </p:nvSpPr>
          <p:spPr bwMode="auto">
            <a:xfrm>
              <a:off x="2053404" y="2650657"/>
              <a:ext cx="72065" cy="926164"/>
            </a:xfrm>
            <a:prstGeom prst="rect">
              <a:avLst/>
            </a:prstGeom>
            <a:solidFill>
              <a:srgbClr val="DCD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Oval 34"/>
            <p:cNvSpPr>
              <a:spLocks noChangeArrowheads="1"/>
            </p:cNvSpPr>
            <p:nvPr/>
          </p:nvSpPr>
          <p:spPr bwMode="auto">
            <a:xfrm>
              <a:off x="1977336" y="3462051"/>
              <a:ext cx="233543" cy="196175"/>
            </a:xfrm>
            <a:prstGeom prst="ellipse">
              <a:avLst/>
            </a:prstGeom>
            <a:solidFill>
              <a:srgbClr val="DCD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Rectangle 51"/>
            <p:cNvSpPr>
              <a:spLocks noChangeArrowheads="1"/>
            </p:cNvSpPr>
            <p:nvPr/>
          </p:nvSpPr>
          <p:spPr bwMode="auto">
            <a:xfrm>
              <a:off x="1570304" y="1453584"/>
              <a:ext cx="1038264" cy="1039598"/>
            </a:xfrm>
            <a:prstGeom prst="rect">
              <a:avLst/>
            </a:prstGeom>
            <a:solidFill>
              <a:srgbClr val="0091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Rectangle 52"/>
            <p:cNvSpPr>
              <a:spLocks noChangeArrowheads="1"/>
            </p:cNvSpPr>
            <p:nvPr/>
          </p:nvSpPr>
          <p:spPr bwMode="auto">
            <a:xfrm>
              <a:off x="1718437" y="1601716"/>
              <a:ext cx="741999" cy="7419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Rectangle 53"/>
            <p:cNvSpPr>
              <a:spLocks noChangeArrowheads="1"/>
            </p:cNvSpPr>
            <p:nvPr/>
          </p:nvSpPr>
          <p:spPr bwMode="auto">
            <a:xfrm>
              <a:off x="2053404" y="2477168"/>
              <a:ext cx="72065" cy="1099652"/>
            </a:xfrm>
            <a:prstGeom prst="rect">
              <a:avLst/>
            </a:prstGeom>
            <a:solidFill>
              <a:srgbClr val="0091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Rectangle 54"/>
            <p:cNvSpPr>
              <a:spLocks noChangeArrowheads="1"/>
            </p:cNvSpPr>
            <p:nvPr/>
          </p:nvSpPr>
          <p:spPr bwMode="auto">
            <a:xfrm>
              <a:off x="1937300" y="1807234"/>
              <a:ext cx="34304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2600">
                  <a:solidFill>
                    <a:srgbClr val="646366"/>
                  </a:solidFill>
                  <a:latin typeface="Myriad Pro" panose="020B0503030403020204" pitchFamily="34" charset="0"/>
                </a:rPr>
                <a:t>01</a:t>
              </a:r>
              <a:endParaRPr lang="zh-CN" altLang="zh-CN"/>
            </a:p>
          </p:txBody>
        </p:sp>
        <p:sp>
          <p:nvSpPr>
            <p:cNvPr id="19" name="Oval 55"/>
            <p:cNvSpPr>
              <a:spLocks noChangeArrowheads="1"/>
            </p:cNvSpPr>
            <p:nvPr/>
          </p:nvSpPr>
          <p:spPr bwMode="auto">
            <a:xfrm>
              <a:off x="1977336" y="3443367"/>
              <a:ext cx="233543" cy="234877"/>
            </a:xfrm>
            <a:prstGeom prst="ellipse">
              <a:avLst/>
            </a:prstGeom>
            <a:solidFill>
              <a:srgbClr val="0091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4559103" y="3429720"/>
            <a:ext cx="1036930" cy="2234003"/>
            <a:chOff x="3540070" y="3443367"/>
            <a:chExt cx="1036930" cy="2234003"/>
          </a:xfrm>
        </p:grpSpPr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>
              <a:off x="3540070" y="4637772"/>
              <a:ext cx="1036930" cy="1039598"/>
            </a:xfrm>
            <a:prstGeom prst="rect">
              <a:avLst/>
            </a:prstGeom>
            <a:solidFill>
              <a:srgbClr val="9042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>
              <a:off x="3688203" y="4787239"/>
              <a:ext cx="740664" cy="7419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4021835" y="3551465"/>
              <a:ext cx="73400" cy="1099652"/>
            </a:xfrm>
            <a:prstGeom prst="rect">
              <a:avLst/>
            </a:prstGeom>
            <a:solidFill>
              <a:srgbClr val="9042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3888382" y="4984750"/>
              <a:ext cx="34304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2600">
                  <a:solidFill>
                    <a:srgbClr val="646366"/>
                  </a:solidFill>
                  <a:latin typeface="Myriad Pro" panose="020B0503030403020204" pitchFamily="34" charset="0"/>
                </a:rPr>
                <a:t>02</a:t>
              </a:r>
              <a:endParaRPr lang="zh-CN" altLang="zh-CN"/>
            </a:p>
          </p:txBody>
        </p:sp>
        <p:sp>
          <p:nvSpPr>
            <p:cNvPr id="25" name="Oval 14"/>
            <p:cNvSpPr>
              <a:spLocks noChangeArrowheads="1"/>
            </p:cNvSpPr>
            <p:nvPr/>
          </p:nvSpPr>
          <p:spPr bwMode="auto">
            <a:xfrm>
              <a:off x="3943098" y="3443367"/>
              <a:ext cx="233543" cy="234877"/>
            </a:xfrm>
            <a:prstGeom prst="ellipse">
              <a:avLst/>
            </a:prstGeom>
            <a:solidFill>
              <a:srgbClr val="9042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Rectangle 35"/>
            <p:cNvSpPr>
              <a:spLocks noChangeArrowheads="1"/>
            </p:cNvSpPr>
            <p:nvPr/>
          </p:nvSpPr>
          <p:spPr bwMode="auto">
            <a:xfrm>
              <a:off x="3540070" y="4464283"/>
              <a:ext cx="1036930" cy="875451"/>
            </a:xfrm>
            <a:prstGeom prst="rect">
              <a:avLst/>
            </a:prstGeom>
            <a:solidFill>
              <a:srgbClr val="DCD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Rectangle 36"/>
            <p:cNvSpPr>
              <a:spLocks noChangeArrowheads="1"/>
            </p:cNvSpPr>
            <p:nvPr/>
          </p:nvSpPr>
          <p:spPr bwMode="auto">
            <a:xfrm>
              <a:off x="3688203" y="4591063"/>
              <a:ext cx="740664" cy="621891"/>
            </a:xfrm>
            <a:prstGeom prst="rect">
              <a:avLst/>
            </a:prstGeom>
            <a:solidFill>
              <a:srgbClr val="DCD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Rectangle 37"/>
            <p:cNvSpPr>
              <a:spLocks noChangeArrowheads="1"/>
            </p:cNvSpPr>
            <p:nvPr/>
          </p:nvSpPr>
          <p:spPr bwMode="auto">
            <a:xfrm>
              <a:off x="4021835" y="3554134"/>
              <a:ext cx="73400" cy="923495"/>
            </a:xfrm>
            <a:prstGeom prst="rect">
              <a:avLst/>
            </a:prstGeom>
            <a:solidFill>
              <a:srgbClr val="DCD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Oval 38"/>
            <p:cNvSpPr>
              <a:spLocks noChangeArrowheads="1"/>
            </p:cNvSpPr>
            <p:nvPr/>
          </p:nvSpPr>
          <p:spPr bwMode="auto">
            <a:xfrm>
              <a:off x="3943098" y="3462051"/>
              <a:ext cx="233543" cy="196175"/>
            </a:xfrm>
            <a:prstGeom prst="ellipse">
              <a:avLst/>
            </a:prstGeom>
            <a:solidFill>
              <a:srgbClr val="DCD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Rectangle 56"/>
            <p:cNvSpPr>
              <a:spLocks noChangeArrowheads="1"/>
            </p:cNvSpPr>
            <p:nvPr/>
          </p:nvSpPr>
          <p:spPr bwMode="auto">
            <a:xfrm>
              <a:off x="3540070" y="4637772"/>
              <a:ext cx="1036930" cy="103959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Rectangle 57"/>
            <p:cNvSpPr>
              <a:spLocks noChangeArrowheads="1"/>
            </p:cNvSpPr>
            <p:nvPr/>
          </p:nvSpPr>
          <p:spPr bwMode="auto">
            <a:xfrm>
              <a:off x="3688203" y="4787239"/>
              <a:ext cx="740664" cy="7419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Rectangle 58"/>
            <p:cNvSpPr>
              <a:spLocks noChangeArrowheads="1"/>
            </p:cNvSpPr>
            <p:nvPr/>
          </p:nvSpPr>
          <p:spPr bwMode="auto">
            <a:xfrm>
              <a:off x="4021835" y="3551465"/>
              <a:ext cx="73400" cy="109965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Rectangle 59"/>
            <p:cNvSpPr>
              <a:spLocks noChangeArrowheads="1"/>
            </p:cNvSpPr>
            <p:nvPr/>
          </p:nvSpPr>
          <p:spPr bwMode="auto">
            <a:xfrm>
              <a:off x="3888382" y="4984750"/>
              <a:ext cx="34304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2600">
                  <a:solidFill>
                    <a:srgbClr val="646366"/>
                  </a:solidFill>
                  <a:latin typeface="Myriad Pro" panose="020B0503030403020204" pitchFamily="34" charset="0"/>
                </a:rPr>
                <a:t>02</a:t>
              </a:r>
              <a:endParaRPr lang="zh-CN" altLang="zh-CN"/>
            </a:p>
          </p:txBody>
        </p:sp>
        <p:sp>
          <p:nvSpPr>
            <p:cNvPr id="34" name="Oval 60"/>
            <p:cNvSpPr>
              <a:spLocks noChangeArrowheads="1"/>
            </p:cNvSpPr>
            <p:nvPr/>
          </p:nvSpPr>
          <p:spPr bwMode="auto">
            <a:xfrm>
              <a:off x="3943098" y="3443367"/>
              <a:ext cx="233543" cy="23487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520862" y="1439936"/>
            <a:ext cx="1042268" cy="2224660"/>
            <a:chOff x="5501829" y="1453584"/>
            <a:chExt cx="1042268" cy="2224660"/>
          </a:xfrm>
        </p:grpSpPr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5501829" y="1453584"/>
              <a:ext cx="1042268" cy="1039598"/>
            </a:xfrm>
            <a:prstGeom prst="rect">
              <a:avLst/>
            </a:prstGeom>
            <a:solidFill>
              <a:srgbClr val="F055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Rectangle 16"/>
            <p:cNvSpPr>
              <a:spLocks noChangeArrowheads="1"/>
            </p:cNvSpPr>
            <p:nvPr/>
          </p:nvSpPr>
          <p:spPr bwMode="auto">
            <a:xfrm>
              <a:off x="5649962" y="1601716"/>
              <a:ext cx="744668" cy="7419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Rectangle 17"/>
            <p:cNvSpPr>
              <a:spLocks noChangeArrowheads="1"/>
            </p:cNvSpPr>
            <p:nvPr/>
          </p:nvSpPr>
          <p:spPr bwMode="auto">
            <a:xfrm>
              <a:off x="5987597" y="2477168"/>
              <a:ext cx="69396" cy="1099652"/>
            </a:xfrm>
            <a:prstGeom prst="rect">
              <a:avLst/>
            </a:prstGeom>
            <a:solidFill>
              <a:srgbClr val="F055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Rectangle 18"/>
            <p:cNvSpPr>
              <a:spLocks noChangeArrowheads="1"/>
            </p:cNvSpPr>
            <p:nvPr/>
          </p:nvSpPr>
          <p:spPr bwMode="auto">
            <a:xfrm>
              <a:off x="5858148" y="1784547"/>
              <a:ext cx="34304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2600">
                  <a:solidFill>
                    <a:srgbClr val="646366"/>
                  </a:solidFill>
                  <a:latin typeface="Myriad Pro" panose="020B0503030403020204" pitchFamily="34" charset="0"/>
                </a:rPr>
                <a:t>03</a:t>
              </a:r>
              <a:endParaRPr lang="zh-CN" altLang="zh-CN"/>
            </a:p>
          </p:txBody>
        </p:sp>
        <p:sp>
          <p:nvSpPr>
            <p:cNvPr id="40" name="Oval 19"/>
            <p:cNvSpPr>
              <a:spLocks noChangeArrowheads="1"/>
            </p:cNvSpPr>
            <p:nvPr/>
          </p:nvSpPr>
          <p:spPr bwMode="auto">
            <a:xfrm>
              <a:off x="5912864" y="3443367"/>
              <a:ext cx="233543" cy="234877"/>
            </a:xfrm>
            <a:prstGeom prst="ellipse">
              <a:avLst/>
            </a:prstGeom>
            <a:solidFill>
              <a:srgbClr val="F055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5501829" y="1791220"/>
              <a:ext cx="1042268" cy="875451"/>
            </a:xfrm>
            <a:prstGeom prst="rect">
              <a:avLst/>
            </a:prstGeom>
            <a:solidFill>
              <a:srgbClr val="DCD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5649962" y="1913996"/>
              <a:ext cx="744668" cy="625894"/>
            </a:xfrm>
            <a:prstGeom prst="rect">
              <a:avLst/>
            </a:prstGeom>
            <a:solidFill>
              <a:srgbClr val="DCD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5987597" y="2650657"/>
              <a:ext cx="69396" cy="926164"/>
            </a:xfrm>
            <a:prstGeom prst="rect">
              <a:avLst/>
            </a:prstGeom>
            <a:solidFill>
              <a:srgbClr val="DCD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auto">
            <a:xfrm>
              <a:off x="5912864" y="3462051"/>
              <a:ext cx="233543" cy="196175"/>
            </a:xfrm>
            <a:prstGeom prst="ellipse">
              <a:avLst/>
            </a:prstGeom>
            <a:solidFill>
              <a:srgbClr val="DCD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Rectangle 61"/>
            <p:cNvSpPr>
              <a:spLocks noChangeArrowheads="1"/>
            </p:cNvSpPr>
            <p:nvPr/>
          </p:nvSpPr>
          <p:spPr bwMode="auto">
            <a:xfrm>
              <a:off x="5501829" y="1453584"/>
              <a:ext cx="1042268" cy="1039598"/>
            </a:xfrm>
            <a:prstGeom prst="rect">
              <a:avLst/>
            </a:prstGeom>
            <a:solidFill>
              <a:srgbClr val="92D1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Rectangle 62"/>
            <p:cNvSpPr>
              <a:spLocks noChangeArrowheads="1"/>
            </p:cNvSpPr>
            <p:nvPr/>
          </p:nvSpPr>
          <p:spPr bwMode="auto">
            <a:xfrm>
              <a:off x="5649962" y="1601716"/>
              <a:ext cx="744668" cy="7419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Rectangle 63"/>
            <p:cNvSpPr>
              <a:spLocks noChangeArrowheads="1"/>
            </p:cNvSpPr>
            <p:nvPr/>
          </p:nvSpPr>
          <p:spPr bwMode="auto">
            <a:xfrm>
              <a:off x="5987597" y="2477168"/>
              <a:ext cx="69396" cy="1099652"/>
            </a:xfrm>
            <a:prstGeom prst="rect">
              <a:avLst/>
            </a:prstGeom>
            <a:solidFill>
              <a:srgbClr val="92D1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Rectangle 64"/>
            <p:cNvSpPr>
              <a:spLocks noChangeArrowheads="1"/>
            </p:cNvSpPr>
            <p:nvPr/>
          </p:nvSpPr>
          <p:spPr bwMode="auto">
            <a:xfrm>
              <a:off x="5858148" y="1784547"/>
              <a:ext cx="34304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2600">
                  <a:solidFill>
                    <a:srgbClr val="646366"/>
                  </a:solidFill>
                  <a:latin typeface="Myriad Pro" panose="020B0503030403020204" pitchFamily="34" charset="0"/>
                </a:rPr>
                <a:t>03</a:t>
              </a:r>
              <a:endParaRPr lang="zh-CN" altLang="zh-CN"/>
            </a:p>
          </p:txBody>
        </p:sp>
        <p:sp>
          <p:nvSpPr>
            <p:cNvPr id="49" name="Oval 65"/>
            <p:cNvSpPr>
              <a:spLocks noChangeArrowheads="1"/>
            </p:cNvSpPr>
            <p:nvPr/>
          </p:nvSpPr>
          <p:spPr bwMode="auto">
            <a:xfrm>
              <a:off x="5912864" y="3443367"/>
              <a:ext cx="233543" cy="234877"/>
            </a:xfrm>
            <a:prstGeom prst="ellipse">
              <a:avLst/>
            </a:prstGeom>
            <a:solidFill>
              <a:srgbClr val="92D1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8490629" y="3429720"/>
            <a:ext cx="1040933" cy="2234003"/>
            <a:chOff x="7471595" y="3443367"/>
            <a:chExt cx="1040933" cy="2234003"/>
          </a:xfrm>
        </p:grpSpPr>
        <p:sp>
          <p:nvSpPr>
            <p:cNvPr id="51" name="Rectangle 20"/>
            <p:cNvSpPr>
              <a:spLocks noChangeArrowheads="1"/>
            </p:cNvSpPr>
            <p:nvPr/>
          </p:nvSpPr>
          <p:spPr bwMode="auto">
            <a:xfrm>
              <a:off x="7471595" y="4637772"/>
              <a:ext cx="1040933" cy="1039598"/>
            </a:xfrm>
            <a:prstGeom prst="rect">
              <a:avLst/>
            </a:prstGeom>
            <a:solidFill>
              <a:srgbClr val="FEB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Rectangle 21"/>
            <p:cNvSpPr>
              <a:spLocks noChangeArrowheads="1"/>
            </p:cNvSpPr>
            <p:nvPr/>
          </p:nvSpPr>
          <p:spPr bwMode="auto">
            <a:xfrm>
              <a:off x="7619728" y="4787239"/>
              <a:ext cx="744668" cy="7419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Rectangle 22"/>
            <p:cNvSpPr>
              <a:spLocks noChangeArrowheads="1"/>
            </p:cNvSpPr>
            <p:nvPr/>
          </p:nvSpPr>
          <p:spPr bwMode="auto">
            <a:xfrm>
              <a:off x="7957363" y="3551465"/>
              <a:ext cx="69396" cy="1099652"/>
            </a:xfrm>
            <a:prstGeom prst="rect">
              <a:avLst/>
            </a:prstGeom>
            <a:solidFill>
              <a:srgbClr val="FEB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Rectangle 23"/>
            <p:cNvSpPr>
              <a:spLocks noChangeArrowheads="1"/>
            </p:cNvSpPr>
            <p:nvPr/>
          </p:nvSpPr>
          <p:spPr bwMode="auto">
            <a:xfrm>
              <a:off x="7833253" y="4955390"/>
              <a:ext cx="34304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2600">
                  <a:solidFill>
                    <a:srgbClr val="646366"/>
                  </a:solidFill>
                  <a:latin typeface="Myriad Pro" panose="020B0503030403020204" pitchFamily="34" charset="0"/>
                </a:rPr>
                <a:t>04</a:t>
              </a:r>
              <a:endParaRPr lang="zh-CN" altLang="zh-CN"/>
            </a:p>
          </p:txBody>
        </p:sp>
        <p:sp>
          <p:nvSpPr>
            <p:cNvPr id="55" name="Oval 24"/>
            <p:cNvSpPr>
              <a:spLocks noChangeArrowheads="1"/>
            </p:cNvSpPr>
            <p:nvPr/>
          </p:nvSpPr>
          <p:spPr bwMode="auto">
            <a:xfrm>
              <a:off x="7869284" y="3443367"/>
              <a:ext cx="233543" cy="234877"/>
            </a:xfrm>
            <a:prstGeom prst="ellipse">
              <a:avLst/>
            </a:prstGeom>
            <a:solidFill>
              <a:srgbClr val="FEB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Rectangle 43"/>
            <p:cNvSpPr>
              <a:spLocks noChangeArrowheads="1"/>
            </p:cNvSpPr>
            <p:nvPr/>
          </p:nvSpPr>
          <p:spPr bwMode="auto">
            <a:xfrm>
              <a:off x="7471595" y="4464283"/>
              <a:ext cx="1040933" cy="875451"/>
            </a:xfrm>
            <a:prstGeom prst="rect">
              <a:avLst/>
            </a:prstGeom>
            <a:solidFill>
              <a:srgbClr val="DCD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Rectangle 44"/>
            <p:cNvSpPr>
              <a:spLocks noChangeArrowheads="1"/>
            </p:cNvSpPr>
            <p:nvPr/>
          </p:nvSpPr>
          <p:spPr bwMode="auto">
            <a:xfrm>
              <a:off x="7619728" y="4591063"/>
              <a:ext cx="744668" cy="621891"/>
            </a:xfrm>
            <a:prstGeom prst="rect">
              <a:avLst/>
            </a:prstGeom>
            <a:solidFill>
              <a:srgbClr val="DCD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Rectangle 45"/>
            <p:cNvSpPr>
              <a:spLocks noChangeArrowheads="1"/>
            </p:cNvSpPr>
            <p:nvPr/>
          </p:nvSpPr>
          <p:spPr bwMode="auto">
            <a:xfrm>
              <a:off x="7957363" y="3554134"/>
              <a:ext cx="69396" cy="923495"/>
            </a:xfrm>
            <a:prstGeom prst="rect">
              <a:avLst/>
            </a:prstGeom>
            <a:solidFill>
              <a:srgbClr val="DCD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Oval 46"/>
            <p:cNvSpPr>
              <a:spLocks noChangeArrowheads="1"/>
            </p:cNvSpPr>
            <p:nvPr/>
          </p:nvSpPr>
          <p:spPr bwMode="auto">
            <a:xfrm>
              <a:off x="7869284" y="3462051"/>
              <a:ext cx="233543" cy="196175"/>
            </a:xfrm>
            <a:prstGeom prst="ellipse">
              <a:avLst/>
            </a:prstGeom>
            <a:solidFill>
              <a:srgbClr val="DCD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Rectangle 66"/>
            <p:cNvSpPr>
              <a:spLocks noChangeArrowheads="1"/>
            </p:cNvSpPr>
            <p:nvPr/>
          </p:nvSpPr>
          <p:spPr bwMode="auto">
            <a:xfrm>
              <a:off x="7471595" y="4637772"/>
              <a:ext cx="1040933" cy="1039598"/>
            </a:xfrm>
            <a:prstGeom prst="rect">
              <a:avLst/>
            </a:pr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Rectangle 67"/>
            <p:cNvSpPr>
              <a:spLocks noChangeArrowheads="1"/>
            </p:cNvSpPr>
            <p:nvPr/>
          </p:nvSpPr>
          <p:spPr bwMode="auto">
            <a:xfrm>
              <a:off x="7619728" y="4787239"/>
              <a:ext cx="744668" cy="7419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Rectangle 68"/>
            <p:cNvSpPr>
              <a:spLocks noChangeArrowheads="1"/>
            </p:cNvSpPr>
            <p:nvPr/>
          </p:nvSpPr>
          <p:spPr bwMode="auto">
            <a:xfrm>
              <a:off x="7957363" y="3551465"/>
              <a:ext cx="69396" cy="1099652"/>
            </a:xfrm>
            <a:prstGeom prst="rect">
              <a:avLst/>
            </a:pr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Rectangle 69"/>
            <p:cNvSpPr>
              <a:spLocks noChangeArrowheads="1"/>
            </p:cNvSpPr>
            <p:nvPr/>
          </p:nvSpPr>
          <p:spPr bwMode="auto">
            <a:xfrm>
              <a:off x="7833253" y="4955390"/>
              <a:ext cx="34304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zh-CN" sz="2600">
                  <a:solidFill>
                    <a:srgbClr val="646366"/>
                  </a:solidFill>
                  <a:latin typeface="Myriad Pro" panose="020B0503030403020204" pitchFamily="34" charset="0"/>
                </a:rPr>
                <a:t>04</a:t>
              </a:r>
              <a:endParaRPr lang="zh-CN" altLang="zh-CN"/>
            </a:p>
          </p:txBody>
        </p:sp>
        <p:sp>
          <p:nvSpPr>
            <p:cNvPr id="64" name="Oval 70"/>
            <p:cNvSpPr>
              <a:spLocks noChangeArrowheads="1"/>
            </p:cNvSpPr>
            <p:nvPr/>
          </p:nvSpPr>
          <p:spPr bwMode="auto">
            <a:xfrm>
              <a:off x="7869284" y="3443367"/>
              <a:ext cx="233543" cy="234877"/>
            </a:xfrm>
            <a:prstGeom prst="ellipse">
              <a:avLst/>
            </a:pr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0" name="矩形 79"/>
          <p:cNvSpPr/>
          <p:nvPr/>
        </p:nvSpPr>
        <p:spPr>
          <a:xfrm>
            <a:off x="1896596" y="4095372"/>
            <a:ext cx="23928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zh-CN" altLang="en-US" sz="1200" dirty="0"/>
              <a:t>毕业论文，泛指专科毕业论文、本科毕业论文、硕士研究生毕业论文、博士研究生毕业论文等，即需要在学业完成前写作并提交的论文，是教学或科研活动的重要组成部分之一。</a:t>
            </a:r>
          </a:p>
        </p:txBody>
      </p:sp>
      <p:sp>
        <p:nvSpPr>
          <p:cNvPr id="81" name="矩形 80"/>
          <p:cNvSpPr/>
          <p:nvPr/>
        </p:nvSpPr>
        <p:spPr>
          <a:xfrm>
            <a:off x="3899310" y="1416118"/>
            <a:ext cx="23928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zh-CN" altLang="en-US" sz="1200" dirty="0"/>
              <a:t>毕业论文，泛指专科毕业论文、本科毕业论文、硕士研究生毕业论文、博士研究生毕业论文等，即需要在学业完成前写作并提交的论文，是教学或科研活动的重要组成部分之一。</a:t>
            </a:r>
          </a:p>
        </p:txBody>
      </p:sp>
      <p:sp>
        <p:nvSpPr>
          <p:cNvPr id="82" name="矩形 81"/>
          <p:cNvSpPr/>
          <p:nvPr/>
        </p:nvSpPr>
        <p:spPr>
          <a:xfrm>
            <a:off x="5839092" y="4153325"/>
            <a:ext cx="23928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zh-CN" altLang="en-US" sz="1200" dirty="0"/>
              <a:t>毕业论文，泛指专科毕业论文、本科毕业论文、硕士研究生毕业论文、博士研究生毕业论文等，即需要在学业完成前写作并提交的论文，是教学或科研活动的重要组成部分之一。</a:t>
            </a:r>
          </a:p>
        </p:txBody>
      </p:sp>
      <p:sp>
        <p:nvSpPr>
          <p:cNvPr id="83" name="矩形 82"/>
          <p:cNvSpPr/>
          <p:nvPr/>
        </p:nvSpPr>
        <p:spPr>
          <a:xfrm>
            <a:off x="7816223" y="1380463"/>
            <a:ext cx="23928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zh-CN" altLang="en-US" sz="1200" dirty="0"/>
              <a:t>毕业论文，泛指专科毕业论文、本科毕业论文、硕士研究生毕业论文、博士研究生毕业论文等，即需要在学业完成前写作并提交的论文，是教学或科研活动的重要组成部分之一。</a:t>
            </a:r>
          </a:p>
        </p:txBody>
      </p:sp>
      <p:sp>
        <p:nvSpPr>
          <p:cNvPr id="85" name="图文框 84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1318"/>
            </a:avLst>
          </a:prstGeom>
          <a:solidFill>
            <a:srgbClr val="0091C0"/>
          </a:solidFill>
          <a:ln>
            <a:solidFill>
              <a:srgbClr val="8AB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56863C"/>
              </a:solidFill>
            </a:endParaRPr>
          </a:p>
        </p:txBody>
      </p:sp>
      <p:sp>
        <p:nvSpPr>
          <p:cNvPr id="86" name="MH_Number_1"/>
          <p:cNvSpPr/>
          <p:nvPr>
            <p:custDataLst>
              <p:tags r:id="rId1"/>
            </p:custDataLst>
          </p:nvPr>
        </p:nvSpPr>
        <p:spPr>
          <a:xfrm>
            <a:off x="1997857" y="466662"/>
            <a:ext cx="498951" cy="498614"/>
          </a:xfrm>
          <a:prstGeom prst="rect">
            <a:avLst/>
          </a:prstGeom>
          <a:solidFill>
            <a:srgbClr val="0091C0"/>
          </a:solidFill>
          <a:ln>
            <a:solidFill>
              <a:srgbClr val="0091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02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7" name="MH_Entry_1"/>
          <p:cNvSpPr/>
          <p:nvPr>
            <p:custDataLst>
              <p:tags r:id="rId2"/>
            </p:custDataLst>
          </p:nvPr>
        </p:nvSpPr>
        <p:spPr>
          <a:xfrm>
            <a:off x="2586342" y="466662"/>
            <a:ext cx="3523154" cy="498614"/>
          </a:xfrm>
          <a:prstGeom prst="rect">
            <a:avLst/>
          </a:prstGeom>
          <a:noFill/>
          <a:ln>
            <a:solidFill>
              <a:srgbClr val="0091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400" spc="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82" grpId="0"/>
      <p:bldP spid="83" grpId="0"/>
      <p:bldP spid="86" grpId="0" animBg="1"/>
      <p:bldP spid="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16"/>
          <p:cNvGrpSpPr/>
          <p:nvPr/>
        </p:nvGrpSpPr>
        <p:grpSpPr bwMode="auto">
          <a:xfrm>
            <a:off x="9958296" y="5448961"/>
            <a:ext cx="461963" cy="490537"/>
            <a:chOff x="9766914" y="6007100"/>
            <a:chExt cx="461963" cy="490538"/>
          </a:xfrm>
          <a:solidFill>
            <a:srgbClr val="FD9619"/>
          </a:solidFill>
        </p:grpSpPr>
        <p:sp>
          <p:nvSpPr>
            <p:cNvPr id="5" name="Freeform 8"/>
            <p:cNvSpPr/>
            <p:nvPr/>
          </p:nvSpPr>
          <p:spPr bwMode="auto">
            <a:xfrm>
              <a:off x="9900264" y="6007100"/>
              <a:ext cx="201613" cy="104775"/>
            </a:xfrm>
            <a:custGeom>
              <a:avLst/>
              <a:gdLst>
                <a:gd name="T0" fmla="*/ 97073 w 27"/>
                <a:gd name="T1" fmla="*/ 29936 h 14"/>
                <a:gd name="T2" fmla="*/ 171744 w 27"/>
                <a:gd name="T3" fmla="*/ 104775 h 14"/>
                <a:gd name="T4" fmla="*/ 201613 w 27"/>
                <a:gd name="T5" fmla="*/ 104775 h 14"/>
                <a:gd name="T6" fmla="*/ 97073 w 27"/>
                <a:gd name="T7" fmla="*/ 0 h 14"/>
                <a:gd name="T8" fmla="*/ 0 w 27"/>
                <a:gd name="T9" fmla="*/ 104775 h 14"/>
                <a:gd name="T10" fmla="*/ 29869 w 27"/>
                <a:gd name="T11" fmla="*/ 104775 h 14"/>
                <a:gd name="T12" fmla="*/ 97073 w 27"/>
                <a:gd name="T13" fmla="*/ 29936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14">
                  <a:moveTo>
                    <a:pt x="13" y="4"/>
                  </a:moveTo>
                  <a:cubicBezTo>
                    <a:pt x="19" y="4"/>
                    <a:pt x="23" y="8"/>
                    <a:pt x="23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8"/>
                    <a:pt x="8" y="4"/>
                    <a:pt x="13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solidFill>
                  <a:prstClr val="black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766914" y="6140450"/>
              <a:ext cx="461963" cy="141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9766914" y="6297613"/>
              <a:ext cx="461963" cy="2000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" name="Freeform 136"/>
          <p:cNvSpPr/>
          <p:nvPr/>
        </p:nvSpPr>
        <p:spPr bwMode="auto">
          <a:xfrm>
            <a:off x="9637621" y="4204361"/>
            <a:ext cx="320675" cy="528637"/>
          </a:xfrm>
          <a:custGeom>
            <a:avLst/>
            <a:gdLst>
              <a:gd name="T0" fmla="*/ 2147483646 w 43"/>
              <a:gd name="T1" fmla="*/ 2147483646 h 71"/>
              <a:gd name="T2" fmla="*/ 1890916069 w 43"/>
              <a:gd name="T3" fmla="*/ 1940291375 h 71"/>
              <a:gd name="T4" fmla="*/ 1223531734 w 43"/>
              <a:gd name="T5" fmla="*/ 1718546768 h 71"/>
              <a:gd name="T6" fmla="*/ 611765867 w 43"/>
              <a:gd name="T7" fmla="*/ 1496794715 h 71"/>
              <a:gd name="T8" fmla="*/ 500536387 w 43"/>
              <a:gd name="T9" fmla="*/ 1219610233 h 71"/>
              <a:gd name="T10" fmla="*/ 667384335 w 43"/>
              <a:gd name="T11" fmla="*/ 942425750 h 71"/>
              <a:gd name="T12" fmla="*/ 1167920723 w 43"/>
              <a:gd name="T13" fmla="*/ 776113572 h 71"/>
              <a:gd name="T14" fmla="*/ 1724068121 w 43"/>
              <a:gd name="T15" fmla="*/ 942425750 h 71"/>
              <a:gd name="T16" fmla="*/ 1890916069 w 43"/>
              <a:gd name="T17" fmla="*/ 1385922411 h 71"/>
              <a:gd name="T18" fmla="*/ 2147483646 w 43"/>
              <a:gd name="T19" fmla="*/ 1330489982 h 71"/>
              <a:gd name="T20" fmla="*/ 2147483646 w 43"/>
              <a:gd name="T21" fmla="*/ 886993321 h 71"/>
              <a:gd name="T22" fmla="*/ 1779686590 w 43"/>
              <a:gd name="T23" fmla="*/ 554368964 h 71"/>
              <a:gd name="T24" fmla="*/ 1501609162 w 43"/>
              <a:gd name="T25" fmla="*/ 498929090 h 71"/>
              <a:gd name="T26" fmla="*/ 1501609162 w 43"/>
              <a:gd name="T27" fmla="*/ 0 h 71"/>
              <a:gd name="T28" fmla="*/ 889843295 w 43"/>
              <a:gd name="T29" fmla="*/ 0 h 71"/>
              <a:gd name="T30" fmla="*/ 889843295 w 43"/>
              <a:gd name="T31" fmla="*/ 498929090 h 71"/>
              <a:gd name="T32" fmla="*/ 611765867 w 43"/>
              <a:gd name="T33" fmla="*/ 554368964 h 71"/>
              <a:gd name="T34" fmla="*/ 222458959 w 43"/>
              <a:gd name="T35" fmla="*/ 831553447 h 71"/>
              <a:gd name="T36" fmla="*/ 111229480 w 43"/>
              <a:gd name="T37" fmla="*/ 1275050107 h 71"/>
              <a:gd name="T38" fmla="*/ 222458959 w 43"/>
              <a:gd name="T39" fmla="*/ 1663106893 h 71"/>
              <a:gd name="T40" fmla="*/ 556154856 w 43"/>
              <a:gd name="T41" fmla="*/ 1940291375 h 71"/>
              <a:gd name="T42" fmla="*/ 1112302254 w 43"/>
              <a:gd name="T43" fmla="*/ 2106603554 h 71"/>
              <a:gd name="T44" fmla="*/ 1668457110 w 43"/>
              <a:gd name="T45" fmla="*/ 2147483646 h 71"/>
              <a:gd name="T46" fmla="*/ 1946534538 w 43"/>
              <a:gd name="T47" fmla="*/ 2147483646 h 71"/>
              <a:gd name="T48" fmla="*/ 2002145549 w 43"/>
              <a:gd name="T49" fmla="*/ 2147483646 h 71"/>
              <a:gd name="T50" fmla="*/ 1946534538 w 43"/>
              <a:gd name="T51" fmla="*/ 2147483646 h 71"/>
              <a:gd name="T52" fmla="*/ 1668457110 w 43"/>
              <a:gd name="T53" fmla="*/ 2147483646 h 71"/>
              <a:gd name="T54" fmla="*/ 1279150202 w 43"/>
              <a:gd name="T55" fmla="*/ 2147483646 h 71"/>
              <a:gd name="T56" fmla="*/ 778613815 w 43"/>
              <a:gd name="T57" fmla="*/ 2147483646 h 71"/>
              <a:gd name="T58" fmla="*/ 500536387 w 43"/>
              <a:gd name="T59" fmla="*/ 2147483646 h 71"/>
              <a:gd name="T60" fmla="*/ 389306908 w 43"/>
              <a:gd name="T61" fmla="*/ 2147483646 h 71"/>
              <a:gd name="T62" fmla="*/ 0 w 43"/>
              <a:gd name="T63" fmla="*/ 2147483646 h 71"/>
              <a:gd name="T64" fmla="*/ 166847948 w 43"/>
              <a:gd name="T65" fmla="*/ 2147483646 h 71"/>
              <a:gd name="T66" fmla="*/ 611765867 w 43"/>
              <a:gd name="T67" fmla="*/ 2147483646 h 71"/>
              <a:gd name="T68" fmla="*/ 889843295 w 43"/>
              <a:gd name="T69" fmla="*/ 2147483646 h 71"/>
              <a:gd name="T70" fmla="*/ 889843295 w 43"/>
              <a:gd name="T71" fmla="*/ 2147483646 h 71"/>
              <a:gd name="T72" fmla="*/ 1501609162 w 43"/>
              <a:gd name="T73" fmla="*/ 2147483646 h 71"/>
              <a:gd name="T74" fmla="*/ 1501609162 w 43"/>
              <a:gd name="T75" fmla="*/ 2147483646 h 71"/>
              <a:gd name="T76" fmla="*/ 1835297601 w 43"/>
              <a:gd name="T77" fmla="*/ 2147483646 h 71"/>
              <a:gd name="T78" fmla="*/ 2147483646 w 43"/>
              <a:gd name="T79" fmla="*/ 2147483646 h 71"/>
              <a:gd name="T80" fmla="*/ 2147483646 w 43"/>
              <a:gd name="T81" fmla="*/ 2147483646 h 71"/>
              <a:gd name="T82" fmla="*/ 2147483646 w 43"/>
              <a:gd name="T83" fmla="*/ 2147483646 h 71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43" h="71">
                <a:moveTo>
                  <a:pt x="41" y="40"/>
                </a:moveTo>
                <a:cubicBezTo>
                  <a:pt x="39" y="38"/>
                  <a:pt x="37" y="36"/>
                  <a:pt x="34" y="35"/>
                </a:cubicBezTo>
                <a:cubicBezTo>
                  <a:pt x="32" y="34"/>
                  <a:pt x="28" y="32"/>
                  <a:pt x="22" y="31"/>
                </a:cubicBezTo>
                <a:cubicBezTo>
                  <a:pt x="16" y="30"/>
                  <a:pt x="12" y="28"/>
                  <a:pt x="11" y="27"/>
                </a:cubicBezTo>
                <a:cubicBezTo>
                  <a:pt x="10" y="26"/>
                  <a:pt x="9" y="24"/>
                  <a:pt x="9" y="22"/>
                </a:cubicBezTo>
                <a:cubicBezTo>
                  <a:pt x="9" y="20"/>
                  <a:pt x="10" y="18"/>
                  <a:pt x="12" y="17"/>
                </a:cubicBezTo>
                <a:cubicBezTo>
                  <a:pt x="14" y="15"/>
                  <a:pt x="17" y="14"/>
                  <a:pt x="21" y="14"/>
                </a:cubicBezTo>
                <a:cubicBezTo>
                  <a:pt x="26" y="14"/>
                  <a:pt x="29" y="15"/>
                  <a:pt x="31" y="17"/>
                </a:cubicBezTo>
                <a:cubicBezTo>
                  <a:pt x="33" y="19"/>
                  <a:pt x="34" y="21"/>
                  <a:pt x="34" y="25"/>
                </a:cubicBezTo>
                <a:cubicBezTo>
                  <a:pt x="41" y="24"/>
                  <a:pt x="41" y="24"/>
                  <a:pt x="41" y="24"/>
                </a:cubicBezTo>
                <a:cubicBezTo>
                  <a:pt x="41" y="21"/>
                  <a:pt x="40" y="18"/>
                  <a:pt x="39" y="16"/>
                </a:cubicBezTo>
                <a:cubicBezTo>
                  <a:pt x="37" y="13"/>
                  <a:pt x="35" y="11"/>
                  <a:pt x="32" y="10"/>
                </a:cubicBezTo>
                <a:cubicBezTo>
                  <a:pt x="30" y="9"/>
                  <a:pt x="29" y="9"/>
                  <a:pt x="27" y="9"/>
                </a:cubicBezTo>
                <a:cubicBezTo>
                  <a:pt x="27" y="0"/>
                  <a:pt x="27" y="0"/>
                  <a:pt x="2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9"/>
                  <a:pt x="16" y="9"/>
                  <a:pt x="16" y="9"/>
                </a:cubicBezTo>
                <a:cubicBezTo>
                  <a:pt x="14" y="9"/>
                  <a:pt x="13" y="9"/>
                  <a:pt x="11" y="10"/>
                </a:cubicBezTo>
                <a:cubicBezTo>
                  <a:pt x="8" y="11"/>
                  <a:pt x="6" y="13"/>
                  <a:pt x="4" y="15"/>
                </a:cubicBezTo>
                <a:cubicBezTo>
                  <a:pt x="3" y="18"/>
                  <a:pt x="2" y="20"/>
                  <a:pt x="2" y="23"/>
                </a:cubicBezTo>
                <a:cubicBezTo>
                  <a:pt x="2" y="25"/>
                  <a:pt x="3" y="28"/>
                  <a:pt x="4" y="30"/>
                </a:cubicBezTo>
                <a:cubicBezTo>
                  <a:pt x="5" y="32"/>
                  <a:pt x="7" y="33"/>
                  <a:pt x="10" y="35"/>
                </a:cubicBezTo>
                <a:cubicBezTo>
                  <a:pt x="12" y="36"/>
                  <a:pt x="15" y="37"/>
                  <a:pt x="20" y="38"/>
                </a:cubicBezTo>
                <a:cubicBezTo>
                  <a:pt x="25" y="39"/>
                  <a:pt x="28" y="40"/>
                  <a:pt x="30" y="41"/>
                </a:cubicBezTo>
                <a:cubicBezTo>
                  <a:pt x="32" y="41"/>
                  <a:pt x="34" y="43"/>
                  <a:pt x="35" y="44"/>
                </a:cubicBezTo>
                <a:cubicBezTo>
                  <a:pt x="36" y="45"/>
                  <a:pt x="36" y="47"/>
                  <a:pt x="36" y="48"/>
                </a:cubicBezTo>
                <a:cubicBezTo>
                  <a:pt x="36" y="50"/>
                  <a:pt x="36" y="51"/>
                  <a:pt x="35" y="53"/>
                </a:cubicBezTo>
                <a:cubicBezTo>
                  <a:pt x="34" y="54"/>
                  <a:pt x="32" y="55"/>
                  <a:pt x="30" y="56"/>
                </a:cubicBezTo>
                <a:cubicBezTo>
                  <a:pt x="28" y="57"/>
                  <a:pt x="25" y="57"/>
                  <a:pt x="23" y="57"/>
                </a:cubicBezTo>
                <a:cubicBezTo>
                  <a:pt x="20" y="57"/>
                  <a:pt x="17" y="57"/>
                  <a:pt x="14" y="56"/>
                </a:cubicBezTo>
                <a:cubicBezTo>
                  <a:pt x="12" y="55"/>
                  <a:pt x="10" y="53"/>
                  <a:pt x="9" y="52"/>
                </a:cubicBezTo>
                <a:cubicBezTo>
                  <a:pt x="8" y="50"/>
                  <a:pt x="7" y="48"/>
                  <a:pt x="7" y="45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9"/>
                  <a:pt x="1" y="52"/>
                  <a:pt x="3" y="55"/>
                </a:cubicBezTo>
                <a:cubicBezTo>
                  <a:pt x="5" y="58"/>
                  <a:pt x="7" y="60"/>
                  <a:pt x="11" y="62"/>
                </a:cubicBezTo>
                <a:cubicBezTo>
                  <a:pt x="12" y="62"/>
                  <a:pt x="14" y="63"/>
                  <a:pt x="16" y="63"/>
                </a:cubicBezTo>
                <a:cubicBezTo>
                  <a:pt x="16" y="71"/>
                  <a:pt x="16" y="71"/>
                  <a:pt x="16" y="71"/>
                </a:cubicBezTo>
                <a:cubicBezTo>
                  <a:pt x="27" y="71"/>
                  <a:pt x="27" y="71"/>
                  <a:pt x="27" y="71"/>
                </a:cubicBezTo>
                <a:cubicBezTo>
                  <a:pt x="27" y="63"/>
                  <a:pt x="27" y="63"/>
                  <a:pt x="27" y="63"/>
                </a:cubicBezTo>
                <a:cubicBezTo>
                  <a:pt x="29" y="63"/>
                  <a:pt x="32" y="63"/>
                  <a:pt x="33" y="62"/>
                </a:cubicBezTo>
                <a:cubicBezTo>
                  <a:pt x="36" y="60"/>
                  <a:pt x="39" y="58"/>
                  <a:pt x="40" y="56"/>
                </a:cubicBezTo>
                <a:cubicBezTo>
                  <a:pt x="42" y="53"/>
                  <a:pt x="43" y="51"/>
                  <a:pt x="43" y="48"/>
                </a:cubicBezTo>
                <a:cubicBezTo>
                  <a:pt x="43" y="45"/>
                  <a:pt x="42" y="42"/>
                  <a:pt x="41" y="40"/>
                </a:cubicBezTo>
                <a:close/>
              </a:path>
            </a:pathLst>
          </a:custGeom>
          <a:solidFill>
            <a:srgbClr val="92D14F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prstClr val="black"/>
              </a:solidFill>
              <a:latin typeface="等线" panose="02010600030101010101" charset="-122"/>
              <a:ea typeface="等线" panose="02010600030101010101" charset="-122"/>
            </a:endParaRPr>
          </a:p>
        </p:txBody>
      </p:sp>
      <p:grpSp>
        <p:nvGrpSpPr>
          <p:cNvPr id="9" name="组合 313"/>
          <p:cNvGrpSpPr/>
          <p:nvPr/>
        </p:nvGrpSpPr>
        <p:grpSpPr bwMode="auto">
          <a:xfrm>
            <a:off x="8714027" y="1646898"/>
            <a:ext cx="403225" cy="512763"/>
            <a:chOff x="7541239" y="0"/>
            <a:chExt cx="403225" cy="512763"/>
          </a:xfrm>
          <a:solidFill>
            <a:srgbClr val="ED7F92"/>
          </a:solidFill>
        </p:grpSpPr>
        <p:sp>
          <p:nvSpPr>
            <p:cNvPr id="10" name="Freeform 142"/>
            <p:cNvSpPr/>
            <p:nvPr/>
          </p:nvSpPr>
          <p:spPr bwMode="auto">
            <a:xfrm>
              <a:off x="7690464" y="0"/>
              <a:ext cx="104775" cy="512763"/>
            </a:xfrm>
            <a:custGeom>
              <a:avLst/>
              <a:gdLst>
                <a:gd name="T0" fmla="*/ 104775 w 14"/>
                <a:gd name="T1" fmla="*/ 460744 h 69"/>
                <a:gd name="T2" fmla="*/ 52388 w 14"/>
                <a:gd name="T3" fmla="*/ 512763 h 69"/>
                <a:gd name="T4" fmla="*/ 0 w 14"/>
                <a:gd name="T5" fmla="*/ 460744 h 69"/>
                <a:gd name="T6" fmla="*/ 0 w 14"/>
                <a:gd name="T7" fmla="*/ 52019 h 69"/>
                <a:gd name="T8" fmla="*/ 52388 w 14"/>
                <a:gd name="T9" fmla="*/ 0 h 69"/>
                <a:gd name="T10" fmla="*/ 104775 w 14"/>
                <a:gd name="T11" fmla="*/ 52019 h 69"/>
                <a:gd name="T12" fmla="*/ 104775 w 14"/>
                <a:gd name="T13" fmla="*/ 460744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69">
                  <a:moveTo>
                    <a:pt x="14" y="62"/>
                  </a:moveTo>
                  <a:cubicBezTo>
                    <a:pt x="14" y="66"/>
                    <a:pt x="11" y="69"/>
                    <a:pt x="7" y="69"/>
                  </a:cubicBezTo>
                  <a:cubicBezTo>
                    <a:pt x="3" y="69"/>
                    <a:pt x="0" y="66"/>
                    <a:pt x="0" y="6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62"/>
                  </a:lnTo>
                  <a:close/>
                </a:path>
              </a:pathLst>
            </a:custGeom>
            <a:grpFill/>
            <a:ln w="9525">
              <a:solidFill>
                <a:srgbClr val="ED7F92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solidFill>
                  <a:prstClr val="white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11" name="Freeform 143"/>
            <p:cNvSpPr/>
            <p:nvPr/>
          </p:nvSpPr>
          <p:spPr bwMode="auto">
            <a:xfrm>
              <a:off x="7541239" y="312738"/>
              <a:ext cx="104775" cy="200025"/>
            </a:xfrm>
            <a:custGeom>
              <a:avLst/>
              <a:gdLst>
                <a:gd name="T0" fmla="*/ 104775 w 14"/>
                <a:gd name="T1" fmla="*/ 148167 h 27"/>
                <a:gd name="T2" fmla="*/ 52388 w 14"/>
                <a:gd name="T3" fmla="*/ 200025 h 27"/>
                <a:gd name="T4" fmla="*/ 0 w 14"/>
                <a:gd name="T5" fmla="*/ 148167 h 27"/>
                <a:gd name="T6" fmla="*/ 0 w 14"/>
                <a:gd name="T7" fmla="*/ 51858 h 27"/>
                <a:gd name="T8" fmla="*/ 52388 w 14"/>
                <a:gd name="T9" fmla="*/ 0 h 27"/>
                <a:gd name="T10" fmla="*/ 104775 w 14"/>
                <a:gd name="T11" fmla="*/ 51858 h 27"/>
                <a:gd name="T12" fmla="*/ 104775 w 14"/>
                <a:gd name="T13" fmla="*/ 148167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27">
                  <a:moveTo>
                    <a:pt x="14" y="20"/>
                  </a:moveTo>
                  <a:cubicBezTo>
                    <a:pt x="14" y="24"/>
                    <a:pt x="11" y="27"/>
                    <a:pt x="7" y="27"/>
                  </a:cubicBezTo>
                  <a:cubicBezTo>
                    <a:pt x="3" y="27"/>
                    <a:pt x="0" y="24"/>
                    <a:pt x="0" y="2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20"/>
                  </a:lnTo>
                  <a:close/>
                </a:path>
              </a:pathLst>
            </a:custGeom>
            <a:grpFill/>
            <a:ln w="9525">
              <a:solidFill>
                <a:srgbClr val="ED7F92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solidFill>
                  <a:prstClr val="white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12" name="Freeform 144"/>
            <p:cNvSpPr/>
            <p:nvPr/>
          </p:nvSpPr>
          <p:spPr bwMode="auto">
            <a:xfrm>
              <a:off x="7839689" y="163513"/>
              <a:ext cx="104775" cy="349250"/>
            </a:xfrm>
            <a:custGeom>
              <a:avLst/>
              <a:gdLst>
                <a:gd name="T0" fmla="*/ 104775 w 14"/>
                <a:gd name="T1" fmla="*/ 297234 h 47"/>
                <a:gd name="T2" fmla="*/ 52388 w 14"/>
                <a:gd name="T3" fmla="*/ 349250 h 47"/>
                <a:gd name="T4" fmla="*/ 0 w 14"/>
                <a:gd name="T5" fmla="*/ 297234 h 47"/>
                <a:gd name="T6" fmla="*/ 0 w 14"/>
                <a:gd name="T7" fmla="*/ 52016 h 47"/>
                <a:gd name="T8" fmla="*/ 52388 w 14"/>
                <a:gd name="T9" fmla="*/ 0 h 47"/>
                <a:gd name="T10" fmla="*/ 104775 w 14"/>
                <a:gd name="T11" fmla="*/ 52016 h 47"/>
                <a:gd name="T12" fmla="*/ 104775 w 14"/>
                <a:gd name="T13" fmla="*/ 297234 h 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47">
                  <a:moveTo>
                    <a:pt x="14" y="40"/>
                  </a:moveTo>
                  <a:cubicBezTo>
                    <a:pt x="14" y="44"/>
                    <a:pt x="11" y="47"/>
                    <a:pt x="7" y="47"/>
                  </a:cubicBezTo>
                  <a:cubicBezTo>
                    <a:pt x="3" y="47"/>
                    <a:pt x="0" y="44"/>
                    <a:pt x="0" y="4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40"/>
                  </a:lnTo>
                  <a:close/>
                </a:path>
              </a:pathLst>
            </a:custGeom>
            <a:grpFill/>
            <a:ln w="9525">
              <a:solidFill>
                <a:srgbClr val="ED7F92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solidFill>
                  <a:prstClr val="white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</p:grpSp>
      <p:sp>
        <p:nvSpPr>
          <p:cNvPr id="13" name="Freeform 271"/>
          <p:cNvSpPr>
            <a:spLocks noEditPoints="1"/>
          </p:cNvSpPr>
          <p:nvPr/>
        </p:nvSpPr>
        <p:spPr bwMode="auto">
          <a:xfrm>
            <a:off x="9172483" y="2907372"/>
            <a:ext cx="449262" cy="446088"/>
          </a:xfrm>
          <a:custGeom>
            <a:avLst/>
            <a:gdLst>
              <a:gd name="T0" fmla="*/ 2147483646 w 60"/>
              <a:gd name="T1" fmla="*/ 2045224262 h 60"/>
              <a:gd name="T2" fmla="*/ 2147483646 w 60"/>
              <a:gd name="T3" fmla="*/ 1271350800 h 60"/>
              <a:gd name="T4" fmla="*/ 2147483646 w 60"/>
              <a:gd name="T5" fmla="*/ 1271350800 h 60"/>
              <a:gd name="T6" fmla="*/ 2147483646 w 60"/>
              <a:gd name="T7" fmla="*/ 1050247283 h 60"/>
              <a:gd name="T8" fmla="*/ 2147483646 w 60"/>
              <a:gd name="T9" fmla="*/ 718588290 h 60"/>
              <a:gd name="T10" fmla="*/ 2147483646 w 60"/>
              <a:gd name="T11" fmla="*/ 221103517 h 60"/>
              <a:gd name="T12" fmla="*/ 2147483646 w 60"/>
              <a:gd name="T13" fmla="*/ 552762510 h 60"/>
              <a:gd name="T14" fmla="*/ 2018369437 w 60"/>
              <a:gd name="T15" fmla="*/ 497484772 h 60"/>
              <a:gd name="T16" fmla="*/ 2018369437 w 60"/>
              <a:gd name="T17" fmla="*/ 0 h 60"/>
              <a:gd name="T18" fmla="*/ 1681977026 w 60"/>
              <a:gd name="T19" fmla="*/ 0 h 60"/>
              <a:gd name="T20" fmla="*/ 1289509231 w 60"/>
              <a:gd name="T21" fmla="*/ 0 h 60"/>
              <a:gd name="T22" fmla="*/ 1289509231 w 60"/>
              <a:gd name="T23" fmla="*/ 497484772 h 60"/>
              <a:gd name="T24" fmla="*/ 1121313026 w 60"/>
              <a:gd name="T25" fmla="*/ 608040248 h 60"/>
              <a:gd name="T26" fmla="*/ 728852718 w 60"/>
              <a:gd name="T27" fmla="*/ 221103517 h 60"/>
              <a:gd name="T28" fmla="*/ 224264103 w 60"/>
              <a:gd name="T29" fmla="*/ 718588290 h 60"/>
              <a:gd name="T30" fmla="*/ 616724411 w 60"/>
              <a:gd name="T31" fmla="*/ 1160802759 h 60"/>
              <a:gd name="T32" fmla="*/ 560656513 w 60"/>
              <a:gd name="T33" fmla="*/ 1271350800 h 60"/>
              <a:gd name="T34" fmla="*/ 0 w 60"/>
              <a:gd name="T35" fmla="*/ 1271350800 h 60"/>
              <a:gd name="T36" fmla="*/ 0 w 60"/>
              <a:gd name="T37" fmla="*/ 2045224262 h 60"/>
              <a:gd name="T38" fmla="*/ 560656513 w 60"/>
              <a:gd name="T39" fmla="*/ 2045224262 h 60"/>
              <a:gd name="T40" fmla="*/ 616724411 w 60"/>
              <a:gd name="T41" fmla="*/ 2147483646 h 60"/>
              <a:gd name="T42" fmla="*/ 224264103 w 60"/>
              <a:gd name="T43" fmla="*/ 2147483646 h 60"/>
              <a:gd name="T44" fmla="*/ 728852718 w 60"/>
              <a:gd name="T45" fmla="*/ 2147483646 h 60"/>
              <a:gd name="T46" fmla="*/ 1121313026 w 60"/>
              <a:gd name="T47" fmla="*/ 2147483646 h 60"/>
              <a:gd name="T48" fmla="*/ 1289509231 w 60"/>
              <a:gd name="T49" fmla="*/ 2147483646 h 60"/>
              <a:gd name="T50" fmla="*/ 1289509231 w 60"/>
              <a:gd name="T51" fmla="*/ 2147483646 h 60"/>
              <a:gd name="T52" fmla="*/ 1681977026 w 60"/>
              <a:gd name="T53" fmla="*/ 2147483646 h 60"/>
              <a:gd name="T54" fmla="*/ 2018369437 w 60"/>
              <a:gd name="T55" fmla="*/ 2147483646 h 60"/>
              <a:gd name="T56" fmla="*/ 2018369437 w 60"/>
              <a:gd name="T57" fmla="*/ 2147483646 h 60"/>
              <a:gd name="T58" fmla="*/ 2147483646 w 60"/>
              <a:gd name="T59" fmla="*/ 2147483646 h 60"/>
              <a:gd name="T60" fmla="*/ 2147483646 w 60"/>
              <a:gd name="T61" fmla="*/ 2147483646 h 60"/>
              <a:gd name="T62" fmla="*/ 2147483646 w 60"/>
              <a:gd name="T63" fmla="*/ 2147483646 h 60"/>
              <a:gd name="T64" fmla="*/ 2147483646 w 60"/>
              <a:gd name="T65" fmla="*/ 2147483646 h 60"/>
              <a:gd name="T66" fmla="*/ 2147483646 w 60"/>
              <a:gd name="T67" fmla="*/ 2045224262 h 60"/>
              <a:gd name="T68" fmla="*/ 2147483646 w 60"/>
              <a:gd name="T69" fmla="*/ 2045224262 h 60"/>
              <a:gd name="T70" fmla="*/ 1681977026 w 60"/>
              <a:gd name="T71" fmla="*/ 2147483646 h 60"/>
              <a:gd name="T72" fmla="*/ 1681977026 w 60"/>
              <a:gd name="T73" fmla="*/ 2147483646 h 60"/>
              <a:gd name="T74" fmla="*/ 953116821 w 60"/>
              <a:gd name="T75" fmla="*/ 1658287531 h 60"/>
              <a:gd name="T76" fmla="*/ 1681977026 w 60"/>
              <a:gd name="T77" fmla="*/ 994969545 h 60"/>
              <a:gd name="T78" fmla="*/ 2147483646 w 60"/>
              <a:gd name="T79" fmla="*/ 1658287531 h 60"/>
              <a:gd name="T80" fmla="*/ 1681977026 w 60"/>
              <a:gd name="T81" fmla="*/ 2147483646 h 6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60" h="60">
                <a:moveTo>
                  <a:pt x="60" y="37"/>
                </a:moveTo>
                <a:cubicBezTo>
                  <a:pt x="60" y="23"/>
                  <a:pt x="60" y="23"/>
                  <a:pt x="60" y="23"/>
                </a:cubicBezTo>
                <a:cubicBezTo>
                  <a:pt x="52" y="23"/>
                  <a:pt x="52" y="23"/>
                  <a:pt x="52" y="23"/>
                </a:cubicBezTo>
                <a:cubicBezTo>
                  <a:pt x="52" y="22"/>
                  <a:pt x="51" y="20"/>
                  <a:pt x="50" y="19"/>
                </a:cubicBezTo>
                <a:cubicBezTo>
                  <a:pt x="56" y="13"/>
                  <a:pt x="56" y="13"/>
                  <a:pt x="56" y="13"/>
                </a:cubicBezTo>
                <a:cubicBezTo>
                  <a:pt x="46" y="4"/>
                  <a:pt x="46" y="4"/>
                  <a:pt x="46" y="4"/>
                </a:cubicBezTo>
                <a:cubicBezTo>
                  <a:pt x="41" y="10"/>
                  <a:pt x="41" y="10"/>
                  <a:pt x="41" y="10"/>
                </a:cubicBezTo>
                <a:cubicBezTo>
                  <a:pt x="39" y="9"/>
                  <a:pt x="38" y="9"/>
                  <a:pt x="36" y="9"/>
                </a:cubicBezTo>
                <a:cubicBezTo>
                  <a:pt x="36" y="0"/>
                  <a:pt x="36" y="0"/>
                  <a:pt x="36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9"/>
                  <a:pt x="23" y="9"/>
                  <a:pt x="23" y="9"/>
                </a:cubicBezTo>
                <a:cubicBezTo>
                  <a:pt x="22" y="10"/>
                  <a:pt x="21" y="10"/>
                  <a:pt x="20" y="11"/>
                </a:cubicBezTo>
                <a:cubicBezTo>
                  <a:pt x="13" y="4"/>
                  <a:pt x="13" y="4"/>
                  <a:pt x="13" y="4"/>
                </a:cubicBezTo>
                <a:cubicBezTo>
                  <a:pt x="4" y="13"/>
                  <a:pt x="4" y="13"/>
                  <a:pt x="4" y="13"/>
                </a:cubicBezTo>
                <a:cubicBezTo>
                  <a:pt x="11" y="21"/>
                  <a:pt x="11" y="21"/>
                  <a:pt x="11" y="21"/>
                </a:cubicBezTo>
                <a:cubicBezTo>
                  <a:pt x="11" y="21"/>
                  <a:pt x="10" y="22"/>
                  <a:pt x="10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7"/>
                  <a:pt x="0" y="37"/>
                  <a:pt x="0" y="37"/>
                </a:cubicBezTo>
                <a:cubicBezTo>
                  <a:pt x="10" y="37"/>
                  <a:pt x="10" y="37"/>
                  <a:pt x="10" y="37"/>
                </a:cubicBezTo>
                <a:cubicBezTo>
                  <a:pt x="10" y="38"/>
                  <a:pt x="11" y="38"/>
                  <a:pt x="11" y="39"/>
                </a:cubicBezTo>
                <a:cubicBezTo>
                  <a:pt x="4" y="46"/>
                  <a:pt x="4" y="46"/>
                  <a:pt x="4" y="46"/>
                </a:cubicBezTo>
                <a:cubicBezTo>
                  <a:pt x="13" y="56"/>
                  <a:pt x="13" y="56"/>
                  <a:pt x="13" y="56"/>
                </a:cubicBezTo>
                <a:cubicBezTo>
                  <a:pt x="20" y="49"/>
                  <a:pt x="20" y="49"/>
                  <a:pt x="20" y="49"/>
                </a:cubicBezTo>
                <a:cubicBezTo>
                  <a:pt x="21" y="50"/>
                  <a:pt x="22" y="50"/>
                  <a:pt x="23" y="51"/>
                </a:cubicBezTo>
                <a:cubicBezTo>
                  <a:pt x="23" y="60"/>
                  <a:pt x="23" y="60"/>
                  <a:pt x="23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1"/>
                  <a:pt x="36" y="51"/>
                  <a:pt x="36" y="51"/>
                </a:cubicBezTo>
                <a:cubicBezTo>
                  <a:pt x="38" y="51"/>
                  <a:pt x="39" y="51"/>
                  <a:pt x="41" y="50"/>
                </a:cubicBezTo>
                <a:cubicBezTo>
                  <a:pt x="46" y="56"/>
                  <a:pt x="46" y="56"/>
                  <a:pt x="46" y="56"/>
                </a:cubicBezTo>
                <a:cubicBezTo>
                  <a:pt x="56" y="46"/>
                  <a:pt x="56" y="46"/>
                  <a:pt x="56" y="46"/>
                </a:cubicBezTo>
                <a:cubicBezTo>
                  <a:pt x="50" y="41"/>
                  <a:pt x="50" y="41"/>
                  <a:pt x="50" y="41"/>
                </a:cubicBezTo>
                <a:cubicBezTo>
                  <a:pt x="51" y="40"/>
                  <a:pt x="52" y="38"/>
                  <a:pt x="52" y="37"/>
                </a:cubicBezTo>
                <a:lnTo>
                  <a:pt x="60" y="37"/>
                </a:lnTo>
                <a:close/>
                <a:moveTo>
                  <a:pt x="30" y="42"/>
                </a:moveTo>
                <a:cubicBezTo>
                  <a:pt x="30" y="42"/>
                  <a:pt x="30" y="42"/>
                  <a:pt x="30" y="42"/>
                </a:cubicBezTo>
                <a:cubicBezTo>
                  <a:pt x="23" y="42"/>
                  <a:pt x="17" y="37"/>
                  <a:pt x="17" y="30"/>
                </a:cubicBezTo>
                <a:cubicBezTo>
                  <a:pt x="17" y="23"/>
                  <a:pt x="23" y="18"/>
                  <a:pt x="30" y="18"/>
                </a:cubicBezTo>
                <a:cubicBezTo>
                  <a:pt x="37" y="18"/>
                  <a:pt x="42" y="23"/>
                  <a:pt x="42" y="30"/>
                </a:cubicBezTo>
                <a:cubicBezTo>
                  <a:pt x="42" y="37"/>
                  <a:pt x="37" y="42"/>
                  <a:pt x="30" y="42"/>
                </a:cubicBezTo>
                <a:close/>
              </a:path>
            </a:pathLst>
          </a:custGeom>
          <a:solidFill>
            <a:srgbClr val="0091C0"/>
          </a:solidFill>
          <a:ln>
            <a:solidFill>
              <a:srgbClr val="0091C0"/>
            </a:solidFill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prstClr val="white"/>
              </a:solidFill>
              <a:latin typeface="等线" panose="02010600030101010101" charset="-122"/>
              <a:ea typeface="等线" panose="02010600030101010101" charset="-122"/>
            </a:endParaRPr>
          </a:p>
        </p:txBody>
      </p:sp>
      <p:sp>
        <p:nvSpPr>
          <p:cNvPr id="14" name="五边形 13"/>
          <p:cNvSpPr/>
          <p:nvPr/>
        </p:nvSpPr>
        <p:spPr>
          <a:xfrm>
            <a:off x="1522128" y="1646898"/>
            <a:ext cx="6111875" cy="754063"/>
          </a:xfrm>
          <a:prstGeom prst="homePlate">
            <a:avLst>
              <a:gd name="adj" fmla="val 64582"/>
            </a:avLst>
          </a:prstGeom>
          <a:solidFill>
            <a:srgbClr val="ED7F92"/>
          </a:solidFill>
          <a:ln>
            <a:solidFill>
              <a:srgbClr val="ED7F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五边形 14"/>
          <p:cNvSpPr/>
          <p:nvPr/>
        </p:nvSpPr>
        <p:spPr>
          <a:xfrm>
            <a:off x="1522127" y="2874035"/>
            <a:ext cx="6565900" cy="754062"/>
          </a:xfrm>
          <a:prstGeom prst="homePlate">
            <a:avLst>
              <a:gd name="adj" fmla="val 64582"/>
            </a:avLst>
          </a:prstGeom>
          <a:solidFill>
            <a:srgbClr val="0091C0"/>
          </a:solidFill>
          <a:ln>
            <a:solidFill>
              <a:srgbClr val="0091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五边形 15"/>
          <p:cNvSpPr/>
          <p:nvPr/>
        </p:nvSpPr>
        <p:spPr>
          <a:xfrm>
            <a:off x="1506253" y="4102760"/>
            <a:ext cx="7186613" cy="754062"/>
          </a:xfrm>
          <a:prstGeom prst="homePlate">
            <a:avLst>
              <a:gd name="adj" fmla="val 64582"/>
            </a:avLst>
          </a:prstGeom>
          <a:solidFill>
            <a:srgbClr val="92D14F"/>
          </a:solidFill>
          <a:ln>
            <a:solidFill>
              <a:srgbClr val="92D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latin typeface="等线" panose="02010600030101010101" charset="-122"/>
              <a:ea typeface="等线" panose="02010600030101010101" charset="-122"/>
            </a:endParaRPr>
          </a:p>
        </p:txBody>
      </p:sp>
      <p:sp>
        <p:nvSpPr>
          <p:cNvPr id="17" name="五边形 16"/>
          <p:cNvSpPr/>
          <p:nvPr/>
        </p:nvSpPr>
        <p:spPr>
          <a:xfrm>
            <a:off x="1522128" y="5329898"/>
            <a:ext cx="7656513" cy="754063"/>
          </a:xfrm>
          <a:prstGeom prst="homePlate">
            <a:avLst>
              <a:gd name="adj" fmla="val 64582"/>
            </a:avLst>
          </a:prstGeom>
          <a:solidFill>
            <a:srgbClr val="FD96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latin typeface="等线" panose="02010600030101010101" charset="-122"/>
              <a:ea typeface="等线" panose="02010600030101010101" charset="-122"/>
            </a:endParaRPr>
          </a:p>
        </p:txBody>
      </p:sp>
      <p:sp>
        <p:nvSpPr>
          <p:cNvPr id="22" name="TextBox 7"/>
          <p:cNvSpPr txBox="1"/>
          <p:nvPr/>
        </p:nvSpPr>
        <p:spPr>
          <a:xfrm>
            <a:off x="1582578" y="1654596"/>
            <a:ext cx="5646185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zh-CN" altLang="en-US" sz="1400" dirty="0">
                <a:solidFill>
                  <a:schemeClr val="bg1"/>
                </a:solidFill>
              </a:rPr>
              <a:t>毕业论文，泛指专科毕业论文、本科毕业论文、硕士研究生毕业论文、博士研究生毕业论文等，是教学或科研活动的重要组成部分之一。</a:t>
            </a:r>
          </a:p>
        </p:txBody>
      </p:sp>
      <p:sp>
        <p:nvSpPr>
          <p:cNvPr id="23" name="TextBox 7"/>
          <p:cNvSpPr txBox="1"/>
          <p:nvPr/>
        </p:nvSpPr>
        <p:spPr>
          <a:xfrm>
            <a:off x="1522127" y="2889433"/>
            <a:ext cx="59659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zh-CN" altLang="en-US" sz="1400" dirty="0">
                <a:solidFill>
                  <a:schemeClr val="bg1"/>
                </a:solidFill>
              </a:rPr>
              <a:t>毕业论文，泛指专科毕业论文、本科毕业论文、硕士研究生毕业论文、博士研究生毕业论文等，是教学或科研活动的重要组成部分之一。</a:t>
            </a:r>
          </a:p>
        </p:txBody>
      </p:sp>
      <p:sp>
        <p:nvSpPr>
          <p:cNvPr id="24" name="TextBox 7"/>
          <p:cNvSpPr txBox="1"/>
          <p:nvPr/>
        </p:nvSpPr>
        <p:spPr>
          <a:xfrm>
            <a:off x="1582577" y="4118158"/>
            <a:ext cx="6505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zh-CN" altLang="en-US" sz="1400" dirty="0">
                <a:solidFill>
                  <a:schemeClr val="bg1"/>
                </a:solidFill>
              </a:rPr>
              <a:t>毕业论文，泛指专科毕业论文、本科毕业论文、硕士研究生毕业论文、博士研究生毕业论文等，是教学或科研活动的重要组成部分之一。</a:t>
            </a:r>
          </a:p>
        </p:txBody>
      </p:sp>
      <p:sp>
        <p:nvSpPr>
          <p:cNvPr id="25" name="TextBox 7"/>
          <p:cNvSpPr txBox="1"/>
          <p:nvPr/>
        </p:nvSpPr>
        <p:spPr>
          <a:xfrm>
            <a:off x="1582578" y="5329897"/>
            <a:ext cx="69290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zh-CN" altLang="en-US" sz="1400" dirty="0">
                <a:solidFill>
                  <a:schemeClr val="bg1"/>
                </a:solidFill>
              </a:rPr>
              <a:t>毕业论文，泛指专科毕业论文、本科毕业论文、硕士研究生毕业论文、博士研究生毕业论文等，是教学或科研活动的重要组成部分之一。</a:t>
            </a:r>
          </a:p>
        </p:txBody>
      </p:sp>
      <p:sp>
        <p:nvSpPr>
          <p:cNvPr id="26" name="图文框 25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1318"/>
            </a:avLst>
          </a:prstGeom>
          <a:solidFill>
            <a:srgbClr val="0091C0"/>
          </a:solidFill>
          <a:ln>
            <a:solidFill>
              <a:srgbClr val="8AB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rgbClr val="56863C"/>
              </a:solidFill>
            </a:endParaRPr>
          </a:p>
        </p:txBody>
      </p:sp>
      <p:sp>
        <p:nvSpPr>
          <p:cNvPr id="27" name="MH_Number_1"/>
          <p:cNvSpPr/>
          <p:nvPr>
            <p:custDataLst>
              <p:tags r:id="rId1"/>
            </p:custDataLst>
          </p:nvPr>
        </p:nvSpPr>
        <p:spPr>
          <a:xfrm>
            <a:off x="1997857" y="466662"/>
            <a:ext cx="498951" cy="498614"/>
          </a:xfrm>
          <a:prstGeom prst="rect">
            <a:avLst/>
          </a:prstGeom>
          <a:solidFill>
            <a:srgbClr val="0091C0"/>
          </a:solidFill>
          <a:ln>
            <a:solidFill>
              <a:srgbClr val="0091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02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MH_Entry_1"/>
          <p:cNvSpPr/>
          <p:nvPr>
            <p:custDataLst>
              <p:tags r:id="rId2"/>
            </p:custDataLst>
          </p:nvPr>
        </p:nvSpPr>
        <p:spPr>
          <a:xfrm>
            <a:off x="2586342" y="466662"/>
            <a:ext cx="3523154" cy="498614"/>
          </a:xfrm>
          <a:prstGeom prst="rect">
            <a:avLst/>
          </a:prstGeom>
          <a:noFill/>
          <a:ln>
            <a:solidFill>
              <a:srgbClr val="0091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400" spc="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2" grpId="0"/>
      <p:bldP spid="23" grpId="0"/>
      <p:bldP spid="24" grpId="0"/>
      <p:bldP spid="25" grpId="0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图片 1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-68276"/>
            <a:ext cx="9144000" cy="6926276"/>
          </a:xfrm>
          <a:prstGeom prst="rect">
            <a:avLst/>
          </a:prstGeom>
        </p:spPr>
      </p:pic>
      <p:grpSp>
        <p:nvGrpSpPr>
          <p:cNvPr id="75" name="组合 74"/>
          <p:cNvGrpSpPr/>
          <p:nvPr/>
        </p:nvGrpSpPr>
        <p:grpSpPr>
          <a:xfrm>
            <a:off x="3054278" y="5242423"/>
            <a:ext cx="1163638" cy="1822450"/>
            <a:chOff x="2854253" y="600075"/>
            <a:chExt cx="1163638" cy="1822450"/>
          </a:xfrm>
        </p:grpSpPr>
        <p:sp>
          <p:nvSpPr>
            <p:cNvPr id="52" name="Freeform 49"/>
            <p:cNvSpPr>
              <a:spLocks noEditPoints="1"/>
            </p:cNvSpPr>
            <p:nvPr/>
          </p:nvSpPr>
          <p:spPr bwMode="auto">
            <a:xfrm>
              <a:off x="2854253" y="600075"/>
              <a:ext cx="1163638" cy="1822450"/>
            </a:xfrm>
            <a:custGeom>
              <a:avLst/>
              <a:gdLst>
                <a:gd name="T0" fmla="*/ 83 w 469"/>
                <a:gd name="T1" fmla="*/ 734 h 735"/>
                <a:gd name="T2" fmla="*/ 77 w 469"/>
                <a:gd name="T3" fmla="*/ 731 h 735"/>
                <a:gd name="T4" fmla="*/ 56 w 469"/>
                <a:gd name="T5" fmla="*/ 647 h 735"/>
                <a:gd name="T6" fmla="*/ 57 w 469"/>
                <a:gd name="T7" fmla="*/ 646 h 735"/>
                <a:gd name="T8" fmla="*/ 67 w 469"/>
                <a:gd name="T9" fmla="*/ 587 h 735"/>
                <a:gd name="T10" fmla="*/ 73 w 469"/>
                <a:gd name="T11" fmla="*/ 582 h 735"/>
                <a:gd name="T12" fmla="*/ 62 w 469"/>
                <a:gd name="T13" fmla="*/ 550 h 735"/>
                <a:gd name="T14" fmla="*/ 201 w 469"/>
                <a:gd name="T15" fmla="*/ 524 h 735"/>
                <a:gd name="T16" fmla="*/ 232 w 469"/>
                <a:gd name="T17" fmla="*/ 529 h 735"/>
                <a:gd name="T18" fmla="*/ 245 w 469"/>
                <a:gd name="T19" fmla="*/ 505 h 735"/>
                <a:gd name="T20" fmla="*/ 267 w 469"/>
                <a:gd name="T21" fmla="*/ 447 h 735"/>
                <a:gd name="T22" fmla="*/ 331 w 469"/>
                <a:gd name="T23" fmla="*/ 390 h 735"/>
                <a:gd name="T24" fmla="*/ 419 w 469"/>
                <a:gd name="T25" fmla="*/ 297 h 735"/>
                <a:gd name="T26" fmla="*/ 419 w 469"/>
                <a:gd name="T27" fmla="*/ 140 h 735"/>
                <a:gd name="T28" fmla="*/ 289 w 469"/>
                <a:gd name="T29" fmla="*/ 54 h 735"/>
                <a:gd name="T30" fmla="*/ 66 w 469"/>
                <a:gd name="T31" fmla="*/ 156 h 735"/>
                <a:gd name="T32" fmla="*/ 96 w 469"/>
                <a:gd name="T33" fmla="*/ 342 h 735"/>
                <a:gd name="T34" fmla="*/ 100 w 469"/>
                <a:gd name="T35" fmla="*/ 346 h 735"/>
                <a:gd name="T36" fmla="*/ 135 w 469"/>
                <a:gd name="T37" fmla="*/ 486 h 735"/>
                <a:gd name="T38" fmla="*/ 120 w 469"/>
                <a:gd name="T39" fmla="*/ 497 h 735"/>
                <a:gd name="T40" fmla="*/ 109 w 469"/>
                <a:gd name="T41" fmla="*/ 482 h 735"/>
                <a:gd name="T42" fmla="*/ 79 w 469"/>
                <a:gd name="T43" fmla="*/ 362 h 735"/>
                <a:gd name="T44" fmla="*/ 75 w 469"/>
                <a:gd name="T45" fmla="*/ 357 h 735"/>
                <a:gd name="T46" fmla="*/ 42 w 469"/>
                <a:gd name="T47" fmla="*/ 147 h 735"/>
                <a:gd name="T48" fmla="*/ 294 w 469"/>
                <a:gd name="T49" fmla="*/ 29 h 735"/>
                <a:gd name="T50" fmla="*/ 442 w 469"/>
                <a:gd name="T51" fmla="*/ 128 h 735"/>
                <a:gd name="T52" fmla="*/ 443 w 469"/>
                <a:gd name="T53" fmla="*/ 306 h 735"/>
                <a:gd name="T54" fmla="*/ 344 w 469"/>
                <a:gd name="T55" fmla="*/ 413 h 735"/>
                <a:gd name="T56" fmla="*/ 289 w 469"/>
                <a:gd name="T57" fmla="*/ 460 h 735"/>
                <a:gd name="T58" fmla="*/ 270 w 469"/>
                <a:gd name="T59" fmla="*/ 511 h 735"/>
                <a:gd name="T60" fmla="*/ 232 w 469"/>
                <a:gd name="T61" fmla="*/ 555 h 735"/>
                <a:gd name="T62" fmla="*/ 197 w 469"/>
                <a:gd name="T63" fmla="*/ 550 h 735"/>
                <a:gd name="T64" fmla="*/ 87 w 469"/>
                <a:gd name="T65" fmla="*/ 557 h 735"/>
                <a:gd name="T66" fmla="*/ 99 w 469"/>
                <a:gd name="T67" fmla="*/ 570 h 735"/>
                <a:gd name="T68" fmla="*/ 100 w 469"/>
                <a:gd name="T69" fmla="*/ 571 h 735"/>
                <a:gd name="T70" fmla="*/ 232 w 469"/>
                <a:gd name="T71" fmla="*/ 582 h 735"/>
                <a:gd name="T72" fmla="*/ 237 w 469"/>
                <a:gd name="T73" fmla="*/ 617 h 735"/>
                <a:gd name="T74" fmla="*/ 101 w 469"/>
                <a:gd name="T75" fmla="*/ 601 h 735"/>
                <a:gd name="T76" fmla="*/ 97 w 469"/>
                <a:gd name="T77" fmla="*/ 599 h 735"/>
                <a:gd name="T78" fmla="*/ 83 w 469"/>
                <a:gd name="T79" fmla="*/ 607 h 735"/>
                <a:gd name="T80" fmla="*/ 79 w 469"/>
                <a:gd name="T81" fmla="*/ 632 h 735"/>
                <a:gd name="T82" fmla="*/ 207 w 469"/>
                <a:gd name="T83" fmla="*/ 650 h 735"/>
                <a:gd name="T84" fmla="*/ 227 w 469"/>
                <a:gd name="T85" fmla="*/ 681 h 735"/>
                <a:gd name="T86" fmla="*/ 205 w 469"/>
                <a:gd name="T87" fmla="*/ 700 h 735"/>
                <a:gd name="T88" fmla="*/ 75 w 469"/>
                <a:gd name="T89" fmla="*/ 665 h 735"/>
                <a:gd name="T90" fmla="*/ 96 w 469"/>
                <a:gd name="T91" fmla="*/ 713 h 735"/>
                <a:gd name="T92" fmla="*/ 95 w 469"/>
                <a:gd name="T93" fmla="*/ 731 h 735"/>
                <a:gd name="T94" fmla="*/ 83 w 469"/>
                <a:gd name="T95" fmla="*/ 734 h 735"/>
                <a:gd name="T96" fmla="*/ 102 w 469"/>
                <a:gd name="T97" fmla="*/ 653 h 735"/>
                <a:gd name="T98" fmla="*/ 198 w 469"/>
                <a:gd name="T99" fmla="*/ 676 h 735"/>
                <a:gd name="T100" fmla="*/ 193 w 469"/>
                <a:gd name="T101" fmla="*/ 672 h 735"/>
                <a:gd name="T102" fmla="*/ 102 w 469"/>
                <a:gd name="T103" fmla="*/ 653 h 735"/>
                <a:gd name="T104" fmla="*/ 137 w 469"/>
                <a:gd name="T105" fmla="*/ 589 h 735"/>
                <a:gd name="T106" fmla="*/ 215 w 469"/>
                <a:gd name="T107" fmla="*/ 602 h 735"/>
                <a:gd name="T108" fmla="*/ 212 w 469"/>
                <a:gd name="T109" fmla="*/ 599 h 735"/>
                <a:gd name="T110" fmla="*/ 137 w 469"/>
                <a:gd name="T111" fmla="*/ 589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69" h="735">
                  <a:moveTo>
                    <a:pt x="83" y="734"/>
                  </a:moveTo>
                  <a:cubicBezTo>
                    <a:pt x="81" y="734"/>
                    <a:pt x="79" y="732"/>
                    <a:pt x="77" y="731"/>
                  </a:cubicBezTo>
                  <a:cubicBezTo>
                    <a:pt x="38" y="687"/>
                    <a:pt x="44" y="661"/>
                    <a:pt x="56" y="647"/>
                  </a:cubicBezTo>
                  <a:cubicBezTo>
                    <a:pt x="57" y="646"/>
                    <a:pt x="57" y="646"/>
                    <a:pt x="57" y="646"/>
                  </a:cubicBezTo>
                  <a:cubicBezTo>
                    <a:pt x="43" y="624"/>
                    <a:pt x="46" y="603"/>
                    <a:pt x="67" y="587"/>
                  </a:cubicBezTo>
                  <a:cubicBezTo>
                    <a:pt x="69" y="585"/>
                    <a:pt x="71" y="584"/>
                    <a:pt x="73" y="582"/>
                  </a:cubicBezTo>
                  <a:cubicBezTo>
                    <a:pt x="61" y="570"/>
                    <a:pt x="60" y="558"/>
                    <a:pt x="62" y="550"/>
                  </a:cubicBezTo>
                  <a:cubicBezTo>
                    <a:pt x="75" y="502"/>
                    <a:pt x="151" y="515"/>
                    <a:pt x="201" y="524"/>
                  </a:cubicBezTo>
                  <a:cubicBezTo>
                    <a:pt x="214" y="527"/>
                    <a:pt x="227" y="529"/>
                    <a:pt x="232" y="529"/>
                  </a:cubicBezTo>
                  <a:cubicBezTo>
                    <a:pt x="238" y="529"/>
                    <a:pt x="239" y="528"/>
                    <a:pt x="245" y="505"/>
                  </a:cubicBezTo>
                  <a:cubicBezTo>
                    <a:pt x="249" y="490"/>
                    <a:pt x="254" y="469"/>
                    <a:pt x="267" y="447"/>
                  </a:cubicBezTo>
                  <a:cubicBezTo>
                    <a:pt x="282" y="419"/>
                    <a:pt x="306" y="405"/>
                    <a:pt x="331" y="390"/>
                  </a:cubicBezTo>
                  <a:cubicBezTo>
                    <a:pt x="364" y="371"/>
                    <a:pt x="397" y="351"/>
                    <a:pt x="419" y="297"/>
                  </a:cubicBezTo>
                  <a:cubicBezTo>
                    <a:pt x="442" y="238"/>
                    <a:pt x="442" y="184"/>
                    <a:pt x="419" y="140"/>
                  </a:cubicBezTo>
                  <a:cubicBezTo>
                    <a:pt x="395" y="97"/>
                    <a:pt x="349" y="66"/>
                    <a:pt x="289" y="54"/>
                  </a:cubicBezTo>
                  <a:cubicBezTo>
                    <a:pt x="164" y="28"/>
                    <a:pt x="91" y="93"/>
                    <a:pt x="66" y="156"/>
                  </a:cubicBezTo>
                  <a:cubicBezTo>
                    <a:pt x="30" y="250"/>
                    <a:pt x="68" y="303"/>
                    <a:pt x="96" y="342"/>
                  </a:cubicBezTo>
                  <a:cubicBezTo>
                    <a:pt x="100" y="346"/>
                    <a:pt x="100" y="346"/>
                    <a:pt x="100" y="346"/>
                  </a:cubicBezTo>
                  <a:cubicBezTo>
                    <a:pt x="135" y="395"/>
                    <a:pt x="140" y="456"/>
                    <a:pt x="135" y="486"/>
                  </a:cubicBezTo>
                  <a:cubicBezTo>
                    <a:pt x="134" y="493"/>
                    <a:pt x="127" y="498"/>
                    <a:pt x="120" y="497"/>
                  </a:cubicBezTo>
                  <a:cubicBezTo>
                    <a:pt x="113" y="495"/>
                    <a:pt x="108" y="489"/>
                    <a:pt x="109" y="482"/>
                  </a:cubicBezTo>
                  <a:cubicBezTo>
                    <a:pt x="114" y="457"/>
                    <a:pt x="109" y="403"/>
                    <a:pt x="79" y="362"/>
                  </a:cubicBezTo>
                  <a:cubicBezTo>
                    <a:pt x="75" y="357"/>
                    <a:pt x="75" y="357"/>
                    <a:pt x="75" y="357"/>
                  </a:cubicBezTo>
                  <a:cubicBezTo>
                    <a:pt x="47" y="319"/>
                    <a:pt x="0" y="254"/>
                    <a:pt x="42" y="147"/>
                  </a:cubicBezTo>
                  <a:cubicBezTo>
                    <a:pt x="70" y="74"/>
                    <a:pt x="153" y="0"/>
                    <a:pt x="294" y="29"/>
                  </a:cubicBezTo>
                  <a:cubicBezTo>
                    <a:pt x="362" y="43"/>
                    <a:pt x="414" y="78"/>
                    <a:pt x="442" y="128"/>
                  </a:cubicBezTo>
                  <a:cubicBezTo>
                    <a:pt x="469" y="179"/>
                    <a:pt x="469" y="240"/>
                    <a:pt x="443" y="306"/>
                  </a:cubicBezTo>
                  <a:cubicBezTo>
                    <a:pt x="418" y="369"/>
                    <a:pt x="379" y="392"/>
                    <a:pt x="344" y="413"/>
                  </a:cubicBezTo>
                  <a:cubicBezTo>
                    <a:pt x="321" y="426"/>
                    <a:pt x="302" y="438"/>
                    <a:pt x="289" y="460"/>
                  </a:cubicBezTo>
                  <a:cubicBezTo>
                    <a:pt x="278" y="479"/>
                    <a:pt x="274" y="497"/>
                    <a:pt x="270" y="511"/>
                  </a:cubicBezTo>
                  <a:cubicBezTo>
                    <a:pt x="265" y="533"/>
                    <a:pt x="259" y="555"/>
                    <a:pt x="232" y="555"/>
                  </a:cubicBezTo>
                  <a:cubicBezTo>
                    <a:pt x="224" y="555"/>
                    <a:pt x="212" y="553"/>
                    <a:pt x="197" y="550"/>
                  </a:cubicBezTo>
                  <a:cubicBezTo>
                    <a:pt x="161" y="543"/>
                    <a:pt x="94" y="531"/>
                    <a:pt x="87" y="557"/>
                  </a:cubicBezTo>
                  <a:cubicBezTo>
                    <a:pt x="87" y="558"/>
                    <a:pt x="89" y="563"/>
                    <a:pt x="99" y="570"/>
                  </a:cubicBezTo>
                  <a:cubicBezTo>
                    <a:pt x="99" y="570"/>
                    <a:pt x="99" y="570"/>
                    <a:pt x="100" y="571"/>
                  </a:cubicBezTo>
                  <a:cubicBezTo>
                    <a:pt x="146" y="556"/>
                    <a:pt x="212" y="557"/>
                    <a:pt x="232" y="582"/>
                  </a:cubicBezTo>
                  <a:cubicBezTo>
                    <a:pt x="247" y="600"/>
                    <a:pt x="242" y="612"/>
                    <a:pt x="237" y="617"/>
                  </a:cubicBezTo>
                  <a:cubicBezTo>
                    <a:pt x="218" y="642"/>
                    <a:pt x="137" y="620"/>
                    <a:pt x="101" y="601"/>
                  </a:cubicBezTo>
                  <a:cubicBezTo>
                    <a:pt x="100" y="601"/>
                    <a:pt x="98" y="600"/>
                    <a:pt x="97" y="599"/>
                  </a:cubicBezTo>
                  <a:cubicBezTo>
                    <a:pt x="91" y="601"/>
                    <a:pt x="86" y="604"/>
                    <a:pt x="83" y="607"/>
                  </a:cubicBezTo>
                  <a:cubicBezTo>
                    <a:pt x="75" y="613"/>
                    <a:pt x="71" y="620"/>
                    <a:pt x="79" y="632"/>
                  </a:cubicBezTo>
                  <a:cubicBezTo>
                    <a:pt x="115" y="619"/>
                    <a:pt x="172" y="628"/>
                    <a:pt x="207" y="650"/>
                  </a:cubicBezTo>
                  <a:cubicBezTo>
                    <a:pt x="212" y="654"/>
                    <a:pt x="230" y="665"/>
                    <a:pt x="227" y="681"/>
                  </a:cubicBezTo>
                  <a:cubicBezTo>
                    <a:pt x="226" y="688"/>
                    <a:pt x="221" y="696"/>
                    <a:pt x="205" y="700"/>
                  </a:cubicBezTo>
                  <a:cubicBezTo>
                    <a:pt x="178" y="707"/>
                    <a:pt x="114" y="698"/>
                    <a:pt x="75" y="665"/>
                  </a:cubicBezTo>
                  <a:cubicBezTo>
                    <a:pt x="67" y="678"/>
                    <a:pt x="87" y="703"/>
                    <a:pt x="96" y="713"/>
                  </a:cubicBezTo>
                  <a:cubicBezTo>
                    <a:pt x="101" y="718"/>
                    <a:pt x="101" y="727"/>
                    <a:pt x="95" y="731"/>
                  </a:cubicBezTo>
                  <a:cubicBezTo>
                    <a:pt x="92" y="735"/>
                    <a:pt x="87" y="735"/>
                    <a:pt x="83" y="734"/>
                  </a:cubicBezTo>
                  <a:close/>
                  <a:moveTo>
                    <a:pt x="102" y="653"/>
                  </a:moveTo>
                  <a:cubicBezTo>
                    <a:pt x="134" y="674"/>
                    <a:pt x="180" y="679"/>
                    <a:pt x="198" y="676"/>
                  </a:cubicBezTo>
                  <a:cubicBezTo>
                    <a:pt x="196" y="675"/>
                    <a:pt x="195" y="673"/>
                    <a:pt x="193" y="672"/>
                  </a:cubicBezTo>
                  <a:cubicBezTo>
                    <a:pt x="166" y="655"/>
                    <a:pt x="128" y="649"/>
                    <a:pt x="102" y="653"/>
                  </a:cubicBezTo>
                  <a:close/>
                  <a:moveTo>
                    <a:pt x="137" y="589"/>
                  </a:moveTo>
                  <a:cubicBezTo>
                    <a:pt x="168" y="600"/>
                    <a:pt x="203" y="605"/>
                    <a:pt x="215" y="602"/>
                  </a:cubicBezTo>
                  <a:cubicBezTo>
                    <a:pt x="214" y="601"/>
                    <a:pt x="213" y="600"/>
                    <a:pt x="212" y="599"/>
                  </a:cubicBezTo>
                  <a:cubicBezTo>
                    <a:pt x="204" y="588"/>
                    <a:pt x="170" y="585"/>
                    <a:pt x="137" y="589"/>
                  </a:cubicBezTo>
                  <a:close/>
                </a:path>
              </a:pathLst>
            </a:custGeom>
            <a:solidFill>
              <a:srgbClr val="83C3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0"/>
            <p:cNvSpPr/>
            <p:nvPr/>
          </p:nvSpPr>
          <p:spPr bwMode="auto">
            <a:xfrm>
              <a:off x="3133653" y="925513"/>
              <a:ext cx="669925" cy="998538"/>
            </a:xfrm>
            <a:custGeom>
              <a:avLst/>
              <a:gdLst>
                <a:gd name="T0" fmla="*/ 71 w 270"/>
                <a:gd name="T1" fmla="*/ 395 h 403"/>
                <a:gd name="T2" fmla="*/ 70 w 270"/>
                <a:gd name="T3" fmla="*/ 228 h 403"/>
                <a:gd name="T4" fmla="*/ 30 w 270"/>
                <a:gd name="T5" fmla="*/ 103 h 403"/>
                <a:gd name="T6" fmla="*/ 28 w 270"/>
                <a:gd name="T7" fmla="*/ 68 h 403"/>
                <a:gd name="T8" fmla="*/ 64 w 270"/>
                <a:gd name="T9" fmla="*/ 110 h 403"/>
                <a:gd name="T10" fmla="*/ 121 w 270"/>
                <a:gd name="T11" fmla="*/ 74 h 403"/>
                <a:gd name="T12" fmla="*/ 135 w 270"/>
                <a:gd name="T13" fmla="*/ 16 h 403"/>
                <a:gd name="T14" fmla="*/ 160 w 270"/>
                <a:gd name="T15" fmla="*/ 57 h 403"/>
                <a:gd name="T16" fmla="*/ 188 w 270"/>
                <a:gd name="T17" fmla="*/ 109 h 403"/>
                <a:gd name="T18" fmla="*/ 222 w 270"/>
                <a:gd name="T19" fmla="*/ 86 h 403"/>
                <a:gd name="T20" fmla="*/ 234 w 270"/>
                <a:gd name="T21" fmla="*/ 108 h 403"/>
                <a:gd name="T22" fmla="*/ 213 w 270"/>
                <a:gd name="T23" fmla="*/ 148 h 403"/>
                <a:gd name="T24" fmla="*/ 224 w 270"/>
                <a:gd name="T25" fmla="*/ 155 h 403"/>
                <a:gd name="T26" fmla="*/ 232 w 270"/>
                <a:gd name="T27" fmla="*/ 73 h 403"/>
                <a:gd name="T28" fmla="*/ 203 w 270"/>
                <a:gd name="T29" fmla="*/ 82 h 403"/>
                <a:gd name="T30" fmla="*/ 187 w 270"/>
                <a:gd name="T31" fmla="*/ 95 h 403"/>
                <a:gd name="T32" fmla="*/ 175 w 270"/>
                <a:gd name="T33" fmla="*/ 80 h 403"/>
                <a:gd name="T34" fmla="*/ 140 w 270"/>
                <a:gd name="T35" fmla="*/ 3 h 403"/>
                <a:gd name="T36" fmla="*/ 108 w 270"/>
                <a:gd name="T37" fmla="*/ 68 h 403"/>
                <a:gd name="T38" fmla="*/ 89 w 270"/>
                <a:gd name="T39" fmla="*/ 105 h 403"/>
                <a:gd name="T40" fmla="*/ 55 w 270"/>
                <a:gd name="T41" fmla="*/ 79 h 403"/>
                <a:gd name="T42" fmla="*/ 28 w 270"/>
                <a:gd name="T43" fmla="*/ 53 h 403"/>
                <a:gd name="T44" fmla="*/ 9 w 270"/>
                <a:gd name="T45" fmla="*/ 90 h 403"/>
                <a:gd name="T46" fmla="*/ 40 w 270"/>
                <a:gd name="T47" fmla="*/ 155 h 403"/>
                <a:gd name="T48" fmla="*/ 57 w 270"/>
                <a:gd name="T49" fmla="*/ 226 h 403"/>
                <a:gd name="T50" fmla="*/ 62 w 270"/>
                <a:gd name="T51" fmla="*/ 351 h 403"/>
                <a:gd name="T52" fmla="*/ 59 w 270"/>
                <a:gd name="T53" fmla="*/ 391 h 403"/>
                <a:gd name="T54" fmla="*/ 71 w 270"/>
                <a:gd name="T55" fmla="*/ 395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0" h="403">
                  <a:moveTo>
                    <a:pt x="71" y="395"/>
                  </a:moveTo>
                  <a:cubicBezTo>
                    <a:pt x="79" y="340"/>
                    <a:pt x="78" y="283"/>
                    <a:pt x="70" y="228"/>
                  </a:cubicBezTo>
                  <a:cubicBezTo>
                    <a:pt x="64" y="184"/>
                    <a:pt x="51" y="142"/>
                    <a:pt x="30" y="103"/>
                  </a:cubicBezTo>
                  <a:cubicBezTo>
                    <a:pt x="25" y="95"/>
                    <a:pt x="4" y="53"/>
                    <a:pt x="28" y="68"/>
                  </a:cubicBezTo>
                  <a:cubicBezTo>
                    <a:pt x="44" y="78"/>
                    <a:pt x="49" y="99"/>
                    <a:pt x="64" y="110"/>
                  </a:cubicBezTo>
                  <a:cubicBezTo>
                    <a:pt x="93" y="131"/>
                    <a:pt x="118" y="105"/>
                    <a:pt x="121" y="74"/>
                  </a:cubicBezTo>
                  <a:cubicBezTo>
                    <a:pt x="122" y="60"/>
                    <a:pt x="117" y="23"/>
                    <a:pt x="135" y="16"/>
                  </a:cubicBezTo>
                  <a:cubicBezTo>
                    <a:pt x="151" y="10"/>
                    <a:pt x="159" y="48"/>
                    <a:pt x="160" y="57"/>
                  </a:cubicBezTo>
                  <a:cubicBezTo>
                    <a:pt x="163" y="73"/>
                    <a:pt x="155" y="127"/>
                    <a:pt x="188" y="109"/>
                  </a:cubicBezTo>
                  <a:cubicBezTo>
                    <a:pt x="200" y="103"/>
                    <a:pt x="209" y="91"/>
                    <a:pt x="222" y="86"/>
                  </a:cubicBezTo>
                  <a:cubicBezTo>
                    <a:pt x="236" y="81"/>
                    <a:pt x="236" y="100"/>
                    <a:pt x="234" y="108"/>
                  </a:cubicBezTo>
                  <a:cubicBezTo>
                    <a:pt x="230" y="122"/>
                    <a:pt x="221" y="136"/>
                    <a:pt x="213" y="148"/>
                  </a:cubicBezTo>
                  <a:cubicBezTo>
                    <a:pt x="209" y="155"/>
                    <a:pt x="220" y="162"/>
                    <a:pt x="224" y="155"/>
                  </a:cubicBezTo>
                  <a:cubicBezTo>
                    <a:pt x="234" y="139"/>
                    <a:pt x="270" y="83"/>
                    <a:pt x="232" y="73"/>
                  </a:cubicBezTo>
                  <a:cubicBezTo>
                    <a:pt x="221" y="71"/>
                    <a:pt x="212" y="76"/>
                    <a:pt x="203" y="82"/>
                  </a:cubicBezTo>
                  <a:cubicBezTo>
                    <a:pt x="198" y="86"/>
                    <a:pt x="192" y="91"/>
                    <a:pt x="187" y="95"/>
                  </a:cubicBezTo>
                  <a:cubicBezTo>
                    <a:pt x="173" y="104"/>
                    <a:pt x="175" y="92"/>
                    <a:pt x="175" y="80"/>
                  </a:cubicBezTo>
                  <a:cubicBezTo>
                    <a:pt x="175" y="58"/>
                    <a:pt x="170" y="6"/>
                    <a:pt x="140" y="3"/>
                  </a:cubicBezTo>
                  <a:cubicBezTo>
                    <a:pt x="109" y="0"/>
                    <a:pt x="109" y="49"/>
                    <a:pt x="108" y="68"/>
                  </a:cubicBezTo>
                  <a:cubicBezTo>
                    <a:pt x="108" y="82"/>
                    <a:pt x="103" y="100"/>
                    <a:pt x="89" y="105"/>
                  </a:cubicBezTo>
                  <a:cubicBezTo>
                    <a:pt x="74" y="110"/>
                    <a:pt x="61" y="88"/>
                    <a:pt x="55" y="79"/>
                  </a:cubicBezTo>
                  <a:cubicBezTo>
                    <a:pt x="49" y="68"/>
                    <a:pt x="39" y="58"/>
                    <a:pt x="28" y="53"/>
                  </a:cubicBezTo>
                  <a:cubicBezTo>
                    <a:pt x="0" y="40"/>
                    <a:pt x="3" y="74"/>
                    <a:pt x="9" y="90"/>
                  </a:cubicBezTo>
                  <a:cubicBezTo>
                    <a:pt x="18" y="112"/>
                    <a:pt x="32" y="132"/>
                    <a:pt x="40" y="155"/>
                  </a:cubicBezTo>
                  <a:cubicBezTo>
                    <a:pt x="48" y="178"/>
                    <a:pt x="53" y="202"/>
                    <a:pt x="57" y="226"/>
                  </a:cubicBezTo>
                  <a:cubicBezTo>
                    <a:pt x="63" y="267"/>
                    <a:pt x="64" y="309"/>
                    <a:pt x="62" y="351"/>
                  </a:cubicBezTo>
                  <a:cubicBezTo>
                    <a:pt x="61" y="362"/>
                    <a:pt x="60" y="384"/>
                    <a:pt x="59" y="391"/>
                  </a:cubicBezTo>
                  <a:cubicBezTo>
                    <a:pt x="57" y="400"/>
                    <a:pt x="70" y="403"/>
                    <a:pt x="71" y="395"/>
                  </a:cubicBezTo>
                  <a:close/>
                </a:path>
              </a:pathLst>
            </a:custGeom>
            <a:solidFill>
              <a:srgbClr val="83C3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4173158" y="5982281"/>
            <a:ext cx="781050" cy="1212850"/>
            <a:chOff x="3608316" y="2601913"/>
            <a:chExt cx="781050" cy="1212850"/>
          </a:xfrm>
        </p:grpSpPr>
        <p:sp>
          <p:nvSpPr>
            <p:cNvPr id="54" name="Freeform 51"/>
            <p:cNvSpPr>
              <a:spLocks noEditPoints="1"/>
            </p:cNvSpPr>
            <p:nvPr/>
          </p:nvSpPr>
          <p:spPr bwMode="auto">
            <a:xfrm>
              <a:off x="3608316" y="2601913"/>
              <a:ext cx="781050" cy="1212850"/>
            </a:xfrm>
            <a:custGeom>
              <a:avLst/>
              <a:gdLst>
                <a:gd name="T0" fmla="*/ 42 w 315"/>
                <a:gd name="T1" fmla="*/ 488 h 489"/>
                <a:gd name="T2" fmla="*/ 38 w 315"/>
                <a:gd name="T3" fmla="*/ 486 h 489"/>
                <a:gd name="T4" fmla="*/ 27 w 315"/>
                <a:gd name="T5" fmla="*/ 429 h 489"/>
                <a:gd name="T6" fmla="*/ 27 w 315"/>
                <a:gd name="T7" fmla="*/ 429 h 489"/>
                <a:gd name="T8" fmla="*/ 35 w 315"/>
                <a:gd name="T9" fmla="*/ 390 h 489"/>
                <a:gd name="T10" fmla="*/ 40 w 315"/>
                <a:gd name="T11" fmla="*/ 387 h 489"/>
                <a:gd name="T12" fmla="*/ 33 w 315"/>
                <a:gd name="T13" fmla="*/ 365 h 489"/>
                <a:gd name="T14" fmla="*/ 127 w 315"/>
                <a:gd name="T15" fmla="*/ 351 h 489"/>
                <a:gd name="T16" fmla="*/ 147 w 315"/>
                <a:gd name="T17" fmla="*/ 355 h 489"/>
                <a:gd name="T18" fmla="*/ 157 w 315"/>
                <a:gd name="T19" fmla="*/ 340 h 489"/>
                <a:gd name="T20" fmla="*/ 172 w 315"/>
                <a:gd name="T21" fmla="*/ 301 h 489"/>
                <a:gd name="T22" fmla="*/ 217 w 315"/>
                <a:gd name="T23" fmla="*/ 266 h 489"/>
                <a:gd name="T24" fmla="*/ 278 w 315"/>
                <a:gd name="T25" fmla="*/ 205 h 489"/>
                <a:gd name="T26" fmla="*/ 282 w 315"/>
                <a:gd name="T27" fmla="*/ 101 h 489"/>
                <a:gd name="T28" fmla="*/ 198 w 315"/>
                <a:gd name="T29" fmla="*/ 40 h 489"/>
                <a:gd name="T30" fmla="*/ 46 w 315"/>
                <a:gd name="T31" fmla="*/ 102 h 489"/>
                <a:gd name="T32" fmla="*/ 62 w 315"/>
                <a:gd name="T33" fmla="*/ 227 h 489"/>
                <a:gd name="T34" fmla="*/ 64 w 315"/>
                <a:gd name="T35" fmla="*/ 230 h 489"/>
                <a:gd name="T36" fmla="*/ 83 w 315"/>
                <a:gd name="T37" fmla="*/ 324 h 489"/>
                <a:gd name="T38" fmla="*/ 73 w 315"/>
                <a:gd name="T39" fmla="*/ 331 h 489"/>
                <a:gd name="T40" fmla="*/ 67 w 315"/>
                <a:gd name="T41" fmla="*/ 320 h 489"/>
                <a:gd name="T42" fmla="*/ 49 w 315"/>
                <a:gd name="T43" fmla="*/ 239 h 489"/>
                <a:gd name="T44" fmla="*/ 47 w 315"/>
                <a:gd name="T45" fmla="*/ 236 h 489"/>
                <a:gd name="T46" fmla="*/ 31 w 315"/>
                <a:gd name="T47" fmla="*/ 95 h 489"/>
                <a:gd name="T48" fmla="*/ 202 w 315"/>
                <a:gd name="T49" fmla="*/ 23 h 489"/>
                <a:gd name="T50" fmla="*/ 298 w 315"/>
                <a:gd name="T51" fmla="*/ 93 h 489"/>
                <a:gd name="T52" fmla="*/ 294 w 315"/>
                <a:gd name="T53" fmla="*/ 212 h 489"/>
                <a:gd name="T54" fmla="*/ 225 w 315"/>
                <a:gd name="T55" fmla="*/ 281 h 489"/>
                <a:gd name="T56" fmla="*/ 187 w 315"/>
                <a:gd name="T57" fmla="*/ 311 h 489"/>
                <a:gd name="T58" fmla="*/ 173 w 315"/>
                <a:gd name="T59" fmla="*/ 345 h 489"/>
                <a:gd name="T60" fmla="*/ 147 w 315"/>
                <a:gd name="T61" fmla="*/ 373 h 489"/>
                <a:gd name="T62" fmla="*/ 123 w 315"/>
                <a:gd name="T63" fmla="*/ 368 h 489"/>
                <a:gd name="T64" fmla="*/ 50 w 315"/>
                <a:gd name="T65" fmla="*/ 370 h 489"/>
                <a:gd name="T66" fmla="*/ 57 w 315"/>
                <a:gd name="T67" fmla="*/ 379 h 489"/>
                <a:gd name="T68" fmla="*/ 58 w 315"/>
                <a:gd name="T69" fmla="*/ 380 h 489"/>
                <a:gd name="T70" fmla="*/ 146 w 315"/>
                <a:gd name="T71" fmla="*/ 391 h 489"/>
                <a:gd name="T72" fmla="*/ 148 w 315"/>
                <a:gd name="T73" fmla="*/ 415 h 489"/>
                <a:gd name="T74" fmla="*/ 58 w 315"/>
                <a:gd name="T75" fmla="*/ 400 h 489"/>
                <a:gd name="T76" fmla="*/ 55 w 315"/>
                <a:gd name="T77" fmla="*/ 399 h 489"/>
                <a:gd name="T78" fmla="*/ 45 w 315"/>
                <a:gd name="T79" fmla="*/ 404 h 489"/>
                <a:gd name="T80" fmla="*/ 42 w 315"/>
                <a:gd name="T81" fmla="*/ 420 h 489"/>
                <a:gd name="T82" fmla="*/ 127 w 315"/>
                <a:gd name="T83" fmla="*/ 436 h 489"/>
                <a:gd name="T84" fmla="*/ 140 w 315"/>
                <a:gd name="T85" fmla="*/ 457 h 489"/>
                <a:gd name="T86" fmla="*/ 125 w 315"/>
                <a:gd name="T87" fmla="*/ 469 h 489"/>
                <a:gd name="T88" fmla="*/ 39 w 315"/>
                <a:gd name="T89" fmla="*/ 442 h 489"/>
                <a:gd name="T90" fmla="*/ 52 w 315"/>
                <a:gd name="T91" fmla="*/ 475 h 489"/>
                <a:gd name="T92" fmla="*/ 51 w 315"/>
                <a:gd name="T93" fmla="*/ 487 h 489"/>
                <a:gd name="T94" fmla="*/ 42 w 315"/>
                <a:gd name="T95" fmla="*/ 488 h 489"/>
                <a:gd name="T96" fmla="*/ 57 w 315"/>
                <a:gd name="T97" fmla="*/ 435 h 489"/>
                <a:gd name="T98" fmla="*/ 120 w 315"/>
                <a:gd name="T99" fmla="*/ 452 h 489"/>
                <a:gd name="T100" fmla="*/ 117 w 315"/>
                <a:gd name="T101" fmla="*/ 450 h 489"/>
                <a:gd name="T102" fmla="*/ 57 w 315"/>
                <a:gd name="T103" fmla="*/ 435 h 489"/>
                <a:gd name="T104" fmla="*/ 82 w 315"/>
                <a:gd name="T105" fmla="*/ 393 h 489"/>
                <a:gd name="T106" fmla="*/ 134 w 315"/>
                <a:gd name="T107" fmla="*/ 404 h 489"/>
                <a:gd name="T108" fmla="*/ 132 w 315"/>
                <a:gd name="T109" fmla="*/ 401 h 489"/>
                <a:gd name="T110" fmla="*/ 82 w 315"/>
                <a:gd name="T111" fmla="*/ 393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489">
                  <a:moveTo>
                    <a:pt x="42" y="488"/>
                  </a:moveTo>
                  <a:cubicBezTo>
                    <a:pt x="41" y="488"/>
                    <a:pt x="39" y="487"/>
                    <a:pt x="38" y="486"/>
                  </a:cubicBezTo>
                  <a:cubicBezTo>
                    <a:pt x="13" y="456"/>
                    <a:pt x="18" y="438"/>
                    <a:pt x="27" y="429"/>
                  </a:cubicBezTo>
                  <a:cubicBezTo>
                    <a:pt x="27" y="429"/>
                    <a:pt x="27" y="429"/>
                    <a:pt x="27" y="429"/>
                  </a:cubicBezTo>
                  <a:cubicBezTo>
                    <a:pt x="18" y="414"/>
                    <a:pt x="21" y="400"/>
                    <a:pt x="35" y="390"/>
                  </a:cubicBezTo>
                  <a:cubicBezTo>
                    <a:pt x="36" y="389"/>
                    <a:pt x="38" y="388"/>
                    <a:pt x="40" y="387"/>
                  </a:cubicBezTo>
                  <a:cubicBezTo>
                    <a:pt x="32" y="378"/>
                    <a:pt x="31" y="370"/>
                    <a:pt x="33" y="365"/>
                  </a:cubicBezTo>
                  <a:cubicBezTo>
                    <a:pt x="43" y="333"/>
                    <a:pt x="93" y="344"/>
                    <a:pt x="127" y="351"/>
                  </a:cubicBezTo>
                  <a:cubicBezTo>
                    <a:pt x="135" y="353"/>
                    <a:pt x="143" y="355"/>
                    <a:pt x="147" y="355"/>
                  </a:cubicBezTo>
                  <a:cubicBezTo>
                    <a:pt x="151" y="355"/>
                    <a:pt x="152" y="355"/>
                    <a:pt x="157" y="340"/>
                  </a:cubicBezTo>
                  <a:cubicBezTo>
                    <a:pt x="159" y="330"/>
                    <a:pt x="163" y="316"/>
                    <a:pt x="172" y="301"/>
                  </a:cubicBezTo>
                  <a:cubicBezTo>
                    <a:pt x="184" y="283"/>
                    <a:pt x="200" y="275"/>
                    <a:pt x="217" y="266"/>
                  </a:cubicBezTo>
                  <a:cubicBezTo>
                    <a:pt x="239" y="254"/>
                    <a:pt x="262" y="241"/>
                    <a:pt x="278" y="205"/>
                  </a:cubicBezTo>
                  <a:cubicBezTo>
                    <a:pt x="295" y="167"/>
                    <a:pt x="297" y="131"/>
                    <a:pt x="282" y="101"/>
                  </a:cubicBezTo>
                  <a:cubicBezTo>
                    <a:pt x="268" y="71"/>
                    <a:pt x="238" y="50"/>
                    <a:pt x="198" y="40"/>
                  </a:cubicBezTo>
                  <a:cubicBezTo>
                    <a:pt x="115" y="19"/>
                    <a:pt x="64" y="60"/>
                    <a:pt x="46" y="102"/>
                  </a:cubicBezTo>
                  <a:cubicBezTo>
                    <a:pt x="19" y="164"/>
                    <a:pt x="44" y="200"/>
                    <a:pt x="62" y="227"/>
                  </a:cubicBezTo>
                  <a:cubicBezTo>
                    <a:pt x="64" y="230"/>
                    <a:pt x="64" y="230"/>
                    <a:pt x="64" y="230"/>
                  </a:cubicBezTo>
                  <a:cubicBezTo>
                    <a:pt x="86" y="263"/>
                    <a:pt x="88" y="304"/>
                    <a:pt x="83" y="324"/>
                  </a:cubicBezTo>
                  <a:cubicBezTo>
                    <a:pt x="82" y="329"/>
                    <a:pt x="78" y="332"/>
                    <a:pt x="73" y="331"/>
                  </a:cubicBezTo>
                  <a:cubicBezTo>
                    <a:pt x="69" y="330"/>
                    <a:pt x="66" y="325"/>
                    <a:pt x="67" y="320"/>
                  </a:cubicBezTo>
                  <a:cubicBezTo>
                    <a:pt x="70" y="304"/>
                    <a:pt x="68" y="268"/>
                    <a:pt x="49" y="239"/>
                  </a:cubicBezTo>
                  <a:cubicBezTo>
                    <a:pt x="47" y="236"/>
                    <a:pt x="47" y="236"/>
                    <a:pt x="47" y="236"/>
                  </a:cubicBezTo>
                  <a:cubicBezTo>
                    <a:pt x="29" y="210"/>
                    <a:pt x="0" y="166"/>
                    <a:pt x="31" y="95"/>
                  </a:cubicBezTo>
                  <a:cubicBezTo>
                    <a:pt x="51" y="47"/>
                    <a:pt x="109" y="0"/>
                    <a:pt x="202" y="23"/>
                  </a:cubicBezTo>
                  <a:cubicBezTo>
                    <a:pt x="247" y="34"/>
                    <a:pt x="281" y="59"/>
                    <a:pt x="298" y="93"/>
                  </a:cubicBezTo>
                  <a:cubicBezTo>
                    <a:pt x="315" y="128"/>
                    <a:pt x="313" y="169"/>
                    <a:pt x="294" y="212"/>
                  </a:cubicBezTo>
                  <a:cubicBezTo>
                    <a:pt x="276" y="254"/>
                    <a:pt x="249" y="268"/>
                    <a:pt x="225" y="281"/>
                  </a:cubicBezTo>
                  <a:cubicBezTo>
                    <a:pt x="210" y="289"/>
                    <a:pt x="196" y="296"/>
                    <a:pt x="187" y="311"/>
                  </a:cubicBezTo>
                  <a:cubicBezTo>
                    <a:pt x="179" y="323"/>
                    <a:pt x="176" y="335"/>
                    <a:pt x="173" y="345"/>
                  </a:cubicBezTo>
                  <a:cubicBezTo>
                    <a:pt x="169" y="359"/>
                    <a:pt x="165" y="373"/>
                    <a:pt x="147" y="373"/>
                  </a:cubicBezTo>
                  <a:cubicBezTo>
                    <a:pt x="141" y="372"/>
                    <a:pt x="133" y="371"/>
                    <a:pt x="123" y="368"/>
                  </a:cubicBezTo>
                  <a:cubicBezTo>
                    <a:pt x="99" y="363"/>
                    <a:pt x="55" y="353"/>
                    <a:pt x="50" y="370"/>
                  </a:cubicBezTo>
                  <a:cubicBezTo>
                    <a:pt x="49" y="371"/>
                    <a:pt x="51" y="374"/>
                    <a:pt x="57" y="379"/>
                  </a:cubicBezTo>
                  <a:cubicBezTo>
                    <a:pt x="57" y="379"/>
                    <a:pt x="57" y="379"/>
                    <a:pt x="58" y="380"/>
                  </a:cubicBezTo>
                  <a:cubicBezTo>
                    <a:pt x="89" y="371"/>
                    <a:pt x="133" y="374"/>
                    <a:pt x="146" y="391"/>
                  </a:cubicBezTo>
                  <a:cubicBezTo>
                    <a:pt x="155" y="403"/>
                    <a:pt x="151" y="411"/>
                    <a:pt x="148" y="415"/>
                  </a:cubicBezTo>
                  <a:cubicBezTo>
                    <a:pt x="135" y="430"/>
                    <a:pt x="81" y="413"/>
                    <a:pt x="58" y="400"/>
                  </a:cubicBezTo>
                  <a:cubicBezTo>
                    <a:pt x="57" y="400"/>
                    <a:pt x="56" y="399"/>
                    <a:pt x="55" y="399"/>
                  </a:cubicBezTo>
                  <a:cubicBezTo>
                    <a:pt x="51" y="400"/>
                    <a:pt x="48" y="402"/>
                    <a:pt x="45" y="404"/>
                  </a:cubicBezTo>
                  <a:cubicBezTo>
                    <a:pt x="40" y="408"/>
                    <a:pt x="37" y="412"/>
                    <a:pt x="42" y="420"/>
                  </a:cubicBezTo>
                  <a:cubicBezTo>
                    <a:pt x="66" y="412"/>
                    <a:pt x="104" y="420"/>
                    <a:pt x="127" y="436"/>
                  </a:cubicBezTo>
                  <a:cubicBezTo>
                    <a:pt x="131" y="438"/>
                    <a:pt x="142" y="446"/>
                    <a:pt x="140" y="457"/>
                  </a:cubicBezTo>
                  <a:cubicBezTo>
                    <a:pt x="139" y="461"/>
                    <a:pt x="136" y="467"/>
                    <a:pt x="125" y="469"/>
                  </a:cubicBezTo>
                  <a:cubicBezTo>
                    <a:pt x="106" y="473"/>
                    <a:pt x="64" y="465"/>
                    <a:pt x="39" y="442"/>
                  </a:cubicBezTo>
                  <a:cubicBezTo>
                    <a:pt x="33" y="451"/>
                    <a:pt x="46" y="468"/>
                    <a:pt x="52" y="475"/>
                  </a:cubicBezTo>
                  <a:cubicBezTo>
                    <a:pt x="55" y="478"/>
                    <a:pt x="54" y="484"/>
                    <a:pt x="51" y="487"/>
                  </a:cubicBezTo>
                  <a:cubicBezTo>
                    <a:pt x="48" y="489"/>
                    <a:pt x="45" y="489"/>
                    <a:pt x="42" y="488"/>
                  </a:cubicBezTo>
                  <a:close/>
                  <a:moveTo>
                    <a:pt x="57" y="435"/>
                  </a:moveTo>
                  <a:cubicBezTo>
                    <a:pt x="78" y="449"/>
                    <a:pt x="109" y="454"/>
                    <a:pt x="120" y="452"/>
                  </a:cubicBezTo>
                  <a:cubicBezTo>
                    <a:pt x="119" y="452"/>
                    <a:pt x="118" y="451"/>
                    <a:pt x="117" y="450"/>
                  </a:cubicBezTo>
                  <a:cubicBezTo>
                    <a:pt x="100" y="438"/>
                    <a:pt x="74" y="433"/>
                    <a:pt x="57" y="435"/>
                  </a:cubicBezTo>
                  <a:close/>
                  <a:moveTo>
                    <a:pt x="82" y="393"/>
                  </a:moveTo>
                  <a:cubicBezTo>
                    <a:pt x="103" y="401"/>
                    <a:pt x="126" y="405"/>
                    <a:pt x="134" y="404"/>
                  </a:cubicBezTo>
                  <a:cubicBezTo>
                    <a:pt x="133" y="403"/>
                    <a:pt x="133" y="402"/>
                    <a:pt x="132" y="401"/>
                  </a:cubicBezTo>
                  <a:cubicBezTo>
                    <a:pt x="127" y="394"/>
                    <a:pt x="104" y="391"/>
                    <a:pt x="82" y="393"/>
                  </a:cubicBezTo>
                  <a:close/>
                </a:path>
              </a:pathLst>
            </a:cu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2"/>
            <p:cNvSpPr/>
            <p:nvPr/>
          </p:nvSpPr>
          <p:spPr bwMode="auto">
            <a:xfrm>
              <a:off x="3798816" y="2822575"/>
              <a:ext cx="447675" cy="665163"/>
            </a:xfrm>
            <a:custGeom>
              <a:avLst/>
              <a:gdLst>
                <a:gd name="T0" fmla="*/ 38 w 180"/>
                <a:gd name="T1" fmla="*/ 263 h 268"/>
                <a:gd name="T2" fmla="*/ 42 w 180"/>
                <a:gd name="T3" fmla="*/ 152 h 268"/>
                <a:gd name="T4" fmla="*/ 18 w 180"/>
                <a:gd name="T5" fmla="*/ 67 h 268"/>
                <a:gd name="T6" fmla="*/ 18 w 180"/>
                <a:gd name="T7" fmla="*/ 44 h 268"/>
                <a:gd name="T8" fmla="*/ 41 w 180"/>
                <a:gd name="T9" fmla="*/ 73 h 268"/>
                <a:gd name="T10" fmla="*/ 80 w 180"/>
                <a:gd name="T11" fmla="*/ 50 h 268"/>
                <a:gd name="T12" fmla="*/ 91 w 180"/>
                <a:gd name="T13" fmla="*/ 12 h 268"/>
                <a:gd name="T14" fmla="*/ 107 w 180"/>
                <a:gd name="T15" fmla="*/ 40 h 268"/>
                <a:gd name="T16" fmla="*/ 124 w 180"/>
                <a:gd name="T17" fmla="*/ 75 h 268"/>
                <a:gd name="T18" fmla="*/ 148 w 180"/>
                <a:gd name="T19" fmla="*/ 61 h 268"/>
                <a:gd name="T20" fmla="*/ 155 w 180"/>
                <a:gd name="T21" fmla="*/ 76 h 268"/>
                <a:gd name="T22" fmla="*/ 140 w 180"/>
                <a:gd name="T23" fmla="*/ 102 h 268"/>
                <a:gd name="T24" fmla="*/ 147 w 180"/>
                <a:gd name="T25" fmla="*/ 107 h 268"/>
                <a:gd name="T26" fmla="*/ 154 w 180"/>
                <a:gd name="T27" fmla="*/ 53 h 268"/>
                <a:gd name="T28" fmla="*/ 135 w 180"/>
                <a:gd name="T29" fmla="*/ 58 h 268"/>
                <a:gd name="T30" fmla="*/ 123 w 180"/>
                <a:gd name="T31" fmla="*/ 66 h 268"/>
                <a:gd name="T32" fmla="*/ 116 w 180"/>
                <a:gd name="T33" fmla="*/ 56 h 268"/>
                <a:gd name="T34" fmla="*/ 95 w 180"/>
                <a:gd name="T35" fmla="*/ 3 h 268"/>
                <a:gd name="T36" fmla="*/ 72 w 180"/>
                <a:gd name="T37" fmla="*/ 46 h 268"/>
                <a:gd name="T38" fmla="*/ 58 w 180"/>
                <a:gd name="T39" fmla="*/ 70 h 268"/>
                <a:gd name="T40" fmla="*/ 36 w 180"/>
                <a:gd name="T41" fmla="*/ 51 h 268"/>
                <a:gd name="T42" fmla="*/ 18 w 180"/>
                <a:gd name="T43" fmla="*/ 34 h 268"/>
                <a:gd name="T44" fmla="*/ 5 w 180"/>
                <a:gd name="T45" fmla="*/ 57 h 268"/>
                <a:gd name="T46" fmla="*/ 24 w 180"/>
                <a:gd name="T47" fmla="*/ 102 h 268"/>
                <a:gd name="T48" fmla="*/ 33 w 180"/>
                <a:gd name="T49" fmla="*/ 150 h 268"/>
                <a:gd name="T50" fmla="*/ 33 w 180"/>
                <a:gd name="T51" fmla="*/ 233 h 268"/>
                <a:gd name="T52" fmla="*/ 30 w 180"/>
                <a:gd name="T53" fmla="*/ 260 h 268"/>
                <a:gd name="T54" fmla="*/ 38 w 180"/>
                <a:gd name="T55" fmla="*/ 26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0" h="268">
                  <a:moveTo>
                    <a:pt x="38" y="263"/>
                  </a:moveTo>
                  <a:cubicBezTo>
                    <a:pt x="45" y="227"/>
                    <a:pt x="46" y="188"/>
                    <a:pt x="42" y="152"/>
                  </a:cubicBezTo>
                  <a:cubicBezTo>
                    <a:pt x="39" y="122"/>
                    <a:pt x="32" y="94"/>
                    <a:pt x="18" y="67"/>
                  </a:cubicBezTo>
                  <a:cubicBezTo>
                    <a:pt x="16" y="61"/>
                    <a:pt x="3" y="33"/>
                    <a:pt x="18" y="44"/>
                  </a:cubicBezTo>
                  <a:cubicBezTo>
                    <a:pt x="29" y="51"/>
                    <a:pt x="31" y="65"/>
                    <a:pt x="41" y="73"/>
                  </a:cubicBezTo>
                  <a:cubicBezTo>
                    <a:pt x="60" y="87"/>
                    <a:pt x="77" y="70"/>
                    <a:pt x="80" y="50"/>
                  </a:cubicBezTo>
                  <a:cubicBezTo>
                    <a:pt x="81" y="41"/>
                    <a:pt x="79" y="16"/>
                    <a:pt x="91" y="12"/>
                  </a:cubicBezTo>
                  <a:cubicBezTo>
                    <a:pt x="102" y="8"/>
                    <a:pt x="106" y="34"/>
                    <a:pt x="107" y="40"/>
                  </a:cubicBezTo>
                  <a:cubicBezTo>
                    <a:pt x="108" y="51"/>
                    <a:pt x="101" y="86"/>
                    <a:pt x="124" y="75"/>
                  </a:cubicBezTo>
                  <a:cubicBezTo>
                    <a:pt x="132" y="71"/>
                    <a:pt x="139" y="64"/>
                    <a:pt x="148" y="61"/>
                  </a:cubicBezTo>
                  <a:cubicBezTo>
                    <a:pt x="156" y="58"/>
                    <a:pt x="156" y="71"/>
                    <a:pt x="155" y="76"/>
                  </a:cubicBezTo>
                  <a:cubicBezTo>
                    <a:pt x="152" y="85"/>
                    <a:pt x="145" y="94"/>
                    <a:pt x="140" y="102"/>
                  </a:cubicBezTo>
                  <a:cubicBezTo>
                    <a:pt x="136" y="107"/>
                    <a:pt x="144" y="111"/>
                    <a:pt x="147" y="107"/>
                  </a:cubicBezTo>
                  <a:cubicBezTo>
                    <a:pt x="154" y="97"/>
                    <a:pt x="180" y="60"/>
                    <a:pt x="154" y="53"/>
                  </a:cubicBezTo>
                  <a:cubicBezTo>
                    <a:pt x="147" y="50"/>
                    <a:pt x="141" y="54"/>
                    <a:pt x="135" y="58"/>
                  </a:cubicBezTo>
                  <a:cubicBezTo>
                    <a:pt x="131" y="60"/>
                    <a:pt x="127" y="63"/>
                    <a:pt x="123" y="66"/>
                  </a:cubicBezTo>
                  <a:cubicBezTo>
                    <a:pt x="114" y="72"/>
                    <a:pt x="116" y="63"/>
                    <a:pt x="116" y="56"/>
                  </a:cubicBezTo>
                  <a:cubicBezTo>
                    <a:pt x="117" y="41"/>
                    <a:pt x="115" y="6"/>
                    <a:pt x="95" y="3"/>
                  </a:cubicBezTo>
                  <a:cubicBezTo>
                    <a:pt x="74" y="0"/>
                    <a:pt x="73" y="33"/>
                    <a:pt x="72" y="46"/>
                  </a:cubicBezTo>
                  <a:cubicBezTo>
                    <a:pt x="71" y="55"/>
                    <a:pt x="67" y="67"/>
                    <a:pt x="58" y="70"/>
                  </a:cubicBezTo>
                  <a:cubicBezTo>
                    <a:pt x="48" y="73"/>
                    <a:pt x="40" y="58"/>
                    <a:pt x="36" y="51"/>
                  </a:cubicBezTo>
                  <a:cubicBezTo>
                    <a:pt x="32" y="44"/>
                    <a:pt x="26" y="37"/>
                    <a:pt x="18" y="34"/>
                  </a:cubicBezTo>
                  <a:cubicBezTo>
                    <a:pt x="0" y="24"/>
                    <a:pt x="2" y="47"/>
                    <a:pt x="5" y="57"/>
                  </a:cubicBezTo>
                  <a:cubicBezTo>
                    <a:pt x="10" y="73"/>
                    <a:pt x="19" y="86"/>
                    <a:pt x="24" y="102"/>
                  </a:cubicBezTo>
                  <a:cubicBezTo>
                    <a:pt x="29" y="117"/>
                    <a:pt x="31" y="134"/>
                    <a:pt x="33" y="150"/>
                  </a:cubicBezTo>
                  <a:cubicBezTo>
                    <a:pt x="37" y="177"/>
                    <a:pt x="36" y="206"/>
                    <a:pt x="33" y="233"/>
                  </a:cubicBezTo>
                  <a:cubicBezTo>
                    <a:pt x="33" y="241"/>
                    <a:pt x="31" y="255"/>
                    <a:pt x="30" y="260"/>
                  </a:cubicBezTo>
                  <a:cubicBezTo>
                    <a:pt x="29" y="266"/>
                    <a:pt x="37" y="268"/>
                    <a:pt x="38" y="263"/>
                  </a:cubicBezTo>
                  <a:close/>
                </a:path>
              </a:pathLst>
            </a:cu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7938448" y="6119600"/>
            <a:ext cx="606425" cy="855663"/>
            <a:chOff x="3344791" y="3895725"/>
            <a:chExt cx="606425" cy="855663"/>
          </a:xfrm>
        </p:grpSpPr>
        <p:sp>
          <p:nvSpPr>
            <p:cNvPr id="56" name="Freeform 53"/>
            <p:cNvSpPr>
              <a:spLocks noEditPoints="1"/>
            </p:cNvSpPr>
            <p:nvPr/>
          </p:nvSpPr>
          <p:spPr bwMode="auto">
            <a:xfrm>
              <a:off x="3344791" y="3895725"/>
              <a:ext cx="606425" cy="855663"/>
            </a:xfrm>
            <a:custGeom>
              <a:avLst/>
              <a:gdLst>
                <a:gd name="T0" fmla="*/ 19 w 244"/>
                <a:gd name="T1" fmla="*/ 345 h 345"/>
                <a:gd name="T2" fmla="*/ 16 w 244"/>
                <a:gd name="T3" fmla="*/ 342 h 345"/>
                <a:gd name="T4" fmla="*/ 12 w 244"/>
                <a:gd name="T5" fmla="*/ 301 h 345"/>
                <a:gd name="T6" fmla="*/ 13 w 244"/>
                <a:gd name="T7" fmla="*/ 300 h 345"/>
                <a:gd name="T8" fmla="*/ 22 w 244"/>
                <a:gd name="T9" fmla="*/ 273 h 345"/>
                <a:gd name="T10" fmla="*/ 25 w 244"/>
                <a:gd name="T11" fmla="*/ 271 h 345"/>
                <a:gd name="T12" fmla="*/ 22 w 244"/>
                <a:gd name="T13" fmla="*/ 255 h 345"/>
                <a:gd name="T14" fmla="*/ 91 w 244"/>
                <a:gd name="T15" fmla="*/ 254 h 345"/>
                <a:gd name="T16" fmla="*/ 105 w 244"/>
                <a:gd name="T17" fmla="*/ 258 h 345"/>
                <a:gd name="T18" fmla="*/ 113 w 244"/>
                <a:gd name="T19" fmla="*/ 248 h 345"/>
                <a:gd name="T20" fmla="*/ 128 w 244"/>
                <a:gd name="T21" fmla="*/ 222 h 345"/>
                <a:gd name="T22" fmla="*/ 163 w 244"/>
                <a:gd name="T23" fmla="*/ 200 h 345"/>
                <a:gd name="T24" fmla="*/ 212 w 244"/>
                <a:gd name="T25" fmla="*/ 162 h 345"/>
                <a:gd name="T26" fmla="*/ 223 w 244"/>
                <a:gd name="T27" fmla="*/ 87 h 345"/>
                <a:gd name="T28" fmla="*/ 168 w 244"/>
                <a:gd name="T29" fmla="*/ 36 h 345"/>
                <a:gd name="T30" fmla="*/ 54 w 244"/>
                <a:gd name="T31" fmla="*/ 68 h 345"/>
                <a:gd name="T32" fmla="*/ 54 w 244"/>
                <a:gd name="T33" fmla="*/ 159 h 345"/>
                <a:gd name="T34" fmla="*/ 56 w 244"/>
                <a:gd name="T35" fmla="*/ 161 h 345"/>
                <a:gd name="T36" fmla="*/ 62 w 244"/>
                <a:gd name="T37" fmla="*/ 230 h 345"/>
                <a:gd name="T38" fmla="*/ 54 w 244"/>
                <a:gd name="T39" fmla="*/ 234 h 345"/>
                <a:gd name="T40" fmla="*/ 50 w 244"/>
                <a:gd name="T41" fmla="*/ 226 h 345"/>
                <a:gd name="T42" fmla="*/ 45 w 244"/>
                <a:gd name="T43" fmla="*/ 167 h 345"/>
                <a:gd name="T44" fmla="*/ 43 w 244"/>
                <a:gd name="T45" fmla="*/ 164 h 345"/>
                <a:gd name="T46" fmla="*/ 44 w 244"/>
                <a:gd name="T47" fmla="*/ 62 h 345"/>
                <a:gd name="T48" fmla="*/ 172 w 244"/>
                <a:gd name="T49" fmla="*/ 25 h 345"/>
                <a:gd name="T50" fmla="*/ 235 w 244"/>
                <a:gd name="T51" fmla="*/ 83 h 345"/>
                <a:gd name="T52" fmla="*/ 222 w 244"/>
                <a:gd name="T53" fmla="*/ 168 h 345"/>
                <a:gd name="T54" fmla="*/ 167 w 244"/>
                <a:gd name="T55" fmla="*/ 211 h 345"/>
                <a:gd name="T56" fmla="*/ 137 w 244"/>
                <a:gd name="T57" fmla="*/ 230 h 345"/>
                <a:gd name="T58" fmla="*/ 124 w 244"/>
                <a:gd name="T59" fmla="*/ 253 h 345"/>
                <a:gd name="T60" fmla="*/ 103 w 244"/>
                <a:gd name="T61" fmla="*/ 270 h 345"/>
                <a:gd name="T62" fmla="*/ 86 w 244"/>
                <a:gd name="T63" fmla="*/ 265 h 345"/>
                <a:gd name="T64" fmla="*/ 34 w 244"/>
                <a:gd name="T65" fmla="*/ 260 h 345"/>
                <a:gd name="T66" fmla="*/ 38 w 244"/>
                <a:gd name="T67" fmla="*/ 267 h 345"/>
                <a:gd name="T68" fmla="*/ 39 w 244"/>
                <a:gd name="T69" fmla="*/ 268 h 345"/>
                <a:gd name="T70" fmla="*/ 101 w 244"/>
                <a:gd name="T71" fmla="*/ 284 h 345"/>
                <a:gd name="T72" fmla="*/ 101 w 244"/>
                <a:gd name="T73" fmla="*/ 301 h 345"/>
                <a:gd name="T74" fmla="*/ 37 w 244"/>
                <a:gd name="T75" fmla="*/ 283 h 345"/>
                <a:gd name="T76" fmla="*/ 35 w 244"/>
                <a:gd name="T77" fmla="*/ 281 h 345"/>
                <a:gd name="T78" fmla="*/ 28 w 244"/>
                <a:gd name="T79" fmla="*/ 284 h 345"/>
                <a:gd name="T80" fmla="*/ 24 w 244"/>
                <a:gd name="T81" fmla="*/ 295 h 345"/>
                <a:gd name="T82" fmla="*/ 84 w 244"/>
                <a:gd name="T83" fmla="*/ 314 h 345"/>
                <a:gd name="T84" fmla="*/ 91 w 244"/>
                <a:gd name="T85" fmla="*/ 330 h 345"/>
                <a:gd name="T86" fmla="*/ 79 w 244"/>
                <a:gd name="T87" fmla="*/ 338 h 345"/>
                <a:gd name="T88" fmla="*/ 20 w 244"/>
                <a:gd name="T89" fmla="*/ 311 h 345"/>
                <a:gd name="T90" fmla="*/ 26 w 244"/>
                <a:gd name="T91" fmla="*/ 336 h 345"/>
                <a:gd name="T92" fmla="*/ 25 w 244"/>
                <a:gd name="T93" fmla="*/ 344 h 345"/>
                <a:gd name="T94" fmla="*/ 19 w 244"/>
                <a:gd name="T95" fmla="*/ 345 h 345"/>
                <a:gd name="T96" fmla="*/ 33 w 244"/>
                <a:gd name="T97" fmla="*/ 307 h 345"/>
                <a:gd name="T98" fmla="*/ 77 w 244"/>
                <a:gd name="T99" fmla="*/ 325 h 345"/>
                <a:gd name="T100" fmla="*/ 75 w 244"/>
                <a:gd name="T101" fmla="*/ 323 h 345"/>
                <a:gd name="T102" fmla="*/ 33 w 244"/>
                <a:gd name="T103" fmla="*/ 307 h 345"/>
                <a:gd name="T104" fmla="*/ 55 w 244"/>
                <a:gd name="T105" fmla="*/ 279 h 345"/>
                <a:gd name="T106" fmla="*/ 91 w 244"/>
                <a:gd name="T107" fmla="*/ 292 h 345"/>
                <a:gd name="T108" fmla="*/ 90 w 244"/>
                <a:gd name="T109" fmla="*/ 290 h 345"/>
                <a:gd name="T110" fmla="*/ 55 w 244"/>
                <a:gd name="T111" fmla="*/ 279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4" h="345">
                  <a:moveTo>
                    <a:pt x="19" y="345"/>
                  </a:moveTo>
                  <a:cubicBezTo>
                    <a:pt x="18" y="344"/>
                    <a:pt x="17" y="343"/>
                    <a:pt x="16" y="342"/>
                  </a:cubicBezTo>
                  <a:cubicBezTo>
                    <a:pt x="0" y="319"/>
                    <a:pt x="5" y="307"/>
                    <a:pt x="12" y="301"/>
                  </a:cubicBezTo>
                  <a:cubicBezTo>
                    <a:pt x="13" y="301"/>
                    <a:pt x="13" y="301"/>
                    <a:pt x="13" y="300"/>
                  </a:cubicBezTo>
                  <a:cubicBezTo>
                    <a:pt x="8" y="289"/>
                    <a:pt x="11" y="279"/>
                    <a:pt x="22" y="273"/>
                  </a:cubicBezTo>
                  <a:cubicBezTo>
                    <a:pt x="23" y="273"/>
                    <a:pt x="24" y="272"/>
                    <a:pt x="25" y="271"/>
                  </a:cubicBezTo>
                  <a:cubicBezTo>
                    <a:pt x="20" y="265"/>
                    <a:pt x="21" y="259"/>
                    <a:pt x="22" y="255"/>
                  </a:cubicBezTo>
                  <a:cubicBezTo>
                    <a:pt x="32" y="233"/>
                    <a:pt x="67" y="245"/>
                    <a:pt x="91" y="254"/>
                  </a:cubicBezTo>
                  <a:cubicBezTo>
                    <a:pt x="97" y="256"/>
                    <a:pt x="102" y="258"/>
                    <a:pt x="105" y="258"/>
                  </a:cubicBezTo>
                  <a:cubicBezTo>
                    <a:pt x="108" y="259"/>
                    <a:pt x="109" y="258"/>
                    <a:pt x="113" y="248"/>
                  </a:cubicBezTo>
                  <a:cubicBezTo>
                    <a:pt x="116" y="241"/>
                    <a:pt x="120" y="231"/>
                    <a:pt x="128" y="222"/>
                  </a:cubicBezTo>
                  <a:cubicBezTo>
                    <a:pt x="137" y="210"/>
                    <a:pt x="150" y="205"/>
                    <a:pt x="163" y="200"/>
                  </a:cubicBezTo>
                  <a:cubicBezTo>
                    <a:pt x="180" y="193"/>
                    <a:pt x="197" y="186"/>
                    <a:pt x="212" y="162"/>
                  </a:cubicBezTo>
                  <a:cubicBezTo>
                    <a:pt x="227" y="136"/>
                    <a:pt x="231" y="110"/>
                    <a:pt x="223" y="87"/>
                  </a:cubicBezTo>
                  <a:cubicBezTo>
                    <a:pt x="215" y="65"/>
                    <a:pt x="196" y="47"/>
                    <a:pt x="168" y="36"/>
                  </a:cubicBezTo>
                  <a:cubicBezTo>
                    <a:pt x="110" y="15"/>
                    <a:pt x="71" y="40"/>
                    <a:pt x="54" y="68"/>
                  </a:cubicBezTo>
                  <a:cubicBezTo>
                    <a:pt x="30" y="110"/>
                    <a:pt x="44" y="138"/>
                    <a:pt x="54" y="159"/>
                  </a:cubicBezTo>
                  <a:cubicBezTo>
                    <a:pt x="56" y="161"/>
                    <a:pt x="56" y="161"/>
                    <a:pt x="56" y="161"/>
                  </a:cubicBezTo>
                  <a:cubicBezTo>
                    <a:pt x="69" y="187"/>
                    <a:pt x="67" y="217"/>
                    <a:pt x="62" y="230"/>
                  </a:cubicBezTo>
                  <a:cubicBezTo>
                    <a:pt x="61" y="234"/>
                    <a:pt x="57" y="235"/>
                    <a:pt x="54" y="234"/>
                  </a:cubicBezTo>
                  <a:cubicBezTo>
                    <a:pt x="51" y="233"/>
                    <a:pt x="49" y="230"/>
                    <a:pt x="50" y="226"/>
                  </a:cubicBezTo>
                  <a:cubicBezTo>
                    <a:pt x="54" y="215"/>
                    <a:pt x="56" y="189"/>
                    <a:pt x="45" y="167"/>
                  </a:cubicBezTo>
                  <a:cubicBezTo>
                    <a:pt x="43" y="164"/>
                    <a:pt x="43" y="164"/>
                    <a:pt x="43" y="164"/>
                  </a:cubicBezTo>
                  <a:cubicBezTo>
                    <a:pt x="33" y="144"/>
                    <a:pt x="15" y="110"/>
                    <a:pt x="44" y="62"/>
                  </a:cubicBezTo>
                  <a:cubicBezTo>
                    <a:pt x="62" y="29"/>
                    <a:pt x="107" y="0"/>
                    <a:pt x="172" y="25"/>
                  </a:cubicBezTo>
                  <a:cubicBezTo>
                    <a:pt x="204" y="36"/>
                    <a:pt x="226" y="57"/>
                    <a:pt x="235" y="83"/>
                  </a:cubicBezTo>
                  <a:cubicBezTo>
                    <a:pt x="244" y="109"/>
                    <a:pt x="240" y="139"/>
                    <a:pt x="222" y="168"/>
                  </a:cubicBezTo>
                  <a:cubicBezTo>
                    <a:pt x="206" y="196"/>
                    <a:pt x="185" y="204"/>
                    <a:pt x="167" y="211"/>
                  </a:cubicBezTo>
                  <a:cubicBezTo>
                    <a:pt x="155" y="216"/>
                    <a:pt x="145" y="220"/>
                    <a:pt x="137" y="230"/>
                  </a:cubicBezTo>
                  <a:cubicBezTo>
                    <a:pt x="131" y="238"/>
                    <a:pt x="127" y="246"/>
                    <a:pt x="124" y="253"/>
                  </a:cubicBezTo>
                  <a:cubicBezTo>
                    <a:pt x="120" y="262"/>
                    <a:pt x="116" y="273"/>
                    <a:pt x="103" y="270"/>
                  </a:cubicBezTo>
                  <a:cubicBezTo>
                    <a:pt x="99" y="270"/>
                    <a:pt x="94" y="268"/>
                    <a:pt x="86" y="265"/>
                  </a:cubicBezTo>
                  <a:cubicBezTo>
                    <a:pt x="70" y="260"/>
                    <a:pt x="39" y="249"/>
                    <a:pt x="34" y="260"/>
                  </a:cubicBezTo>
                  <a:cubicBezTo>
                    <a:pt x="34" y="261"/>
                    <a:pt x="34" y="264"/>
                    <a:pt x="38" y="267"/>
                  </a:cubicBezTo>
                  <a:cubicBezTo>
                    <a:pt x="38" y="268"/>
                    <a:pt x="39" y="268"/>
                    <a:pt x="39" y="268"/>
                  </a:cubicBezTo>
                  <a:cubicBezTo>
                    <a:pt x="62" y="265"/>
                    <a:pt x="93" y="270"/>
                    <a:pt x="101" y="284"/>
                  </a:cubicBezTo>
                  <a:cubicBezTo>
                    <a:pt x="107" y="293"/>
                    <a:pt x="103" y="298"/>
                    <a:pt x="101" y="301"/>
                  </a:cubicBezTo>
                  <a:cubicBezTo>
                    <a:pt x="90" y="311"/>
                    <a:pt x="53" y="294"/>
                    <a:pt x="37" y="283"/>
                  </a:cubicBezTo>
                  <a:cubicBezTo>
                    <a:pt x="36" y="282"/>
                    <a:pt x="36" y="282"/>
                    <a:pt x="35" y="281"/>
                  </a:cubicBezTo>
                  <a:cubicBezTo>
                    <a:pt x="32" y="282"/>
                    <a:pt x="30" y="283"/>
                    <a:pt x="28" y="284"/>
                  </a:cubicBezTo>
                  <a:cubicBezTo>
                    <a:pt x="24" y="286"/>
                    <a:pt x="21" y="289"/>
                    <a:pt x="24" y="295"/>
                  </a:cubicBezTo>
                  <a:cubicBezTo>
                    <a:pt x="42" y="292"/>
                    <a:pt x="69" y="301"/>
                    <a:pt x="84" y="314"/>
                  </a:cubicBezTo>
                  <a:cubicBezTo>
                    <a:pt x="86" y="316"/>
                    <a:pt x="94" y="323"/>
                    <a:pt x="91" y="330"/>
                  </a:cubicBezTo>
                  <a:cubicBezTo>
                    <a:pt x="90" y="333"/>
                    <a:pt x="87" y="337"/>
                    <a:pt x="79" y="338"/>
                  </a:cubicBezTo>
                  <a:cubicBezTo>
                    <a:pt x="65" y="339"/>
                    <a:pt x="36" y="329"/>
                    <a:pt x="20" y="311"/>
                  </a:cubicBezTo>
                  <a:cubicBezTo>
                    <a:pt x="15" y="317"/>
                    <a:pt x="23" y="330"/>
                    <a:pt x="26" y="336"/>
                  </a:cubicBezTo>
                  <a:cubicBezTo>
                    <a:pt x="28" y="338"/>
                    <a:pt x="27" y="342"/>
                    <a:pt x="25" y="344"/>
                  </a:cubicBezTo>
                  <a:cubicBezTo>
                    <a:pt x="23" y="345"/>
                    <a:pt x="20" y="345"/>
                    <a:pt x="19" y="345"/>
                  </a:cubicBezTo>
                  <a:close/>
                  <a:moveTo>
                    <a:pt x="33" y="307"/>
                  </a:moveTo>
                  <a:cubicBezTo>
                    <a:pt x="47" y="320"/>
                    <a:pt x="69" y="326"/>
                    <a:pt x="77" y="325"/>
                  </a:cubicBezTo>
                  <a:cubicBezTo>
                    <a:pt x="77" y="325"/>
                    <a:pt x="76" y="324"/>
                    <a:pt x="75" y="323"/>
                  </a:cubicBezTo>
                  <a:cubicBezTo>
                    <a:pt x="64" y="313"/>
                    <a:pt x="46" y="307"/>
                    <a:pt x="33" y="307"/>
                  </a:cubicBezTo>
                  <a:close/>
                  <a:moveTo>
                    <a:pt x="55" y="279"/>
                  </a:moveTo>
                  <a:cubicBezTo>
                    <a:pt x="69" y="287"/>
                    <a:pt x="85" y="292"/>
                    <a:pt x="91" y="292"/>
                  </a:cubicBezTo>
                  <a:cubicBezTo>
                    <a:pt x="91" y="291"/>
                    <a:pt x="91" y="291"/>
                    <a:pt x="90" y="290"/>
                  </a:cubicBezTo>
                  <a:cubicBezTo>
                    <a:pt x="87" y="284"/>
                    <a:pt x="71" y="280"/>
                    <a:pt x="55" y="279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4"/>
            <p:cNvSpPr/>
            <p:nvPr/>
          </p:nvSpPr>
          <p:spPr bwMode="auto">
            <a:xfrm>
              <a:off x="3528941" y="4065588"/>
              <a:ext cx="314325" cy="468313"/>
            </a:xfrm>
            <a:custGeom>
              <a:avLst/>
              <a:gdLst>
                <a:gd name="T0" fmla="*/ 8 w 127"/>
                <a:gd name="T1" fmla="*/ 185 h 189"/>
                <a:gd name="T2" fmla="*/ 21 w 127"/>
                <a:gd name="T3" fmla="*/ 106 h 189"/>
                <a:gd name="T4" fmla="*/ 11 w 127"/>
                <a:gd name="T5" fmla="*/ 43 h 189"/>
                <a:gd name="T6" fmla="*/ 13 w 127"/>
                <a:gd name="T7" fmla="*/ 26 h 189"/>
                <a:gd name="T8" fmla="*/ 26 w 127"/>
                <a:gd name="T9" fmla="*/ 49 h 189"/>
                <a:gd name="T10" fmla="*/ 56 w 127"/>
                <a:gd name="T11" fmla="*/ 36 h 189"/>
                <a:gd name="T12" fmla="*/ 68 w 127"/>
                <a:gd name="T13" fmla="*/ 10 h 189"/>
                <a:gd name="T14" fmla="*/ 76 w 127"/>
                <a:gd name="T15" fmla="*/ 31 h 189"/>
                <a:gd name="T16" fmla="*/ 86 w 127"/>
                <a:gd name="T17" fmla="*/ 58 h 189"/>
                <a:gd name="T18" fmla="*/ 104 w 127"/>
                <a:gd name="T19" fmla="*/ 50 h 189"/>
                <a:gd name="T20" fmla="*/ 108 w 127"/>
                <a:gd name="T21" fmla="*/ 61 h 189"/>
                <a:gd name="T22" fmla="*/ 95 w 127"/>
                <a:gd name="T23" fmla="*/ 78 h 189"/>
                <a:gd name="T24" fmla="*/ 99 w 127"/>
                <a:gd name="T25" fmla="*/ 82 h 189"/>
                <a:gd name="T26" fmla="*/ 109 w 127"/>
                <a:gd name="T27" fmla="*/ 44 h 189"/>
                <a:gd name="T28" fmla="*/ 95 w 127"/>
                <a:gd name="T29" fmla="*/ 46 h 189"/>
                <a:gd name="T30" fmla="*/ 86 w 127"/>
                <a:gd name="T31" fmla="*/ 51 h 189"/>
                <a:gd name="T32" fmla="*/ 82 w 127"/>
                <a:gd name="T33" fmla="*/ 43 h 189"/>
                <a:gd name="T34" fmla="*/ 71 w 127"/>
                <a:gd name="T35" fmla="*/ 4 h 189"/>
                <a:gd name="T36" fmla="*/ 51 w 127"/>
                <a:gd name="T37" fmla="*/ 32 h 189"/>
                <a:gd name="T38" fmla="*/ 39 w 127"/>
                <a:gd name="T39" fmla="*/ 48 h 189"/>
                <a:gd name="T40" fmla="*/ 25 w 127"/>
                <a:gd name="T41" fmla="*/ 33 h 189"/>
                <a:gd name="T42" fmla="*/ 14 w 127"/>
                <a:gd name="T43" fmla="*/ 19 h 189"/>
                <a:gd name="T44" fmla="*/ 2 w 127"/>
                <a:gd name="T45" fmla="*/ 35 h 189"/>
                <a:gd name="T46" fmla="*/ 12 w 127"/>
                <a:gd name="T47" fmla="*/ 68 h 189"/>
                <a:gd name="T48" fmla="*/ 14 w 127"/>
                <a:gd name="T49" fmla="*/ 103 h 189"/>
                <a:gd name="T50" fmla="*/ 7 w 127"/>
                <a:gd name="T51" fmla="*/ 163 h 189"/>
                <a:gd name="T52" fmla="*/ 3 w 127"/>
                <a:gd name="T53" fmla="*/ 182 h 189"/>
                <a:gd name="T54" fmla="*/ 8 w 127"/>
                <a:gd name="T55" fmla="*/ 185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7" h="189">
                  <a:moveTo>
                    <a:pt x="8" y="185"/>
                  </a:moveTo>
                  <a:cubicBezTo>
                    <a:pt x="16" y="159"/>
                    <a:pt x="20" y="132"/>
                    <a:pt x="21" y="106"/>
                  </a:cubicBezTo>
                  <a:cubicBezTo>
                    <a:pt x="21" y="84"/>
                    <a:pt x="18" y="63"/>
                    <a:pt x="11" y="43"/>
                  </a:cubicBezTo>
                  <a:cubicBezTo>
                    <a:pt x="9" y="39"/>
                    <a:pt x="3" y="17"/>
                    <a:pt x="13" y="26"/>
                  </a:cubicBezTo>
                  <a:cubicBezTo>
                    <a:pt x="19" y="32"/>
                    <a:pt x="20" y="42"/>
                    <a:pt x="26" y="49"/>
                  </a:cubicBezTo>
                  <a:cubicBezTo>
                    <a:pt x="39" y="61"/>
                    <a:pt x="53" y="50"/>
                    <a:pt x="56" y="36"/>
                  </a:cubicBezTo>
                  <a:cubicBezTo>
                    <a:pt x="58" y="29"/>
                    <a:pt x="58" y="12"/>
                    <a:pt x="68" y="10"/>
                  </a:cubicBezTo>
                  <a:cubicBezTo>
                    <a:pt x="76" y="8"/>
                    <a:pt x="76" y="27"/>
                    <a:pt x="76" y="31"/>
                  </a:cubicBezTo>
                  <a:cubicBezTo>
                    <a:pt x="77" y="39"/>
                    <a:pt x="68" y="64"/>
                    <a:pt x="86" y="58"/>
                  </a:cubicBezTo>
                  <a:cubicBezTo>
                    <a:pt x="92" y="56"/>
                    <a:pt x="97" y="51"/>
                    <a:pt x="104" y="50"/>
                  </a:cubicBezTo>
                  <a:cubicBezTo>
                    <a:pt x="110" y="48"/>
                    <a:pt x="109" y="57"/>
                    <a:pt x="108" y="61"/>
                  </a:cubicBezTo>
                  <a:cubicBezTo>
                    <a:pt x="105" y="67"/>
                    <a:pt x="99" y="73"/>
                    <a:pt x="95" y="78"/>
                  </a:cubicBezTo>
                  <a:cubicBezTo>
                    <a:pt x="92" y="81"/>
                    <a:pt x="97" y="85"/>
                    <a:pt x="99" y="82"/>
                  </a:cubicBezTo>
                  <a:cubicBezTo>
                    <a:pt x="105" y="76"/>
                    <a:pt x="127" y="52"/>
                    <a:pt x="109" y="44"/>
                  </a:cubicBezTo>
                  <a:cubicBezTo>
                    <a:pt x="105" y="42"/>
                    <a:pt x="100" y="44"/>
                    <a:pt x="95" y="46"/>
                  </a:cubicBezTo>
                  <a:cubicBezTo>
                    <a:pt x="92" y="48"/>
                    <a:pt x="89" y="49"/>
                    <a:pt x="86" y="51"/>
                  </a:cubicBezTo>
                  <a:cubicBezTo>
                    <a:pt x="79" y="54"/>
                    <a:pt x="81" y="49"/>
                    <a:pt x="82" y="43"/>
                  </a:cubicBezTo>
                  <a:cubicBezTo>
                    <a:pt x="83" y="33"/>
                    <a:pt x="85" y="8"/>
                    <a:pt x="71" y="4"/>
                  </a:cubicBezTo>
                  <a:cubicBezTo>
                    <a:pt x="56" y="0"/>
                    <a:pt x="52" y="23"/>
                    <a:pt x="51" y="32"/>
                  </a:cubicBezTo>
                  <a:cubicBezTo>
                    <a:pt x="50" y="39"/>
                    <a:pt x="46" y="47"/>
                    <a:pt x="39" y="48"/>
                  </a:cubicBezTo>
                  <a:cubicBezTo>
                    <a:pt x="31" y="50"/>
                    <a:pt x="27" y="38"/>
                    <a:pt x="25" y="33"/>
                  </a:cubicBezTo>
                  <a:cubicBezTo>
                    <a:pt x="23" y="28"/>
                    <a:pt x="19" y="22"/>
                    <a:pt x="14" y="19"/>
                  </a:cubicBezTo>
                  <a:cubicBezTo>
                    <a:pt x="1" y="11"/>
                    <a:pt x="0" y="27"/>
                    <a:pt x="2" y="35"/>
                  </a:cubicBezTo>
                  <a:cubicBezTo>
                    <a:pt x="5" y="46"/>
                    <a:pt x="9" y="57"/>
                    <a:pt x="12" y="68"/>
                  </a:cubicBezTo>
                  <a:cubicBezTo>
                    <a:pt x="14" y="80"/>
                    <a:pt x="14" y="92"/>
                    <a:pt x="14" y="103"/>
                  </a:cubicBezTo>
                  <a:cubicBezTo>
                    <a:pt x="14" y="124"/>
                    <a:pt x="11" y="144"/>
                    <a:pt x="7" y="163"/>
                  </a:cubicBezTo>
                  <a:cubicBezTo>
                    <a:pt x="6" y="169"/>
                    <a:pt x="4" y="179"/>
                    <a:pt x="3" y="182"/>
                  </a:cubicBezTo>
                  <a:cubicBezTo>
                    <a:pt x="1" y="186"/>
                    <a:pt x="7" y="189"/>
                    <a:pt x="8" y="185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5282009" y="5987424"/>
            <a:ext cx="465138" cy="627063"/>
            <a:chOff x="3825803" y="1795463"/>
            <a:chExt cx="465138" cy="627063"/>
          </a:xfrm>
        </p:grpSpPr>
        <p:sp>
          <p:nvSpPr>
            <p:cNvPr id="62" name="Freeform 59"/>
            <p:cNvSpPr>
              <a:spLocks noEditPoints="1"/>
            </p:cNvSpPr>
            <p:nvPr/>
          </p:nvSpPr>
          <p:spPr bwMode="auto">
            <a:xfrm>
              <a:off x="3825803" y="1795463"/>
              <a:ext cx="465138" cy="627063"/>
            </a:xfrm>
            <a:custGeom>
              <a:avLst/>
              <a:gdLst>
                <a:gd name="T0" fmla="*/ 12 w 187"/>
                <a:gd name="T1" fmla="*/ 252 h 253"/>
                <a:gd name="T2" fmla="*/ 10 w 187"/>
                <a:gd name="T3" fmla="*/ 251 h 253"/>
                <a:gd name="T4" fmla="*/ 9 w 187"/>
                <a:gd name="T5" fmla="*/ 220 h 253"/>
                <a:gd name="T6" fmla="*/ 9 w 187"/>
                <a:gd name="T7" fmla="*/ 219 h 253"/>
                <a:gd name="T8" fmla="*/ 17 w 187"/>
                <a:gd name="T9" fmla="*/ 199 h 253"/>
                <a:gd name="T10" fmla="*/ 19 w 187"/>
                <a:gd name="T11" fmla="*/ 198 h 253"/>
                <a:gd name="T12" fmla="*/ 18 w 187"/>
                <a:gd name="T13" fmla="*/ 186 h 253"/>
                <a:gd name="T14" fmla="*/ 68 w 187"/>
                <a:gd name="T15" fmla="*/ 187 h 253"/>
                <a:gd name="T16" fmla="*/ 79 w 187"/>
                <a:gd name="T17" fmla="*/ 191 h 253"/>
                <a:gd name="T18" fmla="*/ 85 w 187"/>
                <a:gd name="T19" fmla="*/ 184 h 253"/>
                <a:gd name="T20" fmla="*/ 97 w 187"/>
                <a:gd name="T21" fmla="*/ 165 h 253"/>
                <a:gd name="T22" fmla="*/ 123 w 187"/>
                <a:gd name="T23" fmla="*/ 150 h 253"/>
                <a:gd name="T24" fmla="*/ 161 w 187"/>
                <a:gd name="T25" fmla="*/ 123 h 253"/>
                <a:gd name="T26" fmla="*/ 172 w 187"/>
                <a:gd name="T27" fmla="*/ 68 h 253"/>
                <a:gd name="T28" fmla="*/ 132 w 187"/>
                <a:gd name="T29" fmla="*/ 29 h 253"/>
                <a:gd name="T30" fmla="*/ 47 w 187"/>
                <a:gd name="T31" fmla="*/ 49 h 253"/>
                <a:gd name="T32" fmla="*/ 45 w 187"/>
                <a:gd name="T33" fmla="*/ 116 h 253"/>
                <a:gd name="T34" fmla="*/ 45 w 187"/>
                <a:gd name="T35" fmla="*/ 118 h 253"/>
                <a:gd name="T36" fmla="*/ 48 w 187"/>
                <a:gd name="T37" fmla="*/ 169 h 253"/>
                <a:gd name="T38" fmla="*/ 42 w 187"/>
                <a:gd name="T39" fmla="*/ 172 h 253"/>
                <a:gd name="T40" fmla="*/ 39 w 187"/>
                <a:gd name="T41" fmla="*/ 166 h 253"/>
                <a:gd name="T42" fmla="*/ 37 w 187"/>
                <a:gd name="T43" fmla="*/ 121 h 253"/>
                <a:gd name="T44" fmla="*/ 36 w 187"/>
                <a:gd name="T45" fmla="*/ 120 h 253"/>
                <a:gd name="T46" fmla="*/ 40 w 187"/>
                <a:gd name="T47" fmla="*/ 44 h 253"/>
                <a:gd name="T48" fmla="*/ 136 w 187"/>
                <a:gd name="T49" fmla="*/ 20 h 253"/>
                <a:gd name="T50" fmla="*/ 181 w 187"/>
                <a:gd name="T51" fmla="*/ 66 h 253"/>
                <a:gd name="T52" fmla="*/ 169 w 187"/>
                <a:gd name="T53" fmla="*/ 128 h 253"/>
                <a:gd name="T54" fmla="*/ 126 w 187"/>
                <a:gd name="T55" fmla="*/ 158 h 253"/>
                <a:gd name="T56" fmla="*/ 104 w 187"/>
                <a:gd name="T57" fmla="*/ 171 h 253"/>
                <a:gd name="T58" fmla="*/ 93 w 187"/>
                <a:gd name="T59" fmla="*/ 187 h 253"/>
                <a:gd name="T60" fmla="*/ 77 w 187"/>
                <a:gd name="T61" fmla="*/ 200 h 253"/>
                <a:gd name="T62" fmla="*/ 65 w 187"/>
                <a:gd name="T63" fmla="*/ 196 h 253"/>
                <a:gd name="T64" fmla="*/ 26 w 187"/>
                <a:gd name="T65" fmla="*/ 190 h 253"/>
                <a:gd name="T66" fmla="*/ 29 w 187"/>
                <a:gd name="T67" fmla="*/ 196 h 253"/>
                <a:gd name="T68" fmla="*/ 30 w 187"/>
                <a:gd name="T69" fmla="*/ 196 h 253"/>
                <a:gd name="T70" fmla="*/ 75 w 187"/>
                <a:gd name="T71" fmla="*/ 210 h 253"/>
                <a:gd name="T72" fmla="*/ 74 w 187"/>
                <a:gd name="T73" fmla="*/ 222 h 253"/>
                <a:gd name="T74" fmla="*/ 28 w 187"/>
                <a:gd name="T75" fmla="*/ 207 h 253"/>
                <a:gd name="T76" fmla="*/ 26 w 187"/>
                <a:gd name="T77" fmla="*/ 206 h 253"/>
                <a:gd name="T78" fmla="*/ 21 w 187"/>
                <a:gd name="T79" fmla="*/ 208 h 253"/>
                <a:gd name="T80" fmla="*/ 18 w 187"/>
                <a:gd name="T81" fmla="*/ 216 h 253"/>
                <a:gd name="T82" fmla="*/ 61 w 187"/>
                <a:gd name="T83" fmla="*/ 232 h 253"/>
                <a:gd name="T84" fmla="*/ 66 w 187"/>
                <a:gd name="T85" fmla="*/ 244 h 253"/>
                <a:gd name="T86" fmla="*/ 57 w 187"/>
                <a:gd name="T87" fmla="*/ 249 h 253"/>
                <a:gd name="T88" fmla="*/ 14 w 187"/>
                <a:gd name="T89" fmla="*/ 227 h 253"/>
                <a:gd name="T90" fmla="*/ 18 w 187"/>
                <a:gd name="T91" fmla="*/ 246 h 253"/>
                <a:gd name="T92" fmla="*/ 17 w 187"/>
                <a:gd name="T93" fmla="*/ 252 h 253"/>
                <a:gd name="T94" fmla="*/ 12 w 187"/>
                <a:gd name="T95" fmla="*/ 252 h 253"/>
                <a:gd name="T96" fmla="*/ 24 w 187"/>
                <a:gd name="T97" fmla="*/ 225 h 253"/>
                <a:gd name="T98" fmla="*/ 56 w 187"/>
                <a:gd name="T99" fmla="*/ 240 h 253"/>
                <a:gd name="T100" fmla="*/ 55 w 187"/>
                <a:gd name="T101" fmla="*/ 238 h 253"/>
                <a:gd name="T102" fmla="*/ 24 w 187"/>
                <a:gd name="T103" fmla="*/ 225 h 253"/>
                <a:gd name="T104" fmla="*/ 41 w 187"/>
                <a:gd name="T105" fmla="*/ 205 h 253"/>
                <a:gd name="T106" fmla="*/ 68 w 187"/>
                <a:gd name="T107" fmla="*/ 215 h 253"/>
                <a:gd name="T108" fmla="*/ 67 w 187"/>
                <a:gd name="T109" fmla="*/ 214 h 253"/>
                <a:gd name="T110" fmla="*/ 41 w 187"/>
                <a:gd name="T111" fmla="*/ 20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7" h="253">
                  <a:moveTo>
                    <a:pt x="12" y="252"/>
                  </a:moveTo>
                  <a:cubicBezTo>
                    <a:pt x="11" y="252"/>
                    <a:pt x="11" y="251"/>
                    <a:pt x="10" y="251"/>
                  </a:cubicBezTo>
                  <a:cubicBezTo>
                    <a:pt x="0" y="233"/>
                    <a:pt x="4" y="224"/>
                    <a:pt x="9" y="220"/>
                  </a:cubicBezTo>
                  <a:cubicBezTo>
                    <a:pt x="9" y="220"/>
                    <a:pt x="9" y="219"/>
                    <a:pt x="9" y="219"/>
                  </a:cubicBezTo>
                  <a:cubicBezTo>
                    <a:pt x="6" y="211"/>
                    <a:pt x="9" y="204"/>
                    <a:pt x="17" y="199"/>
                  </a:cubicBezTo>
                  <a:cubicBezTo>
                    <a:pt x="18" y="199"/>
                    <a:pt x="18" y="199"/>
                    <a:pt x="19" y="198"/>
                  </a:cubicBezTo>
                  <a:cubicBezTo>
                    <a:pt x="16" y="193"/>
                    <a:pt x="16" y="189"/>
                    <a:pt x="18" y="186"/>
                  </a:cubicBezTo>
                  <a:cubicBezTo>
                    <a:pt x="26" y="170"/>
                    <a:pt x="51" y="180"/>
                    <a:pt x="68" y="187"/>
                  </a:cubicBezTo>
                  <a:cubicBezTo>
                    <a:pt x="73" y="189"/>
                    <a:pt x="77" y="191"/>
                    <a:pt x="79" y="191"/>
                  </a:cubicBezTo>
                  <a:cubicBezTo>
                    <a:pt x="81" y="191"/>
                    <a:pt x="81" y="191"/>
                    <a:pt x="85" y="184"/>
                  </a:cubicBezTo>
                  <a:cubicBezTo>
                    <a:pt x="88" y="178"/>
                    <a:pt x="91" y="172"/>
                    <a:pt x="97" y="165"/>
                  </a:cubicBezTo>
                  <a:cubicBezTo>
                    <a:pt x="104" y="156"/>
                    <a:pt x="114" y="153"/>
                    <a:pt x="123" y="150"/>
                  </a:cubicBezTo>
                  <a:cubicBezTo>
                    <a:pt x="136" y="145"/>
                    <a:pt x="149" y="141"/>
                    <a:pt x="161" y="123"/>
                  </a:cubicBezTo>
                  <a:cubicBezTo>
                    <a:pt x="173" y="104"/>
                    <a:pt x="177" y="85"/>
                    <a:pt x="172" y="68"/>
                  </a:cubicBezTo>
                  <a:cubicBezTo>
                    <a:pt x="167" y="51"/>
                    <a:pt x="153" y="37"/>
                    <a:pt x="132" y="29"/>
                  </a:cubicBezTo>
                  <a:cubicBezTo>
                    <a:pt x="91" y="11"/>
                    <a:pt x="60" y="28"/>
                    <a:pt x="47" y="49"/>
                  </a:cubicBezTo>
                  <a:cubicBezTo>
                    <a:pt x="28" y="79"/>
                    <a:pt x="38" y="100"/>
                    <a:pt x="45" y="116"/>
                  </a:cubicBezTo>
                  <a:cubicBezTo>
                    <a:pt x="45" y="118"/>
                    <a:pt x="45" y="118"/>
                    <a:pt x="45" y="118"/>
                  </a:cubicBezTo>
                  <a:cubicBezTo>
                    <a:pt x="54" y="137"/>
                    <a:pt x="52" y="159"/>
                    <a:pt x="48" y="169"/>
                  </a:cubicBezTo>
                  <a:cubicBezTo>
                    <a:pt x="47" y="171"/>
                    <a:pt x="44" y="173"/>
                    <a:pt x="42" y="172"/>
                  </a:cubicBezTo>
                  <a:cubicBezTo>
                    <a:pt x="40" y="171"/>
                    <a:pt x="38" y="168"/>
                    <a:pt x="39" y="166"/>
                  </a:cubicBezTo>
                  <a:cubicBezTo>
                    <a:pt x="42" y="157"/>
                    <a:pt x="45" y="138"/>
                    <a:pt x="37" y="121"/>
                  </a:cubicBezTo>
                  <a:cubicBezTo>
                    <a:pt x="36" y="120"/>
                    <a:pt x="36" y="120"/>
                    <a:pt x="36" y="120"/>
                  </a:cubicBezTo>
                  <a:cubicBezTo>
                    <a:pt x="29" y="104"/>
                    <a:pt x="17" y="78"/>
                    <a:pt x="40" y="44"/>
                  </a:cubicBezTo>
                  <a:cubicBezTo>
                    <a:pt x="55" y="20"/>
                    <a:pt x="89" y="0"/>
                    <a:pt x="136" y="20"/>
                  </a:cubicBezTo>
                  <a:cubicBezTo>
                    <a:pt x="159" y="30"/>
                    <a:pt x="175" y="46"/>
                    <a:pt x="181" y="66"/>
                  </a:cubicBezTo>
                  <a:cubicBezTo>
                    <a:pt x="187" y="85"/>
                    <a:pt x="183" y="107"/>
                    <a:pt x="169" y="128"/>
                  </a:cubicBezTo>
                  <a:cubicBezTo>
                    <a:pt x="155" y="148"/>
                    <a:pt x="140" y="154"/>
                    <a:pt x="126" y="158"/>
                  </a:cubicBezTo>
                  <a:cubicBezTo>
                    <a:pt x="117" y="161"/>
                    <a:pt x="110" y="164"/>
                    <a:pt x="104" y="171"/>
                  </a:cubicBezTo>
                  <a:cubicBezTo>
                    <a:pt x="99" y="177"/>
                    <a:pt x="96" y="183"/>
                    <a:pt x="93" y="187"/>
                  </a:cubicBezTo>
                  <a:cubicBezTo>
                    <a:pt x="90" y="195"/>
                    <a:pt x="87" y="202"/>
                    <a:pt x="77" y="200"/>
                  </a:cubicBezTo>
                  <a:cubicBezTo>
                    <a:pt x="74" y="199"/>
                    <a:pt x="70" y="198"/>
                    <a:pt x="65" y="196"/>
                  </a:cubicBezTo>
                  <a:cubicBezTo>
                    <a:pt x="53" y="191"/>
                    <a:pt x="30" y="182"/>
                    <a:pt x="26" y="190"/>
                  </a:cubicBezTo>
                  <a:cubicBezTo>
                    <a:pt x="26" y="191"/>
                    <a:pt x="26" y="193"/>
                    <a:pt x="29" y="196"/>
                  </a:cubicBezTo>
                  <a:cubicBezTo>
                    <a:pt x="29" y="196"/>
                    <a:pt x="29" y="196"/>
                    <a:pt x="30" y="196"/>
                  </a:cubicBezTo>
                  <a:cubicBezTo>
                    <a:pt x="47" y="194"/>
                    <a:pt x="70" y="199"/>
                    <a:pt x="75" y="210"/>
                  </a:cubicBezTo>
                  <a:cubicBezTo>
                    <a:pt x="79" y="217"/>
                    <a:pt x="76" y="221"/>
                    <a:pt x="74" y="222"/>
                  </a:cubicBezTo>
                  <a:cubicBezTo>
                    <a:pt x="66" y="230"/>
                    <a:pt x="39" y="216"/>
                    <a:pt x="28" y="207"/>
                  </a:cubicBezTo>
                  <a:cubicBezTo>
                    <a:pt x="27" y="207"/>
                    <a:pt x="27" y="206"/>
                    <a:pt x="26" y="206"/>
                  </a:cubicBezTo>
                  <a:cubicBezTo>
                    <a:pt x="24" y="206"/>
                    <a:pt x="22" y="207"/>
                    <a:pt x="21" y="208"/>
                  </a:cubicBezTo>
                  <a:cubicBezTo>
                    <a:pt x="18" y="209"/>
                    <a:pt x="16" y="211"/>
                    <a:pt x="18" y="216"/>
                  </a:cubicBezTo>
                  <a:cubicBezTo>
                    <a:pt x="31" y="214"/>
                    <a:pt x="51" y="221"/>
                    <a:pt x="61" y="232"/>
                  </a:cubicBezTo>
                  <a:cubicBezTo>
                    <a:pt x="63" y="233"/>
                    <a:pt x="68" y="239"/>
                    <a:pt x="66" y="244"/>
                  </a:cubicBezTo>
                  <a:cubicBezTo>
                    <a:pt x="65" y="246"/>
                    <a:pt x="63" y="249"/>
                    <a:pt x="57" y="249"/>
                  </a:cubicBezTo>
                  <a:cubicBezTo>
                    <a:pt x="47" y="249"/>
                    <a:pt x="25" y="242"/>
                    <a:pt x="14" y="227"/>
                  </a:cubicBezTo>
                  <a:cubicBezTo>
                    <a:pt x="10" y="232"/>
                    <a:pt x="16" y="242"/>
                    <a:pt x="18" y="246"/>
                  </a:cubicBezTo>
                  <a:cubicBezTo>
                    <a:pt x="19" y="248"/>
                    <a:pt x="19" y="251"/>
                    <a:pt x="17" y="252"/>
                  </a:cubicBezTo>
                  <a:cubicBezTo>
                    <a:pt x="15" y="253"/>
                    <a:pt x="13" y="253"/>
                    <a:pt x="12" y="252"/>
                  </a:cubicBezTo>
                  <a:close/>
                  <a:moveTo>
                    <a:pt x="24" y="225"/>
                  </a:moveTo>
                  <a:cubicBezTo>
                    <a:pt x="34" y="235"/>
                    <a:pt x="50" y="240"/>
                    <a:pt x="56" y="240"/>
                  </a:cubicBezTo>
                  <a:cubicBezTo>
                    <a:pt x="56" y="239"/>
                    <a:pt x="55" y="239"/>
                    <a:pt x="55" y="238"/>
                  </a:cubicBezTo>
                  <a:cubicBezTo>
                    <a:pt x="47" y="230"/>
                    <a:pt x="34" y="226"/>
                    <a:pt x="24" y="225"/>
                  </a:cubicBezTo>
                  <a:close/>
                  <a:moveTo>
                    <a:pt x="41" y="205"/>
                  </a:moveTo>
                  <a:cubicBezTo>
                    <a:pt x="51" y="211"/>
                    <a:pt x="63" y="215"/>
                    <a:pt x="68" y="215"/>
                  </a:cubicBezTo>
                  <a:cubicBezTo>
                    <a:pt x="67" y="215"/>
                    <a:pt x="67" y="215"/>
                    <a:pt x="67" y="214"/>
                  </a:cubicBezTo>
                  <a:cubicBezTo>
                    <a:pt x="65" y="210"/>
                    <a:pt x="53" y="206"/>
                    <a:pt x="41" y="205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60"/>
            <p:cNvSpPr/>
            <p:nvPr/>
          </p:nvSpPr>
          <p:spPr bwMode="auto">
            <a:xfrm>
              <a:off x="3968678" y="1922463"/>
              <a:ext cx="239713" cy="341313"/>
            </a:xfrm>
            <a:custGeom>
              <a:avLst/>
              <a:gdLst>
                <a:gd name="T0" fmla="*/ 5 w 97"/>
                <a:gd name="T1" fmla="*/ 135 h 138"/>
                <a:gd name="T2" fmla="*/ 17 w 97"/>
                <a:gd name="T3" fmla="*/ 77 h 138"/>
                <a:gd name="T4" fmla="*/ 12 w 97"/>
                <a:gd name="T5" fmla="*/ 30 h 138"/>
                <a:gd name="T6" fmla="*/ 13 w 97"/>
                <a:gd name="T7" fmla="*/ 18 h 138"/>
                <a:gd name="T8" fmla="*/ 23 w 97"/>
                <a:gd name="T9" fmla="*/ 35 h 138"/>
                <a:gd name="T10" fmla="*/ 45 w 97"/>
                <a:gd name="T11" fmla="*/ 27 h 138"/>
                <a:gd name="T12" fmla="*/ 55 w 97"/>
                <a:gd name="T13" fmla="*/ 7 h 138"/>
                <a:gd name="T14" fmla="*/ 61 w 97"/>
                <a:gd name="T15" fmla="*/ 23 h 138"/>
                <a:gd name="T16" fmla="*/ 66 w 97"/>
                <a:gd name="T17" fmla="*/ 44 h 138"/>
                <a:gd name="T18" fmla="*/ 80 w 97"/>
                <a:gd name="T19" fmla="*/ 38 h 138"/>
                <a:gd name="T20" fmla="*/ 83 w 97"/>
                <a:gd name="T21" fmla="*/ 47 h 138"/>
                <a:gd name="T22" fmla="*/ 72 w 97"/>
                <a:gd name="T23" fmla="*/ 59 h 138"/>
                <a:gd name="T24" fmla="*/ 76 w 97"/>
                <a:gd name="T25" fmla="*/ 62 h 138"/>
                <a:gd name="T26" fmla="*/ 85 w 97"/>
                <a:gd name="T27" fmla="*/ 34 h 138"/>
                <a:gd name="T28" fmla="*/ 74 w 97"/>
                <a:gd name="T29" fmla="*/ 35 h 138"/>
                <a:gd name="T30" fmla="*/ 67 w 97"/>
                <a:gd name="T31" fmla="*/ 39 h 138"/>
                <a:gd name="T32" fmla="*/ 64 w 97"/>
                <a:gd name="T33" fmla="*/ 33 h 138"/>
                <a:gd name="T34" fmla="*/ 57 w 97"/>
                <a:gd name="T35" fmla="*/ 3 h 138"/>
                <a:gd name="T36" fmla="*/ 42 w 97"/>
                <a:gd name="T37" fmla="*/ 24 h 138"/>
                <a:gd name="T38" fmla="*/ 32 w 97"/>
                <a:gd name="T39" fmla="*/ 35 h 138"/>
                <a:gd name="T40" fmla="*/ 22 w 97"/>
                <a:gd name="T41" fmla="*/ 24 h 138"/>
                <a:gd name="T42" fmla="*/ 14 w 97"/>
                <a:gd name="T43" fmla="*/ 13 h 138"/>
                <a:gd name="T44" fmla="*/ 5 w 97"/>
                <a:gd name="T45" fmla="*/ 24 h 138"/>
                <a:gd name="T46" fmla="*/ 11 w 97"/>
                <a:gd name="T47" fmla="*/ 49 h 138"/>
                <a:gd name="T48" fmla="*/ 12 w 97"/>
                <a:gd name="T49" fmla="*/ 75 h 138"/>
                <a:gd name="T50" fmla="*/ 5 w 97"/>
                <a:gd name="T51" fmla="*/ 119 h 138"/>
                <a:gd name="T52" fmla="*/ 1 w 97"/>
                <a:gd name="T53" fmla="*/ 133 h 138"/>
                <a:gd name="T54" fmla="*/ 5 w 97"/>
                <a:gd name="T55" fmla="*/ 135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7" h="138">
                  <a:moveTo>
                    <a:pt x="5" y="135"/>
                  </a:moveTo>
                  <a:cubicBezTo>
                    <a:pt x="12" y="117"/>
                    <a:pt x="16" y="97"/>
                    <a:pt x="17" y="77"/>
                  </a:cubicBezTo>
                  <a:cubicBezTo>
                    <a:pt x="18" y="61"/>
                    <a:pt x="16" y="46"/>
                    <a:pt x="12" y="30"/>
                  </a:cubicBezTo>
                  <a:cubicBezTo>
                    <a:pt x="11" y="27"/>
                    <a:pt x="6" y="11"/>
                    <a:pt x="13" y="18"/>
                  </a:cubicBezTo>
                  <a:cubicBezTo>
                    <a:pt x="18" y="23"/>
                    <a:pt x="18" y="30"/>
                    <a:pt x="23" y="35"/>
                  </a:cubicBezTo>
                  <a:cubicBezTo>
                    <a:pt x="32" y="45"/>
                    <a:pt x="42" y="37"/>
                    <a:pt x="45" y="27"/>
                  </a:cubicBezTo>
                  <a:cubicBezTo>
                    <a:pt x="47" y="22"/>
                    <a:pt x="48" y="9"/>
                    <a:pt x="55" y="7"/>
                  </a:cubicBezTo>
                  <a:cubicBezTo>
                    <a:pt x="61" y="6"/>
                    <a:pt x="61" y="20"/>
                    <a:pt x="61" y="23"/>
                  </a:cubicBezTo>
                  <a:cubicBezTo>
                    <a:pt x="60" y="29"/>
                    <a:pt x="54" y="48"/>
                    <a:pt x="66" y="44"/>
                  </a:cubicBezTo>
                  <a:cubicBezTo>
                    <a:pt x="71" y="42"/>
                    <a:pt x="75" y="39"/>
                    <a:pt x="80" y="38"/>
                  </a:cubicBezTo>
                  <a:cubicBezTo>
                    <a:pt x="85" y="37"/>
                    <a:pt x="84" y="44"/>
                    <a:pt x="83" y="47"/>
                  </a:cubicBezTo>
                  <a:cubicBezTo>
                    <a:pt x="80" y="51"/>
                    <a:pt x="76" y="55"/>
                    <a:pt x="72" y="59"/>
                  </a:cubicBezTo>
                  <a:cubicBezTo>
                    <a:pt x="70" y="61"/>
                    <a:pt x="74" y="64"/>
                    <a:pt x="76" y="62"/>
                  </a:cubicBezTo>
                  <a:cubicBezTo>
                    <a:pt x="80" y="58"/>
                    <a:pt x="97" y="41"/>
                    <a:pt x="85" y="34"/>
                  </a:cubicBezTo>
                  <a:cubicBezTo>
                    <a:pt x="81" y="33"/>
                    <a:pt x="77" y="34"/>
                    <a:pt x="74" y="35"/>
                  </a:cubicBezTo>
                  <a:cubicBezTo>
                    <a:pt x="72" y="36"/>
                    <a:pt x="69" y="38"/>
                    <a:pt x="67" y="39"/>
                  </a:cubicBezTo>
                  <a:cubicBezTo>
                    <a:pt x="62" y="41"/>
                    <a:pt x="63" y="37"/>
                    <a:pt x="64" y="33"/>
                  </a:cubicBezTo>
                  <a:cubicBezTo>
                    <a:pt x="66" y="25"/>
                    <a:pt x="68" y="7"/>
                    <a:pt x="57" y="3"/>
                  </a:cubicBezTo>
                  <a:cubicBezTo>
                    <a:pt x="47" y="0"/>
                    <a:pt x="43" y="17"/>
                    <a:pt x="42" y="24"/>
                  </a:cubicBezTo>
                  <a:cubicBezTo>
                    <a:pt x="41" y="28"/>
                    <a:pt x="37" y="34"/>
                    <a:pt x="32" y="35"/>
                  </a:cubicBezTo>
                  <a:cubicBezTo>
                    <a:pt x="26" y="36"/>
                    <a:pt x="24" y="27"/>
                    <a:pt x="22" y="24"/>
                  </a:cubicBezTo>
                  <a:cubicBezTo>
                    <a:pt x="21" y="19"/>
                    <a:pt x="18" y="15"/>
                    <a:pt x="14" y="13"/>
                  </a:cubicBezTo>
                  <a:cubicBezTo>
                    <a:pt x="6" y="6"/>
                    <a:pt x="4" y="18"/>
                    <a:pt x="5" y="24"/>
                  </a:cubicBezTo>
                  <a:cubicBezTo>
                    <a:pt x="7" y="33"/>
                    <a:pt x="10" y="41"/>
                    <a:pt x="11" y="49"/>
                  </a:cubicBezTo>
                  <a:cubicBezTo>
                    <a:pt x="13" y="58"/>
                    <a:pt x="13" y="67"/>
                    <a:pt x="12" y="75"/>
                  </a:cubicBezTo>
                  <a:cubicBezTo>
                    <a:pt x="12" y="90"/>
                    <a:pt x="9" y="105"/>
                    <a:pt x="5" y="119"/>
                  </a:cubicBezTo>
                  <a:cubicBezTo>
                    <a:pt x="4" y="123"/>
                    <a:pt x="2" y="131"/>
                    <a:pt x="1" y="133"/>
                  </a:cubicBezTo>
                  <a:cubicBezTo>
                    <a:pt x="0" y="136"/>
                    <a:pt x="4" y="138"/>
                    <a:pt x="5" y="135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8722957" y="5682162"/>
            <a:ext cx="1858963" cy="1768475"/>
            <a:chOff x="1498528" y="2743200"/>
            <a:chExt cx="1858963" cy="1768475"/>
          </a:xfrm>
        </p:grpSpPr>
        <p:sp>
          <p:nvSpPr>
            <p:cNvPr id="50" name="Freeform 47"/>
            <p:cNvSpPr>
              <a:spLocks noEditPoints="1"/>
            </p:cNvSpPr>
            <p:nvPr/>
          </p:nvSpPr>
          <p:spPr bwMode="auto">
            <a:xfrm>
              <a:off x="2422453" y="2790825"/>
              <a:ext cx="935038" cy="1563688"/>
            </a:xfrm>
            <a:custGeom>
              <a:avLst/>
              <a:gdLst>
                <a:gd name="T0" fmla="*/ 188 w 377"/>
                <a:gd name="T1" fmla="*/ 631 h 631"/>
                <a:gd name="T2" fmla="*/ 182 w 377"/>
                <a:gd name="T3" fmla="*/ 629 h 631"/>
                <a:gd name="T4" fmla="*/ 144 w 377"/>
                <a:gd name="T5" fmla="*/ 567 h 631"/>
                <a:gd name="T6" fmla="*/ 145 w 377"/>
                <a:gd name="T7" fmla="*/ 566 h 631"/>
                <a:gd name="T8" fmla="*/ 138 w 377"/>
                <a:gd name="T9" fmla="*/ 516 h 631"/>
                <a:gd name="T10" fmla="*/ 142 w 377"/>
                <a:gd name="T11" fmla="*/ 510 h 631"/>
                <a:gd name="T12" fmla="*/ 125 w 377"/>
                <a:gd name="T13" fmla="*/ 487 h 631"/>
                <a:gd name="T14" fmla="*/ 231 w 377"/>
                <a:gd name="T15" fmla="*/ 431 h 631"/>
                <a:gd name="T16" fmla="*/ 258 w 377"/>
                <a:gd name="T17" fmla="*/ 427 h 631"/>
                <a:gd name="T18" fmla="*/ 262 w 377"/>
                <a:gd name="T19" fmla="*/ 404 h 631"/>
                <a:gd name="T20" fmla="*/ 265 w 377"/>
                <a:gd name="T21" fmla="*/ 352 h 631"/>
                <a:gd name="T22" fmla="*/ 303 w 377"/>
                <a:gd name="T23" fmla="*/ 290 h 631"/>
                <a:gd name="T24" fmla="*/ 351 w 377"/>
                <a:gd name="T25" fmla="*/ 191 h 631"/>
                <a:gd name="T26" fmla="*/ 311 w 377"/>
                <a:gd name="T27" fmla="*/ 65 h 631"/>
                <a:gd name="T28" fmla="*/ 184 w 377"/>
                <a:gd name="T29" fmla="*/ 27 h 631"/>
                <a:gd name="T30" fmla="*/ 29 w 377"/>
                <a:gd name="T31" fmla="*/ 166 h 631"/>
                <a:gd name="T32" fmla="*/ 100 w 377"/>
                <a:gd name="T33" fmla="*/ 309 h 631"/>
                <a:gd name="T34" fmla="*/ 104 w 377"/>
                <a:gd name="T35" fmla="*/ 312 h 631"/>
                <a:gd name="T36" fmla="*/ 168 w 377"/>
                <a:gd name="T37" fmla="*/ 417 h 631"/>
                <a:gd name="T38" fmla="*/ 158 w 377"/>
                <a:gd name="T39" fmla="*/ 429 h 631"/>
                <a:gd name="T40" fmla="*/ 146 w 377"/>
                <a:gd name="T41" fmla="*/ 419 h 631"/>
                <a:gd name="T42" fmla="*/ 91 w 377"/>
                <a:gd name="T43" fmla="*/ 330 h 631"/>
                <a:gd name="T44" fmla="*/ 87 w 377"/>
                <a:gd name="T45" fmla="*/ 327 h 631"/>
                <a:gd name="T46" fmla="*/ 7 w 377"/>
                <a:gd name="T47" fmla="*/ 165 h 631"/>
                <a:gd name="T48" fmla="*/ 182 w 377"/>
                <a:gd name="T49" fmla="*/ 5 h 631"/>
                <a:gd name="T50" fmla="*/ 327 w 377"/>
                <a:gd name="T51" fmla="*/ 49 h 631"/>
                <a:gd name="T52" fmla="*/ 373 w 377"/>
                <a:gd name="T53" fmla="*/ 193 h 631"/>
                <a:gd name="T54" fmla="*/ 319 w 377"/>
                <a:gd name="T55" fmla="*/ 304 h 631"/>
                <a:gd name="T56" fmla="*/ 286 w 377"/>
                <a:gd name="T57" fmla="*/ 356 h 631"/>
                <a:gd name="T58" fmla="*/ 284 w 377"/>
                <a:gd name="T59" fmla="*/ 403 h 631"/>
                <a:gd name="T60" fmla="*/ 264 w 377"/>
                <a:gd name="T61" fmla="*/ 448 h 631"/>
                <a:gd name="T62" fmla="*/ 234 w 377"/>
                <a:gd name="T63" fmla="*/ 453 h 631"/>
                <a:gd name="T64" fmla="*/ 147 w 377"/>
                <a:gd name="T65" fmla="*/ 486 h 631"/>
                <a:gd name="T66" fmla="*/ 159 w 377"/>
                <a:gd name="T67" fmla="*/ 494 h 631"/>
                <a:gd name="T68" fmla="*/ 160 w 377"/>
                <a:gd name="T69" fmla="*/ 494 h 631"/>
                <a:gd name="T70" fmla="*/ 271 w 377"/>
                <a:gd name="T71" fmla="*/ 470 h 631"/>
                <a:gd name="T72" fmla="*/ 284 w 377"/>
                <a:gd name="T73" fmla="*/ 497 h 631"/>
                <a:gd name="T74" fmla="*/ 169 w 377"/>
                <a:gd name="T75" fmla="*/ 519 h 631"/>
                <a:gd name="T76" fmla="*/ 165 w 377"/>
                <a:gd name="T77" fmla="*/ 518 h 631"/>
                <a:gd name="T78" fmla="*/ 156 w 377"/>
                <a:gd name="T79" fmla="*/ 528 h 631"/>
                <a:gd name="T80" fmla="*/ 159 w 377"/>
                <a:gd name="T81" fmla="*/ 549 h 631"/>
                <a:gd name="T82" fmla="*/ 267 w 377"/>
                <a:gd name="T83" fmla="*/ 532 h 631"/>
                <a:gd name="T84" fmla="*/ 292 w 377"/>
                <a:gd name="T85" fmla="*/ 552 h 631"/>
                <a:gd name="T86" fmla="*/ 279 w 377"/>
                <a:gd name="T87" fmla="*/ 573 h 631"/>
                <a:gd name="T88" fmla="*/ 164 w 377"/>
                <a:gd name="T89" fmla="*/ 577 h 631"/>
                <a:gd name="T90" fmla="*/ 194 w 377"/>
                <a:gd name="T91" fmla="*/ 611 h 631"/>
                <a:gd name="T92" fmla="*/ 197 w 377"/>
                <a:gd name="T93" fmla="*/ 626 h 631"/>
                <a:gd name="T94" fmla="*/ 188 w 377"/>
                <a:gd name="T95" fmla="*/ 631 h 631"/>
                <a:gd name="T96" fmla="*/ 183 w 377"/>
                <a:gd name="T97" fmla="*/ 560 h 631"/>
                <a:gd name="T98" fmla="*/ 266 w 377"/>
                <a:gd name="T99" fmla="*/ 555 h 631"/>
                <a:gd name="T100" fmla="*/ 261 w 377"/>
                <a:gd name="T101" fmla="*/ 553 h 631"/>
                <a:gd name="T102" fmla="*/ 183 w 377"/>
                <a:gd name="T103" fmla="*/ 560 h 631"/>
                <a:gd name="T104" fmla="*/ 196 w 377"/>
                <a:gd name="T105" fmla="*/ 499 h 631"/>
                <a:gd name="T106" fmla="*/ 262 w 377"/>
                <a:gd name="T107" fmla="*/ 490 h 631"/>
                <a:gd name="T108" fmla="*/ 259 w 377"/>
                <a:gd name="T109" fmla="*/ 489 h 631"/>
                <a:gd name="T110" fmla="*/ 196 w 377"/>
                <a:gd name="T111" fmla="*/ 499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7" h="631">
                  <a:moveTo>
                    <a:pt x="188" y="631"/>
                  </a:moveTo>
                  <a:cubicBezTo>
                    <a:pt x="186" y="631"/>
                    <a:pt x="184" y="631"/>
                    <a:pt x="182" y="629"/>
                  </a:cubicBezTo>
                  <a:cubicBezTo>
                    <a:pt x="140" y="604"/>
                    <a:pt x="138" y="581"/>
                    <a:pt x="144" y="567"/>
                  </a:cubicBezTo>
                  <a:cubicBezTo>
                    <a:pt x="145" y="566"/>
                    <a:pt x="145" y="566"/>
                    <a:pt x="145" y="566"/>
                  </a:cubicBezTo>
                  <a:cubicBezTo>
                    <a:pt x="128" y="552"/>
                    <a:pt x="125" y="533"/>
                    <a:pt x="138" y="516"/>
                  </a:cubicBezTo>
                  <a:cubicBezTo>
                    <a:pt x="139" y="514"/>
                    <a:pt x="140" y="512"/>
                    <a:pt x="142" y="510"/>
                  </a:cubicBezTo>
                  <a:cubicBezTo>
                    <a:pt x="129" y="503"/>
                    <a:pt x="125" y="494"/>
                    <a:pt x="125" y="487"/>
                  </a:cubicBezTo>
                  <a:cubicBezTo>
                    <a:pt x="123" y="444"/>
                    <a:pt x="188" y="436"/>
                    <a:pt x="231" y="431"/>
                  </a:cubicBezTo>
                  <a:cubicBezTo>
                    <a:pt x="242" y="430"/>
                    <a:pt x="253" y="428"/>
                    <a:pt x="258" y="427"/>
                  </a:cubicBezTo>
                  <a:cubicBezTo>
                    <a:pt x="262" y="425"/>
                    <a:pt x="263" y="424"/>
                    <a:pt x="262" y="404"/>
                  </a:cubicBezTo>
                  <a:cubicBezTo>
                    <a:pt x="261" y="391"/>
                    <a:pt x="260" y="373"/>
                    <a:pt x="265" y="352"/>
                  </a:cubicBezTo>
                  <a:cubicBezTo>
                    <a:pt x="271" y="325"/>
                    <a:pt x="286" y="308"/>
                    <a:pt x="303" y="290"/>
                  </a:cubicBezTo>
                  <a:cubicBezTo>
                    <a:pt x="324" y="266"/>
                    <a:pt x="347" y="241"/>
                    <a:pt x="351" y="191"/>
                  </a:cubicBezTo>
                  <a:cubicBezTo>
                    <a:pt x="355" y="138"/>
                    <a:pt x="341" y="94"/>
                    <a:pt x="311" y="65"/>
                  </a:cubicBezTo>
                  <a:cubicBezTo>
                    <a:pt x="281" y="35"/>
                    <a:pt x="236" y="22"/>
                    <a:pt x="184" y="27"/>
                  </a:cubicBezTo>
                  <a:cubicBezTo>
                    <a:pt x="76" y="38"/>
                    <a:pt x="33" y="109"/>
                    <a:pt x="29" y="166"/>
                  </a:cubicBezTo>
                  <a:cubicBezTo>
                    <a:pt x="23" y="252"/>
                    <a:pt x="68" y="285"/>
                    <a:pt x="100" y="309"/>
                  </a:cubicBezTo>
                  <a:cubicBezTo>
                    <a:pt x="104" y="312"/>
                    <a:pt x="104" y="312"/>
                    <a:pt x="104" y="312"/>
                  </a:cubicBezTo>
                  <a:cubicBezTo>
                    <a:pt x="145" y="343"/>
                    <a:pt x="164" y="391"/>
                    <a:pt x="168" y="417"/>
                  </a:cubicBezTo>
                  <a:cubicBezTo>
                    <a:pt x="169" y="423"/>
                    <a:pt x="164" y="428"/>
                    <a:pt x="158" y="429"/>
                  </a:cubicBezTo>
                  <a:cubicBezTo>
                    <a:pt x="152" y="430"/>
                    <a:pt x="147" y="425"/>
                    <a:pt x="146" y="419"/>
                  </a:cubicBezTo>
                  <a:cubicBezTo>
                    <a:pt x="143" y="399"/>
                    <a:pt x="126" y="356"/>
                    <a:pt x="91" y="330"/>
                  </a:cubicBezTo>
                  <a:cubicBezTo>
                    <a:pt x="87" y="327"/>
                    <a:pt x="87" y="327"/>
                    <a:pt x="87" y="327"/>
                  </a:cubicBezTo>
                  <a:cubicBezTo>
                    <a:pt x="55" y="303"/>
                    <a:pt x="0" y="262"/>
                    <a:pt x="7" y="165"/>
                  </a:cubicBezTo>
                  <a:cubicBezTo>
                    <a:pt x="12" y="99"/>
                    <a:pt x="60" y="18"/>
                    <a:pt x="182" y="5"/>
                  </a:cubicBezTo>
                  <a:cubicBezTo>
                    <a:pt x="241" y="0"/>
                    <a:pt x="292" y="15"/>
                    <a:pt x="327" y="49"/>
                  </a:cubicBezTo>
                  <a:cubicBezTo>
                    <a:pt x="362" y="83"/>
                    <a:pt x="377" y="133"/>
                    <a:pt x="373" y="193"/>
                  </a:cubicBezTo>
                  <a:cubicBezTo>
                    <a:pt x="368" y="251"/>
                    <a:pt x="342" y="279"/>
                    <a:pt x="319" y="304"/>
                  </a:cubicBezTo>
                  <a:cubicBezTo>
                    <a:pt x="304" y="321"/>
                    <a:pt x="291" y="336"/>
                    <a:pt x="286" y="356"/>
                  </a:cubicBezTo>
                  <a:cubicBezTo>
                    <a:pt x="282" y="375"/>
                    <a:pt x="283" y="390"/>
                    <a:pt x="284" y="403"/>
                  </a:cubicBezTo>
                  <a:cubicBezTo>
                    <a:pt x="285" y="422"/>
                    <a:pt x="286" y="441"/>
                    <a:pt x="264" y="448"/>
                  </a:cubicBezTo>
                  <a:cubicBezTo>
                    <a:pt x="257" y="450"/>
                    <a:pt x="247" y="451"/>
                    <a:pt x="234" y="453"/>
                  </a:cubicBezTo>
                  <a:cubicBezTo>
                    <a:pt x="203" y="456"/>
                    <a:pt x="146" y="463"/>
                    <a:pt x="147" y="486"/>
                  </a:cubicBezTo>
                  <a:cubicBezTo>
                    <a:pt x="147" y="487"/>
                    <a:pt x="150" y="491"/>
                    <a:pt x="159" y="494"/>
                  </a:cubicBezTo>
                  <a:cubicBezTo>
                    <a:pt x="160" y="494"/>
                    <a:pt x="160" y="494"/>
                    <a:pt x="160" y="494"/>
                  </a:cubicBezTo>
                  <a:cubicBezTo>
                    <a:pt x="194" y="471"/>
                    <a:pt x="248" y="455"/>
                    <a:pt x="271" y="470"/>
                  </a:cubicBezTo>
                  <a:cubicBezTo>
                    <a:pt x="287" y="481"/>
                    <a:pt x="286" y="492"/>
                    <a:pt x="284" y="497"/>
                  </a:cubicBezTo>
                  <a:cubicBezTo>
                    <a:pt x="274" y="522"/>
                    <a:pt x="203" y="525"/>
                    <a:pt x="169" y="519"/>
                  </a:cubicBezTo>
                  <a:cubicBezTo>
                    <a:pt x="168" y="518"/>
                    <a:pt x="167" y="518"/>
                    <a:pt x="165" y="518"/>
                  </a:cubicBezTo>
                  <a:cubicBezTo>
                    <a:pt x="161" y="521"/>
                    <a:pt x="158" y="525"/>
                    <a:pt x="156" y="528"/>
                  </a:cubicBezTo>
                  <a:cubicBezTo>
                    <a:pt x="151" y="535"/>
                    <a:pt x="150" y="541"/>
                    <a:pt x="159" y="549"/>
                  </a:cubicBezTo>
                  <a:cubicBezTo>
                    <a:pt x="185" y="529"/>
                    <a:pt x="234" y="522"/>
                    <a:pt x="267" y="532"/>
                  </a:cubicBezTo>
                  <a:cubicBezTo>
                    <a:pt x="273" y="533"/>
                    <a:pt x="290" y="538"/>
                    <a:pt x="292" y="552"/>
                  </a:cubicBezTo>
                  <a:cubicBezTo>
                    <a:pt x="292" y="557"/>
                    <a:pt x="291" y="565"/>
                    <a:pt x="279" y="573"/>
                  </a:cubicBezTo>
                  <a:cubicBezTo>
                    <a:pt x="258" y="585"/>
                    <a:pt x="204" y="594"/>
                    <a:pt x="164" y="577"/>
                  </a:cubicBezTo>
                  <a:cubicBezTo>
                    <a:pt x="161" y="590"/>
                    <a:pt x="183" y="605"/>
                    <a:pt x="194" y="611"/>
                  </a:cubicBezTo>
                  <a:cubicBezTo>
                    <a:pt x="199" y="614"/>
                    <a:pt x="201" y="620"/>
                    <a:pt x="197" y="626"/>
                  </a:cubicBezTo>
                  <a:cubicBezTo>
                    <a:pt x="195" y="629"/>
                    <a:pt x="192" y="631"/>
                    <a:pt x="188" y="631"/>
                  </a:cubicBezTo>
                  <a:close/>
                  <a:moveTo>
                    <a:pt x="183" y="560"/>
                  </a:moveTo>
                  <a:cubicBezTo>
                    <a:pt x="214" y="569"/>
                    <a:pt x="253" y="562"/>
                    <a:pt x="266" y="555"/>
                  </a:cubicBezTo>
                  <a:cubicBezTo>
                    <a:pt x="265" y="554"/>
                    <a:pt x="263" y="554"/>
                    <a:pt x="261" y="553"/>
                  </a:cubicBezTo>
                  <a:cubicBezTo>
                    <a:pt x="236" y="546"/>
                    <a:pt x="203" y="551"/>
                    <a:pt x="183" y="560"/>
                  </a:cubicBezTo>
                  <a:close/>
                  <a:moveTo>
                    <a:pt x="196" y="499"/>
                  </a:moveTo>
                  <a:cubicBezTo>
                    <a:pt x="224" y="500"/>
                    <a:pt x="253" y="496"/>
                    <a:pt x="262" y="490"/>
                  </a:cubicBezTo>
                  <a:cubicBezTo>
                    <a:pt x="261" y="490"/>
                    <a:pt x="260" y="489"/>
                    <a:pt x="259" y="489"/>
                  </a:cubicBezTo>
                  <a:cubicBezTo>
                    <a:pt x="249" y="482"/>
                    <a:pt x="221" y="488"/>
                    <a:pt x="196" y="499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8"/>
            <p:cNvSpPr/>
            <p:nvPr/>
          </p:nvSpPr>
          <p:spPr bwMode="auto">
            <a:xfrm>
              <a:off x="2598665" y="3028950"/>
              <a:ext cx="569913" cy="862013"/>
            </a:xfrm>
            <a:custGeom>
              <a:avLst/>
              <a:gdLst>
                <a:gd name="T0" fmla="*/ 147 w 230"/>
                <a:gd name="T1" fmla="*/ 340 h 348"/>
                <a:gd name="T2" fmla="*/ 104 w 230"/>
                <a:gd name="T3" fmla="*/ 205 h 348"/>
                <a:gd name="T4" fmla="*/ 40 w 230"/>
                <a:gd name="T5" fmla="*/ 114 h 348"/>
                <a:gd name="T6" fmla="*/ 30 w 230"/>
                <a:gd name="T7" fmla="*/ 86 h 348"/>
                <a:gd name="T8" fmla="*/ 69 w 230"/>
                <a:gd name="T9" fmla="*/ 111 h 348"/>
                <a:gd name="T10" fmla="*/ 106 w 230"/>
                <a:gd name="T11" fmla="*/ 68 h 348"/>
                <a:gd name="T12" fmla="*/ 103 w 230"/>
                <a:gd name="T13" fmla="*/ 17 h 348"/>
                <a:gd name="T14" fmla="*/ 134 w 230"/>
                <a:gd name="T15" fmla="*/ 44 h 348"/>
                <a:gd name="T16" fmla="*/ 170 w 230"/>
                <a:gd name="T17" fmla="*/ 79 h 348"/>
                <a:gd name="T18" fmla="*/ 192 w 230"/>
                <a:gd name="T19" fmla="*/ 52 h 348"/>
                <a:gd name="T20" fmla="*/ 207 w 230"/>
                <a:gd name="T21" fmla="*/ 66 h 348"/>
                <a:gd name="T22" fmla="*/ 200 w 230"/>
                <a:gd name="T23" fmla="*/ 105 h 348"/>
                <a:gd name="T24" fmla="*/ 210 w 230"/>
                <a:gd name="T25" fmla="*/ 107 h 348"/>
                <a:gd name="T26" fmla="*/ 197 w 230"/>
                <a:gd name="T27" fmla="*/ 39 h 348"/>
                <a:gd name="T28" fmla="*/ 176 w 230"/>
                <a:gd name="T29" fmla="*/ 54 h 348"/>
                <a:gd name="T30" fmla="*/ 165 w 230"/>
                <a:gd name="T31" fmla="*/ 68 h 348"/>
                <a:gd name="T32" fmla="*/ 152 w 230"/>
                <a:gd name="T33" fmla="*/ 59 h 348"/>
                <a:gd name="T34" fmla="*/ 104 w 230"/>
                <a:gd name="T35" fmla="*/ 5 h 348"/>
                <a:gd name="T36" fmla="*/ 95 w 230"/>
                <a:gd name="T37" fmla="*/ 66 h 348"/>
                <a:gd name="T38" fmla="*/ 88 w 230"/>
                <a:gd name="T39" fmla="*/ 101 h 348"/>
                <a:gd name="T40" fmla="*/ 54 w 230"/>
                <a:gd name="T41" fmla="*/ 88 h 348"/>
                <a:gd name="T42" fmla="*/ 25 w 230"/>
                <a:gd name="T43" fmla="*/ 74 h 348"/>
                <a:gd name="T44" fmla="*/ 20 w 230"/>
                <a:gd name="T45" fmla="*/ 108 h 348"/>
                <a:gd name="T46" fmla="*/ 61 w 230"/>
                <a:gd name="T47" fmla="*/ 154 h 348"/>
                <a:gd name="T48" fmla="*/ 93 w 230"/>
                <a:gd name="T49" fmla="*/ 207 h 348"/>
                <a:gd name="T50" fmla="*/ 128 w 230"/>
                <a:gd name="T51" fmla="*/ 307 h 348"/>
                <a:gd name="T52" fmla="*/ 136 w 230"/>
                <a:gd name="T53" fmla="*/ 341 h 348"/>
                <a:gd name="T54" fmla="*/ 147 w 230"/>
                <a:gd name="T55" fmla="*/ 34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0" h="348">
                  <a:moveTo>
                    <a:pt x="147" y="340"/>
                  </a:moveTo>
                  <a:cubicBezTo>
                    <a:pt x="139" y="294"/>
                    <a:pt x="124" y="248"/>
                    <a:pt x="104" y="205"/>
                  </a:cubicBezTo>
                  <a:cubicBezTo>
                    <a:pt x="88" y="171"/>
                    <a:pt x="67" y="140"/>
                    <a:pt x="40" y="114"/>
                  </a:cubicBezTo>
                  <a:cubicBezTo>
                    <a:pt x="34" y="108"/>
                    <a:pt x="7" y="80"/>
                    <a:pt x="30" y="86"/>
                  </a:cubicBezTo>
                  <a:cubicBezTo>
                    <a:pt x="45" y="91"/>
                    <a:pt x="54" y="106"/>
                    <a:pt x="69" y="111"/>
                  </a:cubicBezTo>
                  <a:cubicBezTo>
                    <a:pt x="98" y="121"/>
                    <a:pt x="112" y="93"/>
                    <a:pt x="106" y="68"/>
                  </a:cubicBezTo>
                  <a:cubicBezTo>
                    <a:pt x="104" y="56"/>
                    <a:pt x="91" y="28"/>
                    <a:pt x="103" y="17"/>
                  </a:cubicBezTo>
                  <a:cubicBezTo>
                    <a:pt x="115" y="8"/>
                    <a:pt x="131" y="37"/>
                    <a:pt x="134" y="44"/>
                  </a:cubicBezTo>
                  <a:cubicBezTo>
                    <a:pt x="141" y="57"/>
                    <a:pt x="147" y="102"/>
                    <a:pt x="170" y="79"/>
                  </a:cubicBezTo>
                  <a:cubicBezTo>
                    <a:pt x="178" y="71"/>
                    <a:pt x="183" y="60"/>
                    <a:pt x="192" y="52"/>
                  </a:cubicBezTo>
                  <a:cubicBezTo>
                    <a:pt x="201" y="45"/>
                    <a:pt x="207" y="60"/>
                    <a:pt x="207" y="66"/>
                  </a:cubicBezTo>
                  <a:cubicBezTo>
                    <a:pt x="207" y="79"/>
                    <a:pt x="203" y="93"/>
                    <a:pt x="200" y="105"/>
                  </a:cubicBezTo>
                  <a:cubicBezTo>
                    <a:pt x="198" y="112"/>
                    <a:pt x="209" y="114"/>
                    <a:pt x="210" y="107"/>
                  </a:cubicBezTo>
                  <a:cubicBezTo>
                    <a:pt x="214" y="92"/>
                    <a:pt x="230" y="38"/>
                    <a:pt x="197" y="39"/>
                  </a:cubicBezTo>
                  <a:cubicBezTo>
                    <a:pt x="187" y="40"/>
                    <a:pt x="181" y="47"/>
                    <a:pt x="176" y="54"/>
                  </a:cubicBezTo>
                  <a:cubicBezTo>
                    <a:pt x="172" y="58"/>
                    <a:pt x="168" y="63"/>
                    <a:pt x="165" y="68"/>
                  </a:cubicBezTo>
                  <a:cubicBezTo>
                    <a:pt x="157" y="79"/>
                    <a:pt x="155" y="68"/>
                    <a:pt x="152" y="59"/>
                  </a:cubicBezTo>
                  <a:cubicBezTo>
                    <a:pt x="146" y="41"/>
                    <a:pt x="130" y="0"/>
                    <a:pt x="104" y="5"/>
                  </a:cubicBezTo>
                  <a:cubicBezTo>
                    <a:pt x="78" y="10"/>
                    <a:pt x="90" y="50"/>
                    <a:pt x="95" y="66"/>
                  </a:cubicBezTo>
                  <a:cubicBezTo>
                    <a:pt x="98" y="77"/>
                    <a:pt x="98" y="93"/>
                    <a:pt x="88" y="101"/>
                  </a:cubicBezTo>
                  <a:cubicBezTo>
                    <a:pt x="77" y="109"/>
                    <a:pt x="62" y="94"/>
                    <a:pt x="54" y="88"/>
                  </a:cubicBezTo>
                  <a:cubicBezTo>
                    <a:pt x="47" y="81"/>
                    <a:pt x="36" y="76"/>
                    <a:pt x="25" y="74"/>
                  </a:cubicBezTo>
                  <a:cubicBezTo>
                    <a:pt x="0" y="71"/>
                    <a:pt x="11" y="97"/>
                    <a:pt x="20" y="108"/>
                  </a:cubicBezTo>
                  <a:cubicBezTo>
                    <a:pt x="33" y="124"/>
                    <a:pt x="49" y="137"/>
                    <a:pt x="61" y="154"/>
                  </a:cubicBezTo>
                  <a:cubicBezTo>
                    <a:pt x="74" y="170"/>
                    <a:pt x="84" y="188"/>
                    <a:pt x="93" y="207"/>
                  </a:cubicBezTo>
                  <a:cubicBezTo>
                    <a:pt x="108" y="239"/>
                    <a:pt x="119" y="273"/>
                    <a:pt x="128" y="307"/>
                  </a:cubicBezTo>
                  <a:cubicBezTo>
                    <a:pt x="131" y="317"/>
                    <a:pt x="135" y="335"/>
                    <a:pt x="136" y="341"/>
                  </a:cubicBezTo>
                  <a:cubicBezTo>
                    <a:pt x="137" y="348"/>
                    <a:pt x="148" y="347"/>
                    <a:pt x="147" y="340"/>
                  </a:cubicBezTo>
                  <a:close/>
                </a:path>
              </a:pathLst>
            </a:custGeom>
            <a:solidFill>
              <a:srgbClr val="FD96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5"/>
            <p:cNvSpPr>
              <a:spLocks noEditPoints="1"/>
            </p:cNvSpPr>
            <p:nvPr/>
          </p:nvSpPr>
          <p:spPr bwMode="auto">
            <a:xfrm>
              <a:off x="2287515" y="3867150"/>
              <a:ext cx="431800" cy="644525"/>
            </a:xfrm>
            <a:custGeom>
              <a:avLst/>
              <a:gdLst>
                <a:gd name="T0" fmla="*/ 142 w 174"/>
                <a:gd name="T1" fmla="*/ 260 h 260"/>
                <a:gd name="T2" fmla="*/ 140 w 174"/>
                <a:gd name="T3" fmla="*/ 260 h 260"/>
                <a:gd name="T4" fmla="*/ 116 w 174"/>
                <a:gd name="T5" fmla="*/ 240 h 260"/>
                <a:gd name="T6" fmla="*/ 116 w 174"/>
                <a:gd name="T7" fmla="*/ 240 h 260"/>
                <a:gd name="T8" fmla="*/ 107 w 174"/>
                <a:gd name="T9" fmla="*/ 221 h 260"/>
                <a:gd name="T10" fmla="*/ 108 w 174"/>
                <a:gd name="T11" fmla="*/ 218 h 260"/>
                <a:gd name="T12" fmla="*/ 98 w 174"/>
                <a:gd name="T13" fmla="*/ 211 h 260"/>
                <a:gd name="T14" fmla="*/ 132 w 174"/>
                <a:gd name="T15" fmla="*/ 174 h 260"/>
                <a:gd name="T16" fmla="*/ 142 w 174"/>
                <a:gd name="T17" fmla="*/ 169 h 260"/>
                <a:gd name="T18" fmla="*/ 141 w 174"/>
                <a:gd name="T19" fmla="*/ 159 h 260"/>
                <a:gd name="T20" fmla="*/ 135 w 174"/>
                <a:gd name="T21" fmla="*/ 138 h 260"/>
                <a:gd name="T22" fmla="*/ 142 w 174"/>
                <a:gd name="T23" fmla="*/ 108 h 260"/>
                <a:gd name="T24" fmla="*/ 148 w 174"/>
                <a:gd name="T25" fmla="*/ 63 h 260"/>
                <a:gd name="T26" fmla="*/ 115 w 174"/>
                <a:gd name="T27" fmla="*/ 18 h 260"/>
                <a:gd name="T28" fmla="*/ 59 w 174"/>
                <a:gd name="T29" fmla="*/ 20 h 260"/>
                <a:gd name="T30" fmla="*/ 16 w 174"/>
                <a:gd name="T31" fmla="*/ 96 h 260"/>
                <a:gd name="T32" fmla="*/ 64 w 174"/>
                <a:gd name="T33" fmla="*/ 143 h 260"/>
                <a:gd name="T34" fmla="*/ 66 w 174"/>
                <a:gd name="T35" fmla="*/ 144 h 260"/>
                <a:gd name="T36" fmla="*/ 105 w 174"/>
                <a:gd name="T37" fmla="*/ 177 h 260"/>
                <a:gd name="T38" fmla="*/ 103 w 174"/>
                <a:gd name="T39" fmla="*/ 183 h 260"/>
                <a:gd name="T40" fmla="*/ 97 w 174"/>
                <a:gd name="T41" fmla="*/ 181 h 260"/>
                <a:gd name="T42" fmla="*/ 63 w 174"/>
                <a:gd name="T43" fmla="*/ 153 h 260"/>
                <a:gd name="T44" fmla="*/ 61 w 174"/>
                <a:gd name="T45" fmla="*/ 152 h 260"/>
                <a:gd name="T46" fmla="*/ 7 w 174"/>
                <a:gd name="T47" fmla="*/ 98 h 260"/>
                <a:gd name="T48" fmla="*/ 55 w 174"/>
                <a:gd name="T49" fmla="*/ 11 h 260"/>
                <a:gd name="T50" fmla="*/ 119 w 174"/>
                <a:gd name="T51" fmla="*/ 9 h 260"/>
                <a:gd name="T52" fmla="*/ 157 w 174"/>
                <a:gd name="T53" fmla="*/ 60 h 260"/>
                <a:gd name="T54" fmla="*/ 150 w 174"/>
                <a:gd name="T55" fmla="*/ 112 h 260"/>
                <a:gd name="T56" fmla="*/ 144 w 174"/>
                <a:gd name="T57" fmla="*/ 137 h 260"/>
                <a:gd name="T58" fmla="*/ 150 w 174"/>
                <a:gd name="T59" fmla="*/ 156 h 260"/>
                <a:gd name="T60" fmla="*/ 148 w 174"/>
                <a:gd name="T61" fmla="*/ 177 h 260"/>
                <a:gd name="T62" fmla="*/ 136 w 174"/>
                <a:gd name="T63" fmla="*/ 183 h 260"/>
                <a:gd name="T64" fmla="*/ 106 w 174"/>
                <a:gd name="T65" fmla="*/ 208 h 260"/>
                <a:gd name="T66" fmla="*/ 112 w 174"/>
                <a:gd name="T67" fmla="*/ 209 h 260"/>
                <a:gd name="T68" fmla="*/ 113 w 174"/>
                <a:gd name="T69" fmla="*/ 209 h 260"/>
                <a:gd name="T70" fmla="*/ 154 w 174"/>
                <a:gd name="T71" fmla="*/ 185 h 260"/>
                <a:gd name="T72" fmla="*/ 163 w 174"/>
                <a:gd name="T73" fmla="*/ 194 h 260"/>
                <a:gd name="T74" fmla="*/ 120 w 174"/>
                <a:gd name="T75" fmla="*/ 218 h 260"/>
                <a:gd name="T76" fmla="*/ 118 w 174"/>
                <a:gd name="T77" fmla="*/ 218 h 260"/>
                <a:gd name="T78" fmla="*/ 116 w 174"/>
                <a:gd name="T79" fmla="*/ 223 h 260"/>
                <a:gd name="T80" fmla="*/ 120 w 174"/>
                <a:gd name="T81" fmla="*/ 231 h 260"/>
                <a:gd name="T82" fmla="*/ 161 w 174"/>
                <a:gd name="T83" fmla="*/ 210 h 260"/>
                <a:gd name="T84" fmla="*/ 173 w 174"/>
                <a:gd name="T85" fmla="*/ 214 h 260"/>
                <a:gd name="T86" fmla="*/ 171 w 174"/>
                <a:gd name="T87" fmla="*/ 224 h 260"/>
                <a:gd name="T88" fmla="*/ 125 w 174"/>
                <a:gd name="T89" fmla="*/ 241 h 260"/>
                <a:gd name="T90" fmla="*/ 142 w 174"/>
                <a:gd name="T91" fmla="*/ 251 h 260"/>
                <a:gd name="T92" fmla="*/ 145 w 174"/>
                <a:gd name="T93" fmla="*/ 256 h 260"/>
                <a:gd name="T94" fmla="*/ 142 w 174"/>
                <a:gd name="T95" fmla="*/ 260 h 260"/>
                <a:gd name="T96" fmla="*/ 131 w 174"/>
                <a:gd name="T97" fmla="*/ 232 h 260"/>
                <a:gd name="T98" fmla="*/ 163 w 174"/>
                <a:gd name="T99" fmla="*/ 219 h 260"/>
                <a:gd name="T100" fmla="*/ 161 w 174"/>
                <a:gd name="T101" fmla="*/ 219 h 260"/>
                <a:gd name="T102" fmla="*/ 131 w 174"/>
                <a:gd name="T103" fmla="*/ 232 h 260"/>
                <a:gd name="T104" fmla="*/ 128 w 174"/>
                <a:gd name="T105" fmla="*/ 206 h 260"/>
                <a:gd name="T106" fmla="*/ 153 w 174"/>
                <a:gd name="T107" fmla="*/ 194 h 260"/>
                <a:gd name="T108" fmla="*/ 151 w 174"/>
                <a:gd name="T109" fmla="*/ 193 h 260"/>
                <a:gd name="T110" fmla="*/ 128 w 174"/>
                <a:gd name="T111" fmla="*/ 206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4" h="260">
                  <a:moveTo>
                    <a:pt x="142" y="260"/>
                  </a:moveTo>
                  <a:cubicBezTo>
                    <a:pt x="142" y="260"/>
                    <a:pt x="141" y="260"/>
                    <a:pt x="140" y="260"/>
                  </a:cubicBezTo>
                  <a:cubicBezTo>
                    <a:pt x="119" y="256"/>
                    <a:pt x="116" y="247"/>
                    <a:pt x="116" y="240"/>
                  </a:cubicBezTo>
                  <a:cubicBezTo>
                    <a:pt x="116" y="240"/>
                    <a:pt x="116" y="240"/>
                    <a:pt x="116" y="240"/>
                  </a:cubicBezTo>
                  <a:cubicBezTo>
                    <a:pt x="108" y="236"/>
                    <a:pt x="104" y="229"/>
                    <a:pt x="107" y="221"/>
                  </a:cubicBezTo>
                  <a:cubicBezTo>
                    <a:pt x="107" y="220"/>
                    <a:pt x="107" y="219"/>
                    <a:pt x="108" y="218"/>
                  </a:cubicBezTo>
                  <a:cubicBezTo>
                    <a:pt x="101" y="217"/>
                    <a:pt x="99" y="214"/>
                    <a:pt x="98" y="211"/>
                  </a:cubicBezTo>
                  <a:cubicBezTo>
                    <a:pt x="91" y="194"/>
                    <a:pt x="116" y="182"/>
                    <a:pt x="132" y="174"/>
                  </a:cubicBezTo>
                  <a:cubicBezTo>
                    <a:pt x="137" y="172"/>
                    <a:pt x="141" y="170"/>
                    <a:pt x="142" y="169"/>
                  </a:cubicBezTo>
                  <a:cubicBezTo>
                    <a:pt x="144" y="168"/>
                    <a:pt x="144" y="167"/>
                    <a:pt x="141" y="159"/>
                  </a:cubicBezTo>
                  <a:cubicBezTo>
                    <a:pt x="139" y="154"/>
                    <a:pt x="136" y="147"/>
                    <a:pt x="135" y="138"/>
                  </a:cubicBezTo>
                  <a:cubicBezTo>
                    <a:pt x="134" y="127"/>
                    <a:pt x="138" y="118"/>
                    <a:pt x="142" y="108"/>
                  </a:cubicBezTo>
                  <a:cubicBezTo>
                    <a:pt x="147" y="96"/>
                    <a:pt x="153" y="83"/>
                    <a:pt x="148" y="63"/>
                  </a:cubicBezTo>
                  <a:cubicBezTo>
                    <a:pt x="142" y="41"/>
                    <a:pt x="131" y="25"/>
                    <a:pt x="115" y="18"/>
                  </a:cubicBezTo>
                  <a:cubicBezTo>
                    <a:pt x="99" y="10"/>
                    <a:pt x="79" y="11"/>
                    <a:pt x="59" y="20"/>
                  </a:cubicBezTo>
                  <a:cubicBezTo>
                    <a:pt x="18" y="39"/>
                    <a:pt x="10" y="73"/>
                    <a:pt x="16" y="96"/>
                  </a:cubicBezTo>
                  <a:cubicBezTo>
                    <a:pt x="25" y="131"/>
                    <a:pt x="48" y="138"/>
                    <a:pt x="64" y="143"/>
                  </a:cubicBezTo>
                  <a:cubicBezTo>
                    <a:pt x="66" y="144"/>
                    <a:pt x="66" y="144"/>
                    <a:pt x="66" y="144"/>
                  </a:cubicBezTo>
                  <a:cubicBezTo>
                    <a:pt x="86" y="151"/>
                    <a:pt x="101" y="167"/>
                    <a:pt x="105" y="177"/>
                  </a:cubicBezTo>
                  <a:cubicBezTo>
                    <a:pt x="106" y="179"/>
                    <a:pt x="105" y="182"/>
                    <a:pt x="103" y="183"/>
                  </a:cubicBezTo>
                  <a:cubicBezTo>
                    <a:pt x="101" y="184"/>
                    <a:pt x="98" y="183"/>
                    <a:pt x="97" y="181"/>
                  </a:cubicBezTo>
                  <a:cubicBezTo>
                    <a:pt x="93" y="173"/>
                    <a:pt x="80" y="159"/>
                    <a:pt x="63" y="153"/>
                  </a:cubicBezTo>
                  <a:cubicBezTo>
                    <a:pt x="61" y="152"/>
                    <a:pt x="61" y="152"/>
                    <a:pt x="61" y="152"/>
                  </a:cubicBezTo>
                  <a:cubicBezTo>
                    <a:pt x="45" y="147"/>
                    <a:pt x="18" y="138"/>
                    <a:pt x="7" y="98"/>
                  </a:cubicBezTo>
                  <a:cubicBezTo>
                    <a:pt x="0" y="72"/>
                    <a:pt x="9" y="33"/>
                    <a:pt x="55" y="11"/>
                  </a:cubicBezTo>
                  <a:cubicBezTo>
                    <a:pt x="78" y="1"/>
                    <a:pt x="101" y="0"/>
                    <a:pt x="119" y="9"/>
                  </a:cubicBezTo>
                  <a:cubicBezTo>
                    <a:pt x="137" y="18"/>
                    <a:pt x="151" y="36"/>
                    <a:pt x="157" y="60"/>
                  </a:cubicBezTo>
                  <a:cubicBezTo>
                    <a:pt x="163" y="84"/>
                    <a:pt x="156" y="99"/>
                    <a:pt x="150" y="112"/>
                  </a:cubicBezTo>
                  <a:cubicBezTo>
                    <a:pt x="147" y="121"/>
                    <a:pt x="143" y="128"/>
                    <a:pt x="144" y="137"/>
                  </a:cubicBezTo>
                  <a:cubicBezTo>
                    <a:pt x="145" y="145"/>
                    <a:pt x="148" y="151"/>
                    <a:pt x="150" y="156"/>
                  </a:cubicBezTo>
                  <a:cubicBezTo>
                    <a:pt x="153" y="163"/>
                    <a:pt x="156" y="171"/>
                    <a:pt x="148" y="177"/>
                  </a:cubicBezTo>
                  <a:cubicBezTo>
                    <a:pt x="146" y="178"/>
                    <a:pt x="142" y="180"/>
                    <a:pt x="136" y="183"/>
                  </a:cubicBezTo>
                  <a:cubicBezTo>
                    <a:pt x="125" y="188"/>
                    <a:pt x="103" y="199"/>
                    <a:pt x="106" y="208"/>
                  </a:cubicBezTo>
                  <a:cubicBezTo>
                    <a:pt x="106" y="208"/>
                    <a:pt x="108" y="209"/>
                    <a:pt x="112" y="209"/>
                  </a:cubicBezTo>
                  <a:cubicBezTo>
                    <a:pt x="112" y="209"/>
                    <a:pt x="113" y="209"/>
                    <a:pt x="113" y="209"/>
                  </a:cubicBezTo>
                  <a:cubicBezTo>
                    <a:pt x="123" y="195"/>
                    <a:pt x="142" y="182"/>
                    <a:pt x="154" y="185"/>
                  </a:cubicBezTo>
                  <a:cubicBezTo>
                    <a:pt x="162" y="187"/>
                    <a:pt x="163" y="191"/>
                    <a:pt x="163" y="194"/>
                  </a:cubicBezTo>
                  <a:cubicBezTo>
                    <a:pt x="162" y="205"/>
                    <a:pt x="134" y="215"/>
                    <a:pt x="120" y="218"/>
                  </a:cubicBezTo>
                  <a:cubicBezTo>
                    <a:pt x="119" y="218"/>
                    <a:pt x="119" y="218"/>
                    <a:pt x="118" y="218"/>
                  </a:cubicBezTo>
                  <a:cubicBezTo>
                    <a:pt x="117" y="220"/>
                    <a:pt x="116" y="221"/>
                    <a:pt x="116" y="223"/>
                  </a:cubicBezTo>
                  <a:cubicBezTo>
                    <a:pt x="115" y="227"/>
                    <a:pt x="115" y="229"/>
                    <a:pt x="120" y="231"/>
                  </a:cubicBezTo>
                  <a:cubicBezTo>
                    <a:pt x="127" y="220"/>
                    <a:pt x="146" y="210"/>
                    <a:pt x="161" y="210"/>
                  </a:cubicBezTo>
                  <a:cubicBezTo>
                    <a:pt x="163" y="209"/>
                    <a:pt x="170" y="209"/>
                    <a:pt x="173" y="214"/>
                  </a:cubicBezTo>
                  <a:cubicBezTo>
                    <a:pt x="174" y="216"/>
                    <a:pt x="174" y="220"/>
                    <a:pt x="171" y="224"/>
                  </a:cubicBezTo>
                  <a:cubicBezTo>
                    <a:pt x="164" y="232"/>
                    <a:pt x="144" y="243"/>
                    <a:pt x="125" y="241"/>
                  </a:cubicBezTo>
                  <a:cubicBezTo>
                    <a:pt x="126" y="247"/>
                    <a:pt x="137" y="250"/>
                    <a:pt x="142" y="251"/>
                  </a:cubicBezTo>
                  <a:cubicBezTo>
                    <a:pt x="144" y="251"/>
                    <a:pt x="146" y="254"/>
                    <a:pt x="145" y="256"/>
                  </a:cubicBezTo>
                  <a:cubicBezTo>
                    <a:pt x="145" y="258"/>
                    <a:pt x="144" y="259"/>
                    <a:pt x="142" y="260"/>
                  </a:cubicBezTo>
                  <a:close/>
                  <a:moveTo>
                    <a:pt x="131" y="232"/>
                  </a:moveTo>
                  <a:cubicBezTo>
                    <a:pt x="144" y="232"/>
                    <a:pt x="159" y="223"/>
                    <a:pt x="163" y="219"/>
                  </a:cubicBezTo>
                  <a:cubicBezTo>
                    <a:pt x="163" y="219"/>
                    <a:pt x="162" y="219"/>
                    <a:pt x="161" y="219"/>
                  </a:cubicBezTo>
                  <a:cubicBezTo>
                    <a:pt x="150" y="219"/>
                    <a:pt x="137" y="226"/>
                    <a:pt x="131" y="232"/>
                  </a:cubicBezTo>
                  <a:close/>
                  <a:moveTo>
                    <a:pt x="128" y="206"/>
                  </a:moveTo>
                  <a:cubicBezTo>
                    <a:pt x="139" y="203"/>
                    <a:pt x="150" y="197"/>
                    <a:pt x="153" y="194"/>
                  </a:cubicBezTo>
                  <a:cubicBezTo>
                    <a:pt x="152" y="194"/>
                    <a:pt x="152" y="194"/>
                    <a:pt x="151" y="193"/>
                  </a:cubicBezTo>
                  <a:cubicBezTo>
                    <a:pt x="147" y="192"/>
                    <a:pt x="136" y="198"/>
                    <a:pt x="128" y="206"/>
                  </a:cubicBezTo>
                  <a:close/>
                </a:path>
              </a:pathLst>
            </a:cu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56"/>
            <p:cNvSpPr/>
            <p:nvPr/>
          </p:nvSpPr>
          <p:spPr bwMode="auto">
            <a:xfrm>
              <a:off x="2370065" y="3978275"/>
              <a:ext cx="238125" cy="342900"/>
            </a:xfrm>
            <a:custGeom>
              <a:avLst/>
              <a:gdLst>
                <a:gd name="T0" fmla="*/ 95 w 96"/>
                <a:gd name="T1" fmla="*/ 133 h 138"/>
                <a:gd name="T2" fmla="*/ 60 w 96"/>
                <a:gd name="T3" fmla="*/ 85 h 138"/>
                <a:gd name="T4" fmla="*/ 22 w 96"/>
                <a:gd name="T5" fmla="*/ 57 h 138"/>
                <a:gd name="T6" fmla="*/ 14 w 96"/>
                <a:gd name="T7" fmla="*/ 48 h 138"/>
                <a:gd name="T8" fmla="*/ 33 w 96"/>
                <a:gd name="T9" fmla="*/ 52 h 138"/>
                <a:gd name="T10" fmla="*/ 42 w 96"/>
                <a:gd name="T11" fmla="*/ 30 h 138"/>
                <a:gd name="T12" fmla="*/ 34 w 96"/>
                <a:gd name="T13" fmla="*/ 10 h 138"/>
                <a:gd name="T14" fmla="*/ 50 w 96"/>
                <a:gd name="T15" fmla="*/ 17 h 138"/>
                <a:gd name="T16" fmla="*/ 69 w 96"/>
                <a:gd name="T17" fmla="*/ 26 h 138"/>
                <a:gd name="T18" fmla="*/ 74 w 96"/>
                <a:gd name="T19" fmla="*/ 12 h 138"/>
                <a:gd name="T20" fmla="*/ 82 w 96"/>
                <a:gd name="T21" fmla="*/ 16 h 138"/>
                <a:gd name="T22" fmla="*/ 84 w 96"/>
                <a:gd name="T23" fmla="*/ 32 h 138"/>
                <a:gd name="T24" fmla="*/ 89 w 96"/>
                <a:gd name="T25" fmla="*/ 32 h 138"/>
                <a:gd name="T26" fmla="*/ 74 w 96"/>
                <a:gd name="T27" fmla="*/ 7 h 138"/>
                <a:gd name="T28" fmla="*/ 68 w 96"/>
                <a:gd name="T29" fmla="*/ 15 h 138"/>
                <a:gd name="T30" fmla="*/ 65 w 96"/>
                <a:gd name="T31" fmla="*/ 22 h 138"/>
                <a:gd name="T32" fmla="*/ 59 w 96"/>
                <a:gd name="T33" fmla="*/ 21 h 138"/>
                <a:gd name="T34" fmla="*/ 33 w 96"/>
                <a:gd name="T35" fmla="*/ 6 h 138"/>
                <a:gd name="T36" fmla="*/ 37 w 96"/>
                <a:gd name="T37" fmla="*/ 31 h 138"/>
                <a:gd name="T38" fmla="*/ 39 w 96"/>
                <a:gd name="T39" fmla="*/ 46 h 138"/>
                <a:gd name="T40" fmla="*/ 24 w 96"/>
                <a:gd name="T41" fmla="*/ 45 h 138"/>
                <a:gd name="T42" fmla="*/ 11 w 96"/>
                <a:gd name="T43" fmla="*/ 44 h 138"/>
                <a:gd name="T44" fmla="*/ 13 w 96"/>
                <a:gd name="T45" fmla="*/ 58 h 138"/>
                <a:gd name="T46" fmla="*/ 36 w 96"/>
                <a:gd name="T47" fmla="*/ 70 h 138"/>
                <a:gd name="T48" fmla="*/ 55 w 96"/>
                <a:gd name="T49" fmla="*/ 87 h 138"/>
                <a:gd name="T50" fmla="*/ 83 w 96"/>
                <a:gd name="T51" fmla="*/ 122 h 138"/>
                <a:gd name="T52" fmla="*/ 91 w 96"/>
                <a:gd name="T53" fmla="*/ 135 h 138"/>
                <a:gd name="T54" fmla="*/ 95 w 96"/>
                <a:gd name="T55" fmla="*/ 13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6" h="138">
                  <a:moveTo>
                    <a:pt x="95" y="133"/>
                  </a:moveTo>
                  <a:cubicBezTo>
                    <a:pt x="85" y="116"/>
                    <a:pt x="73" y="99"/>
                    <a:pt x="60" y="85"/>
                  </a:cubicBezTo>
                  <a:cubicBezTo>
                    <a:pt x="48" y="74"/>
                    <a:pt x="36" y="64"/>
                    <a:pt x="22" y="57"/>
                  </a:cubicBezTo>
                  <a:cubicBezTo>
                    <a:pt x="19" y="56"/>
                    <a:pt x="4" y="48"/>
                    <a:pt x="14" y="48"/>
                  </a:cubicBezTo>
                  <a:cubicBezTo>
                    <a:pt x="21" y="47"/>
                    <a:pt x="26" y="52"/>
                    <a:pt x="33" y="52"/>
                  </a:cubicBezTo>
                  <a:cubicBezTo>
                    <a:pt x="46" y="52"/>
                    <a:pt x="48" y="39"/>
                    <a:pt x="42" y="30"/>
                  </a:cubicBezTo>
                  <a:cubicBezTo>
                    <a:pt x="39" y="26"/>
                    <a:pt x="30" y="16"/>
                    <a:pt x="34" y="10"/>
                  </a:cubicBezTo>
                  <a:cubicBezTo>
                    <a:pt x="37" y="5"/>
                    <a:pt x="48" y="15"/>
                    <a:pt x="50" y="17"/>
                  </a:cubicBezTo>
                  <a:cubicBezTo>
                    <a:pt x="54" y="21"/>
                    <a:pt x="63" y="38"/>
                    <a:pt x="69" y="26"/>
                  </a:cubicBezTo>
                  <a:cubicBezTo>
                    <a:pt x="71" y="22"/>
                    <a:pt x="71" y="17"/>
                    <a:pt x="74" y="12"/>
                  </a:cubicBezTo>
                  <a:cubicBezTo>
                    <a:pt x="77" y="8"/>
                    <a:pt x="81" y="13"/>
                    <a:pt x="82" y="16"/>
                  </a:cubicBezTo>
                  <a:cubicBezTo>
                    <a:pt x="84" y="21"/>
                    <a:pt x="84" y="27"/>
                    <a:pt x="84" y="32"/>
                  </a:cubicBezTo>
                  <a:cubicBezTo>
                    <a:pt x="84" y="35"/>
                    <a:pt x="89" y="35"/>
                    <a:pt x="89" y="32"/>
                  </a:cubicBezTo>
                  <a:cubicBezTo>
                    <a:pt x="88" y="25"/>
                    <a:pt x="87" y="1"/>
                    <a:pt x="74" y="7"/>
                  </a:cubicBezTo>
                  <a:cubicBezTo>
                    <a:pt x="70" y="8"/>
                    <a:pt x="69" y="12"/>
                    <a:pt x="68" y="15"/>
                  </a:cubicBezTo>
                  <a:cubicBezTo>
                    <a:pt x="67" y="17"/>
                    <a:pt x="66" y="20"/>
                    <a:pt x="65" y="22"/>
                  </a:cubicBezTo>
                  <a:cubicBezTo>
                    <a:pt x="63" y="28"/>
                    <a:pt x="61" y="24"/>
                    <a:pt x="59" y="21"/>
                  </a:cubicBezTo>
                  <a:cubicBezTo>
                    <a:pt x="54" y="14"/>
                    <a:pt x="42" y="0"/>
                    <a:pt x="33" y="6"/>
                  </a:cubicBezTo>
                  <a:cubicBezTo>
                    <a:pt x="23" y="11"/>
                    <a:pt x="33" y="25"/>
                    <a:pt x="37" y="31"/>
                  </a:cubicBezTo>
                  <a:cubicBezTo>
                    <a:pt x="40" y="35"/>
                    <a:pt x="42" y="41"/>
                    <a:pt x="39" y="46"/>
                  </a:cubicBezTo>
                  <a:cubicBezTo>
                    <a:pt x="36" y="50"/>
                    <a:pt x="28" y="47"/>
                    <a:pt x="24" y="45"/>
                  </a:cubicBezTo>
                  <a:cubicBezTo>
                    <a:pt x="20" y="43"/>
                    <a:pt x="15" y="43"/>
                    <a:pt x="11" y="44"/>
                  </a:cubicBezTo>
                  <a:cubicBezTo>
                    <a:pt x="0" y="46"/>
                    <a:pt x="8" y="55"/>
                    <a:pt x="13" y="58"/>
                  </a:cubicBezTo>
                  <a:cubicBezTo>
                    <a:pt x="20" y="63"/>
                    <a:pt x="28" y="66"/>
                    <a:pt x="36" y="70"/>
                  </a:cubicBezTo>
                  <a:cubicBezTo>
                    <a:pt x="43" y="75"/>
                    <a:pt x="49" y="81"/>
                    <a:pt x="55" y="87"/>
                  </a:cubicBezTo>
                  <a:cubicBezTo>
                    <a:pt x="66" y="98"/>
                    <a:pt x="75" y="110"/>
                    <a:pt x="83" y="122"/>
                  </a:cubicBezTo>
                  <a:cubicBezTo>
                    <a:pt x="85" y="126"/>
                    <a:pt x="89" y="133"/>
                    <a:pt x="91" y="135"/>
                  </a:cubicBezTo>
                  <a:cubicBezTo>
                    <a:pt x="92" y="138"/>
                    <a:pt x="96" y="136"/>
                    <a:pt x="95" y="133"/>
                  </a:cubicBezTo>
                  <a:close/>
                </a:path>
              </a:pathLst>
            </a:custGeom>
            <a:solidFill>
              <a:srgbClr val="ED7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1"/>
            <p:cNvSpPr>
              <a:spLocks noEditPoints="1"/>
            </p:cNvSpPr>
            <p:nvPr/>
          </p:nvSpPr>
          <p:spPr bwMode="auto">
            <a:xfrm>
              <a:off x="1498528" y="2743200"/>
              <a:ext cx="752475" cy="1120775"/>
            </a:xfrm>
            <a:custGeom>
              <a:avLst/>
              <a:gdLst>
                <a:gd name="T0" fmla="*/ 247 w 303"/>
                <a:gd name="T1" fmla="*/ 451 h 452"/>
                <a:gd name="T2" fmla="*/ 243 w 303"/>
                <a:gd name="T3" fmla="*/ 451 h 452"/>
                <a:gd name="T4" fmla="*/ 202 w 303"/>
                <a:gd name="T5" fmla="*/ 417 h 452"/>
                <a:gd name="T6" fmla="*/ 202 w 303"/>
                <a:gd name="T7" fmla="*/ 416 h 452"/>
                <a:gd name="T8" fmla="*/ 185 w 303"/>
                <a:gd name="T9" fmla="*/ 383 h 452"/>
                <a:gd name="T10" fmla="*/ 187 w 303"/>
                <a:gd name="T11" fmla="*/ 378 h 452"/>
                <a:gd name="T12" fmla="*/ 169 w 303"/>
                <a:gd name="T13" fmla="*/ 366 h 452"/>
                <a:gd name="T14" fmla="*/ 230 w 303"/>
                <a:gd name="T15" fmla="*/ 302 h 452"/>
                <a:gd name="T16" fmla="*/ 247 w 303"/>
                <a:gd name="T17" fmla="*/ 293 h 452"/>
                <a:gd name="T18" fmla="*/ 245 w 303"/>
                <a:gd name="T19" fmla="*/ 277 h 452"/>
                <a:gd name="T20" fmla="*/ 235 w 303"/>
                <a:gd name="T21" fmla="*/ 240 h 452"/>
                <a:gd name="T22" fmla="*/ 246 w 303"/>
                <a:gd name="T23" fmla="*/ 188 h 452"/>
                <a:gd name="T24" fmla="*/ 256 w 303"/>
                <a:gd name="T25" fmla="*/ 108 h 452"/>
                <a:gd name="T26" fmla="*/ 199 w 303"/>
                <a:gd name="T27" fmla="*/ 30 h 452"/>
                <a:gd name="T28" fmla="*/ 102 w 303"/>
                <a:gd name="T29" fmla="*/ 34 h 452"/>
                <a:gd name="T30" fmla="*/ 28 w 303"/>
                <a:gd name="T31" fmla="*/ 166 h 452"/>
                <a:gd name="T32" fmla="*/ 110 w 303"/>
                <a:gd name="T33" fmla="*/ 249 h 452"/>
                <a:gd name="T34" fmla="*/ 114 w 303"/>
                <a:gd name="T35" fmla="*/ 250 h 452"/>
                <a:gd name="T36" fmla="*/ 183 w 303"/>
                <a:gd name="T37" fmla="*/ 307 h 452"/>
                <a:gd name="T38" fmla="*/ 179 w 303"/>
                <a:gd name="T39" fmla="*/ 318 h 452"/>
                <a:gd name="T40" fmla="*/ 168 w 303"/>
                <a:gd name="T41" fmla="*/ 314 h 452"/>
                <a:gd name="T42" fmla="*/ 109 w 303"/>
                <a:gd name="T43" fmla="*/ 265 h 452"/>
                <a:gd name="T44" fmla="*/ 106 w 303"/>
                <a:gd name="T45" fmla="*/ 264 h 452"/>
                <a:gd name="T46" fmla="*/ 12 w 303"/>
                <a:gd name="T47" fmla="*/ 170 h 452"/>
                <a:gd name="T48" fmla="*/ 96 w 303"/>
                <a:gd name="T49" fmla="*/ 19 h 452"/>
                <a:gd name="T50" fmla="*/ 206 w 303"/>
                <a:gd name="T51" fmla="*/ 15 h 452"/>
                <a:gd name="T52" fmla="*/ 272 w 303"/>
                <a:gd name="T53" fmla="*/ 104 h 452"/>
                <a:gd name="T54" fmla="*/ 261 w 303"/>
                <a:gd name="T55" fmla="*/ 194 h 452"/>
                <a:gd name="T56" fmla="*/ 251 w 303"/>
                <a:gd name="T57" fmla="*/ 238 h 452"/>
                <a:gd name="T58" fmla="*/ 260 w 303"/>
                <a:gd name="T59" fmla="*/ 271 h 452"/>
                <a:gd name="T60" fmla="*/ 257 w 303"/>
                <a:gd name="T61" fmla="*/ 306 h 452"/>
                <a:gd name="T62" fmla="*/ 237 w 303"/>
                <a:gd name="T63" fmla="*/ 317 h 452"/>
                <a:gd name="T64" fmla="*/ 184 w 303"/>
                <a:gd name="T65" fmla="*/ 360 h 452"/>
                <a:gd name="T66" fmla="*/ 195 w 303"/>
                <a:gd name="T67" fmla="*/ 363 h 452"/>
                <a:gd name="T68" fmla="*/ 196 w 303"/>
                <a:gd name="T69" fmla="*/ 363 h 452"/>
                <a:gd name="T70" fmla="*/ 267 w 303"/>
                <a:gd name="T71" fmla="*/ 320 h 452"/>
                <a:gd name="T72" fmla="*/ 282 w 303"/>
                <a:gd name="T73" fmla="*/ 336 h 452"/>
                <a:gd name="T74" fmla="*/ 208 w 303"/>
                <a:gd name="T75" fmla="*/ 378 h 452"/>
                <a:gd name="T76" fmla="*/ 205 w 303"/>
                <a:gd name="T77" fmla="*/ 378 h 452"/>
                <a:gd name="T78" fmla="*/ 200 w 303"/>
                <a:gd name="T79" fmla="*/ 387 h 452"/>
                <a:gd name="T80" fmla="*/ 208 w 303"/>
                <a:gd name="T81" fmla="*/ 401 h 452"/>
                <a:gd name="T82" fmla="*/ 279 w 303"/>
                <a:gd name="T83" fmla="*/ 364 h 452"/>
                <a:gd name="T84" fmla="*/ 300 w 303"/>
                <a:gd name="T85" fmla="*/ 372 h 452"/>
                <a:gd name="T86" fmla="*/ 296 w 303"/>
                <a:gd name="T87" fmla="*/ 389 h 452"/>
                <a:gd name="T88" fmla="*/ 218 w 303"/>
                <a:gd name="T89" fmla="*/ 419 h 452"/>
                <a:gd name="T90" fmla="*/ 246 w 303"/>
                <a:gd name="T91" fmla="*/ 436 h 452"/>
                <a:gd name="T92" fmla="*/ 252 w 303"/>
                <a:gd name="T93" fmla="*/ 445 h 452"/>
                <a:gd name="T94" fmla="*/ 247 w 303"/>
                <a:gd name="T95" fmla="*/ 451 h 452"/>
                <a:gd name="T96" fmla="*/ 227 w 303"/>
                <a:gd name="T97" fmla="*/ 403 h 452"/>
                <a:gd name="T98" fmla="*/ 283 w 303"/>
                <a:gd name="T99" fmla="*/ 380 h 452"/>
                <a:gd name="T100" fmla="*/ 279 w 303"/>
                <a:gd name="T101" fmla="*/ 380 h 452"/>
                <a:gd name="T102" fmla="*/ 227 w 303"/>
                <a:gd name="T103" fmla="*/ 403 h 452"/>
                <a:gd name="T104" fmla="*/ 221 w 303"/>
                <a:gd name="T105" fmla="*/ 358 h 452"/>
                <a:gd name="T106" fmla="*/ 265 w 303"/>
                <a:gd name="T107" fmla="*/ 336 h 452"/>
                <a:gd name="T108" fmla="*/ 263 w 303"/>
                <a:gd name="T109" fmla="*/ 336 h 452"/>
                <a:gd name="T110" fmla="*/ 221 w 303"/>
                <a:gd name="T111" fmla="*/ 358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03" h="452">
                  <a:moveTo>
                    <a:pt x="247" y="451"/>
                  </a:moveTo>
                  <a:cubicBezTo>
                    <a:pt x="246" y="452"/>
                    <a:pt x="244" y="452"/>
                    <a:pt x="243" y="451"/>
                  </a:cubicBezTo>
                  <a:cubicBezTo>
                    <a:pt x="207" y="444"/>
                    <a:pt x="201" y="428"/>
                    <a:pt x="202" y="417"/>
                  </a:cubicBezTo>
                  <a:cubicBezTo>
                    <a:pt x="202" y="416"/>
                    <a:pt x="202" y="416"/>
                    <a:pt x="202" y="416"/>
                  </a:cubicBezTo>
                  <a:cubicBezTo>
                    <a:pt x="187" y="410"/>
                    <a:pt x="181" y="398"/>
                    <a:pt x="185" y="383"/>
                  </a:cubicBezTo>
                  <a:cubicBezTo>
                    <a:pt x="185" y="381"/>
                    <a:pt x="186" y="380"/>
                    <a:pt x="187" y="378"/>
                  </a:cubicBezTo>
                  <a:cubicBezTo>
                    <a:pt x="176" y="376"/>
                    <a:pt x="171" y="371"/>
                    <a:pt x="169" y="366"/>
                  </a:cubicBezTo>
                  <a:cubicBezTo>
                    <a:pt x="158" y="337"/>
                    <a:pt x="201" y="316"/>
                    <a:pt x="230" y="302"/>
                  </a:cubicBezTo>
                  <a:cubicBezTo>
                    <a:pt x="237" y="299"/>
                    <a:pt x="244" y="295"/>
                    <a:pt x="247" y="293"/>
                  </a:cubicBezTo>
                  <a:cubicBezTo>
                    <a:pt x="250" y="291"/>
                    <a:pt x="250" y="290"/>
                    <a:pt x="245" y="277"/>
                  </a:cubicBezTo>
                  <a:cubicBezTo>
                    <a:pt x="241" y="268"/>
                    <a:pt x="236" y="255"/>
                    <a:pt x="235" y="240"/>
                  </a:cubicBezTo>
                  <a:cubicBezTo>
                    <a:pt x="232" y="220"/>
                    <a:pt x="239" y="204"/>
                    <a:pt x="246" y="188"/>
                  </a:cubicBezTo>
                  <a:cubicBezTo>
                    <a:pt x="256" y="166"/>
                    <a:pt x="265" y="144"/>
                    <a:pt x="256" y="108"/>
                  </a:cubicBezTo>
                  <a:cubicBezTo>
                    <a:pt x="247" y="70"/>
                    <a:pt x="227" y="43"/>
                    <a:pt x="199" y="30"/>
                  </a:cubicBezTo>
                  <a:cubicBezTo>
                    <a:pt x="172" y="16"/>
                    <a:pt x="137" y="18"/>
                    <a:pt x="102" y="34"/>
                  </a:cubicBezTo>
                  <a:cubicBezTo>
                    <a:pt x="30" y="67"/>
                    <a:pt x="17" y="126"/>
                    <a:pt x="28" y="166"/>
                  </a:cubicBezTo>
                  <a:cubicBezTo>
                    <a:pt x="44" y="227"/>
                    <a:pt x="82" y="240"/>
                    <a:pt x="110" y="249"/>
                  </a:cubicBezTo>
                  <a:cubicBezTo>
                    <a:pt x="114" y="250"/>
                    <a:pt x="114" y="250"/>
                    <a:pt x="114" y="250"/>
                  </a:cubicBezTo>
                  <a:cubicBezTo>
                    <a:pt x="149" y="261"/>
                    <a:pt x="174" y="291"/>
                    <a:pt x="183" y="307"/>
                  </a:cubicBezTo>
                  <a:cubicBezTo>
                    <a:pt x="185" y="311"/>
                    <a:pt x="183" y="316"/>
                    <a:pt x="179" y="318"/>
                  </a:cubicBezTo>
                  <a:cubicBezTo>
                    <a:pt x="175" y="320"/>
                    <a:pt x="170" y="318"/>
                    <a:pt x="168" y="314"/>
                  </a:cubicBezTo>
                  <a:cubicBezTo>
                    <a:pt x="161" y="301"/>
                    <a:pt x="139" y="275"/>
                    <a:pt x="109" y="265"/>
                  </a:cubicBezTo>
                  <a:cubicBezTo>
                    <a:pt x="106" y="264"/>
                    <a:pt x="106" y="264"/>
                    <a:pt x="106" y="264"/>
                  </a:cubicBezTo>
                  <a:cubicBezTo>
                    <a:pt x="77" y="255"/>
                    <a:pt x="30" y="240"/>
                    <a:pt x="12" y="170"/>
                  </a:cubicBezTo>
                  <a:cubicBezTo>
                    <a:pt x="0" y="124"/>
                    <a:pt x="14" y="56"/>
                    <a:pt x="96" y="19"/>
                  </a:cubicBezTo>
                  <a:cubicBezTo>
                    <a:pt x="135" y="1"/>
                    <a:pt x="174" y="0"/>
                    <a:pt x="206" y="15"/>
                  </a:cubicBezTo>
                  <a:cubicBezTo>
                    <a:pt x="239" y="31"/>
                    <a:pt x="261" y="62"/>
                    <a:pt x="272" y="104"/>
                  </a:cubicBezTo>
                  <a:cubicBezTo>
                    <a:pt x="282" y="145"/>
                    <a:pt x="271" y="171"/>
                    <a:pt x="261" y="194"/>
                  </a:cubicBezTo>
                  <a:cubicBezTo>
                    <a:pt x="255" y="209"/>
                    <a:pt x="249" y="222"/>
                    <a:pt x="251" y="238"/>
                  </a:cubicBezTo>
                  <a:cubicBezTo>
                    <a:pt x="252" y="251"/>
                    <a:pt x="256" y="262"/>
                    <a:pt x="260" y="271"/>
                  </a:cubicBezTo>
                  <a:cubicBezTo>
                    <a:pt x="265" y="283"/>
                    <a:pt x="270" y="297"/>
                    <a:pt x="257" y="306"/>
                  </a:cubicBezTo>
                  <a:cubicBezTo>
                    <a:pt x="253" y="309"/>
                    <a:pt x="246" y="313"/>
                    <a:pt x="237" y="317"/>
                  </a:cubicBezTo>
                  <a:cubicBezTo>
                    <a:pt x="216" y="327"/>
                    <a:pt x="179" y="345"/>
                    <a:pt x="184" y="360"/>
                  </a:cubicBezTo>
                  <a:cubicBezTo>
                    <a:pt x="185" y="361"/>
                    <a:pt x="188" y="363"/>
                    <a:pt x="195" y="363"/>
                  </a:cubicBezTo>
                  <a:cubicBezTo>
                    <a:pt x="195" y="363"/>
                    <a:pt x="195" y="363"/>
                    <a:pt x="196" y="363"/>
                  </a:cubicBezTo>
                  <a:cubicBezTo>
                    <a:pt x="214" y="339"/>
                    <a:pt x="247" y="315"/>
                    <a:pt x="267" y="320"/>
                  </a:cubicBezTo>
                  <a:cubicBezTo>
                    <a:pt x="281" y="324"/>
                    <a:pt x="282" y="332"/>
                    <a:pt x="282" y="336"/>
                  </a:cubicBezTo>
                  <a:cubicBezTo>
                    <a:pt x="281" y="356"/>
                    <a:pt x="232" y="374"/>
                    <a:pt x="208" y="378"/>
                  </a:cubicBezTo>
                  <a:cubicBezTo>
                    <a:pt x="207" y="378"/>
                    <a:pt x="206" y="378"/>
                    <a:pt x="205" y="378"/>
                  </a:cubicBezTo>
                  <a:cubicBezTo>
                    <a:pt x="203" y="381"/>
                    <a:pt x="201" y="384"/>
                    <a:pt x="200" y="387"/>
                  </a:cubicBezTo>
                  <a:cubicBezTo>
                    <a:pt x="199" y="393"/>
                    <a:pt x="199" y="398"/>
                    <a:pt x="208" y="401"/>
                  </a:cubicBezTo>
                  <a:cubicBezTo>
                    <a:pt x="221" y="381"/>
                    <a:pt x="253" y="365"/>
                    <a:pt x="279" y="364"/>
                  </a:cubicBezTo>
                  <a:cubicBezTo>
                    <a:pt x="283" y="364"/>
                    <a:pt x="296" y="363"/>
                    <a:pt x="300" y="372"/>
                  </a:cubicBezTo>
                  <a:cubicBezTo>
                    <a:pt x="302" y="376"/>
                    <a:pt x="303" y="382"/>
                    <a:pt x="296" y="389"/>
                  </a:cubicBezTo>
                  <a:cubicBezTo>
                    <a:pt x="285" y="403"/>
                    <a:pt x="249" y="422"/>
                    <a:pt x="218" y="419"/>
                  </a:cubicBezTo>
                  <a:cubicBezTo>
                    <a:pt x="219" y="429"/>
                    <a:pt x="238" y="434"/>
                    <a:pt x="246" y="436"/>
                  </a:cubicBezTo>
                  <a:cubicBezTo>
                    <a:pt x="250" y="437"/>
                    <a:pt x="253" y="441"/>
                    <a:pt x="252" y="445"/>
                  </a:cubicBezTo>
                  <a:cubicBezTo>
                    <a:pt x="252" y="448"/>
                    <a:pt x="250" y="450"/>
                    <a:pt x="247" y="451"/>
                  </a:cubicBezTo>
                  <a:close/>
                  <a:moveTo>
                    <a:pt x="227" y="403"/>
                  </a:moveTo>
                  <a:cubicBezTo>
                    <a:pt x="251" y="402"/>
                    <a:pt x="276" y="388"/>
                    <a:pt x="283" y="380"/>
                  </a:cubicBezTo>
                  <a:cubicBezTo>
                    <a:pt x="282" y="380"/>
                    <a:pt x="281" y="380"/>
                    <a:pt x="279" y="380"/>
                  </a:cubicBezTo>
                  <a:cubicBezTo>
                    <a:pt x="260" y="381"/>
                    <a:pt x="238" y="392"/>
                    <a:pt x="227" y="403"/>
                  </a:cubicBezTo>
                  <a:close/>
                  <a:moveTo>
                    <a:pt x="221" y="358"/>
                  </a:moveTo>
                  <a:cubicBezTo>
                    <a:pt x="241" y="352"/>
                    <a:pt x="260" y="342"/>
                    <a:pt x="265" y="336"/>
                  </a:cubicBezTo>
                  <a:cubicBezTo>
                    <a:pt x="264" y="336"/>
                    <a:pt x="264" y="336"/>
                    <a:pt x="263" y="336"/>
                  </a:cubicBezTo>
                  <a:cubicBezTo>
                    <a:pt x="254" y="334"/>
                    <a:pt x="236" y="344"/>
                    <a:pt x="221" y="358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2"/>
            <p:cNvSpPr/>
            <p:nvPr/>
          </p:nvSpPr>
          <p:spPr bwMode="auto">
            <a:xfrm>
              <a:off x="1639815" y="2936875"/>
              <a:ext cx="414338" cy="592138"/>
            </a:xfrm>
            <a:custGeom>
              <a:avLst/>
              <a:gdLst>
                <a:gd name="T0" fmla="*/ 165 w 167"/>
                <a:gd name="T1" fmla="*/ 231 h 239"/>
                <a:gd name="T2" fmla="*/ 104 w 167"/>
                <a:gd name="T3" fmla="*/ 148 h 239"/>
                <a:gd name="T4" fmla="*/ 37 w 167"/>
                <a:gd name="T5" fmla="*/ 99 h 239"/>
                <a:gd name="T6" fmla="*/ 24 w 167"/>
                <a:gd name="T7" fmla="*/ 83 h 239"/>
                <a:gd name="T8" fmla="*/ 57 w 167"/>
                <a:gd name="T9" fmla="*/ 91 h 239"/>
                <a:gd name="T10" fmla="*/ 73 w 167"/>
                <a:gd name="T11" fmla="*/ 52 h 239"/>
                <a:gd name="T12" fmla="*/ 59 w 167"/>
                <a:gd name="T13" fmla="*/ 17 h 239"/>
                <a:gd name="T14" fmla="*/ 86 w 167"/>
                <a:gd name="T15" fmla="*/ 29 h 239"/>
                <a:gd name="T16" fmla="*/ 119 w 167"/>
                <a:gd name="T17" fmla="*/ 45 h 239"/>
                <a:gd name="T18" fmla="*/ 128 w 167"/>
                <a:gd name="T19" fmla="*/ 21 h 239"/>
                <a:gd name="T20" fmla="*/ 142 w 167"/>
                <a:gd name="T21" fmla="*/ 27 h 239"/>
                <a:gd name="T22" fmla="*/ 146 w 167"/>
                <a:gd name="T23" fmla="*/ 55 h 239"/>
                <a:gd name="T24" fmla="*/ 154 w 167"/>
                <a:gd name="T25" fmla="*/ 55 h 239"/>
                <a:gd name="T26" fmla="*/ 129 w 167"/>
                <a:gd name="T27" fmla="*/ 11 h 239"/>
                <a:gd name="T28" fmla="*/ 117 w 167"/>
                <a:gd name="T29" fmla="*/ 26 h 239"/>
                <a:gd name="T30" fmla="*/ 113 w 167"/>
                <a:gd name="T31" fmla="*/ 38 h 239"/>
                <a:gd name="T32" fmla="*/ 102 w 167"/>
                <a:gd name="T33" fmla="*/ 35 h 239"/>
                <a:gd name="T34" fmla="*/ 56 w 167"/>
                <a:gd name="T35" fmla="*/ 9 h 239"/>
                <a:gd name="T36" fmla="*/ 64 w 167"/>
                <a:gd name="T37" fmla="*/ 53 h 239"/>
                <a:gd name="T38" fmla="*/ 68 w 167"/>
                <a:gd name="T39" fmla="*/ 79 h 239"/>
                <a:gd name="T40" fmla="*/ 42 w 167"/>
                <a:gd name="T41" fmla="*/ 78 h 239"/>
                <a:gd name="T42" fmla="*/ 18 w 167"/>
                <a:gd name="T43" fmla="*/ 75 h 239"/>
                <a:gd name="T44" fmla="*/ 22 w 167"/>
                <a:gd name="T45" fmla="*/ 100 h 239"/>
                <a:gd name="T46" fmla="*/ 62 w 167"/>
                <a:gd name="T47" fmla="*/ 122 h 239"/>
                <a:gd name="T48" fmla="*/ 96 w 167"/>
                <a:gd name="T49" fmla="*/ 151 h 239"/>
                <a:gd name="T50" fmla="*/ 144 w 167"/>
                <a:gd name="T51" fmla="*/ 212 h 239"/>
                <a:gd name="T52" fmla="*/ 157 w 167"/>
                <a:gd name="T53" fmla="*/ 234 h 239"/>
                <a:gd name="T54" fmla="*/ 165 w 167"/>
                <a:gd name="T55" fmla="*/ 231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7" h="239">
                  <a:moveTo>
                    <a:pt x="165" y="231"/>
                  </a:moveTo>
                  <a:cubicBezTo>
                    <a:pt x="149" y="201"/>
                    <a:pt x="127" y="172"/>
                    <a:pt x="104" y="148"/>
                  </a:cubicBezTo>
                  <a:cubicBezTo>
                    <a:pt x="84" y="128"/>
                    <a:pt x="63" y="111"/>
                    <a:pt x="37" y="99"/>
                  </a:cubicBezTo>
                  <a:cubicBezTo>
                    <a:pt x="32" y="97"/>
                    <a:pt x="6" y="84"/>
                    <a:pt x="24" y="83"/>
                  </a:cubicBezTo>
                  <a:cubicBezTo>
                    <a:pt x="36" y="82"/>
                    <a:pt x="46" y="91"/>
                    <a:pt x="57" y="91"/>
                  </a:cubicBezTo>
                  <a:cubicBezTo>
                    <a:pt x="79" y="91"/>
                    <a:pt x="82" y="68"/>
                    <a:pt x="73" y="52"/>
                  </a:cubicBezTo>
                  <a:cubicBezTo>
                    <a:pt x="68" y="44"/>
                    <a:pt x="52" y="28"/>
                    <a:pt x="59" y="17"/>
                  </a:cubicBezTo>
                  <a:cubicBezTo>
                    <a:pt x="64" y="8"/>
                    <a:pt x="83" y="25"/>
                    <a:pt x="86" y="29"/>
                  </a:cubicBezTo>
                  <a:cubicBezTo>
                    <a:pt x="94" y="36"/>
                    <a:pt x="109" y="66"/>
                    <a:pt x="119" y="45"/>
                  </a:cubicBezTo>
                  <a:cubicBezTo>
                    <a:pt x="123" y="37"/>
                    <a:pt x="124" y="28"/>
                    <a:pt x="128" y="21"/>
                  </a:cubicBezTo>
                  <a:cubicBezTo>
                    <a:pt x="133" y="13"/>
                    <a:pt x="140" y="23"/>
                    <a:pt x="142" y="27"/>
                  </a:cubicBezTo>
                  <a:cubicBezTo>
                    <a:pt x="145" y="36"/>
                    <a:pt x="145" y="46"/>
                    <a:pt x="146" y="55"/>
                  </a:cubicBezTo>
                  <a:cubicBezTo>
                    <a:pt x="147" y="61"/>
                    <a:pt x="155" y="60"/>
                    <a:pt x="154" y="55"/>
                  </a:cubicBezTo>
                  <a:cubicBezTo>
                    <a:pt x="153" y="43"/>
                    <a:pt x="151" y="2"/>
                    <a:pt x="129" y="11"/>
                  </a:cubicBezTo>
                  <a:cubicBezTo>
                    <a:pt x="122" y="13"/>
                    <a:pt x="120" y="20"/>
                    <a:pt x="117" y="26"/>
                  </a:cubicBezTo>
                  <a:cubicBezTo>
                    <a:pt x="116" y="30"/>
                    <a:pt x="115" y="34"/>
                    <a:pt x="113" y="38"/>
                  </a:cubicBezTo>
                  <a:cubicBezTo>
                    <a:pt x="110" y="48"/>
                    <a:pt x="106" y="41"/>
                    <a:pt x="102" y="35"/>
                  </a:cubicBezTo>
                  <a:cubicBezTo>
                    <a:pt x="94" y="24"/>
                    <a:pt x="73" y="0"/>
                    <a:pt x="56" y="9"/>
                  </a:cubicBezTo>
                  <a:cubicBezTo>
                    <a:pt x="40" y="19"/>
                    <a:pt x="57" y="44"/>
                    <a:pt x="64" y="53"/>
                  </a:cubicBezTo>
                  <a:cubicBezTo>
                    <a:pt x="69" y="60"/>
                    <a:pt x="73" y="71"/>
                    <a:pt x="68" y="79"/>
                  </a:cubicBezTo>
                  <a:cubicBezTo>
                    <a:pt x="62" y="87"/>
                    <a:pt x="48" y="81"/>
                    <a:pt x="42" y="78"/>
                  </a:cubicBezTo>
                  <a:cubicBezTo>
                    <a:pt x="34" y="75"/>
                    <a:pt x="26" y="74"/>
                    <a:pt x="18" y="75"/>
                  </a:cubicBezTo>
                  <a:cubicBezTo>
                    <a:pt x="0" y="79"/>
                    <a:pt x="14" y="95"/>
                    <a:pt x="22" y="100"/>
                  </a:cubicBezTo>
                  <a:cubicBezTo>
                    <a:pt x="35" y="108"/>
                    <a:pt x="49" y="114"/>
                    <a:pt x="62" y="122"/>
                  </a:cubicBezTo>
                  <a:cubicBezTo>
                    <a:pt x="74" y="130"/>
                    <a:pt x="85" y="141"/>
                    <a:pt x="96" y="151"/>
                  </a:cubicBezTo>
                  <a:cubicBezTo>
                    <a:pt x="114" y="170"/>
                    <a:pt x="130" y="191"/>
                    <a:pt x="144" y="212"/>
                  </a:cubicBezTo>
                  <a:cubicBezTo>
                    <a:pt x="148" y="219"/>
                    <a:pt x="155" y="230"/>
                    <a:pt x="157" y="234"/>
                  </a:cubicBezTo>
                  <a:cubicBezTo>
                    <a:pt x="160" y="239"/>
                    <a:pt x="167" y="236"/>
                    <a:pt x="165" y="231"/>
                  </a:cubicBezTo>
                  <a:close/>
                </a:path>
              </a:pathLst>
            </a:custGeom>
            <a:solidFill>
              <a:srgbClr val="2D81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1789041" y="6208500"/>
            <a:ext cx="1104901" cy="869950"/>
            <a:chOff x="2322440" y="4679950"/>
            <a:chExt cx="1104901" cy="869950"/>
          </a:xfrm>
        </p:grpSpPr>
        <p:sp>
          <p:nvSpPr>
            <p:cNvPr id="66" name="Freeform 63"/>
            <p:cNvSpPr>
              <a:spLocks noEditPoints="1"/>
            </p:cNvSpPr>
            <p:nvPr/>
          </p:nvSpPr>
          <p:spPr bwMode="auto">
            <a:xfrm>
              <a:off x="2966966" y="4757738"/>
              <a:ext cx="460375" cy="733425"/>
            </a:xfrm>
            <a:custGeom>
              <a:avLst/>
              <a:gdLst>
                <a:gd name="T0" fmla="*/ 59 w 185"/>
                <a:gd name="T1" fmla="*/ 296 h 296"/>
                <a:gd name="T2" fmla="*/ 57 w 185"/>
                <a:gd name="T3" fmla="*/ 295 h 296"/>
                <a:gd name="T4" fmla="*/ 44 w 185"/>
                <a:gd name="T5" fmla="*/ 263 h 296"/>
                <a:gd name="T6" fmla="*/ 44 w 185"/>
                <a:gd name="T7" fmla="*/ 262 h 296"/>
                <a:gd name="T8" fmla="*/ 45 w 185"/>
                <a:gd name="T9" fmla="*/ 239 h 296"/>
                <a:gd name="T10" fmla="*/ 47 w 185"/>
                <a:gd name="T11" fmla="*/ 236 h 296"/>
                <a:gd name="T12" fmla="*/ 41 w 185"/>
                <a:gd name="T13" fmla="*/ 224 h 296"/>
                <a:gd name="T14" fmla="*/ 95 w 185"/>
                <a:gd name="T15" fmla="*/ 206 h 296"/>
                <a:gd name="T16" fmla="*/ 107 w 185"/>
                <a:gd name="T17" fmla="*/ 206 h 296"/>
                <a:gd name="T18" fmla="*/ 111 w 185"/>
                <a:gd name="T19" fmla="*/ 196 h 296"/>
                <a:gd name="T20" fmla="*/ 116 w 185"/>
                <a:gd name="T21" fmla="*/ 172 h 296"/>
                <a:gd name="T22" fmla="*/ 139 w 185"/>
                <a:gd name="T23" fmla="*/ 146 h 296"/>
                <a:gd name="T24" fmla="*/ 169 w 185"/>
                <a:gd name="T25" fmla="*/ 104 h 296"/>
                <a:gd name="T26" fmla="*/ 160 w 185"/>
                <a:gd name="T27" fmla="*/ 42 h 296"/>
                <a:gd name="T28" fmla="*/ 103 w 185"/>
                <a:gd name="T29" fmla="*/ 14 h 296"/>
                <a:gd name="T30" fmla="*/ 20 w 185"/>
                <a:gd name="T31" fmla="*/ 67 h 296"/>
                <a:gd name="T32" fmla="*/ 43 w 185"/>
                <a:gd name="T33" fmla="*/ 139 h 296"/>
                <a:gd name="T34" fmla="*/ 44 w 185"/>
                <a:gd name="T35" fmla="*/ 141 h 296"/>
                <a:gd name="T36" fmla="*/ 66 w 185"/>
                <a:gd name="T37" fmla="*/ 195 h 296"/>
                <a:gd name="T38" fmla="*/ 61 w 185"/>
                <a:gd name="T39" fmla="*/ 200 h 296"/>
                <a:gd name="T40" fmla="*/ 56 w 185"/>
                <a:gd name="T41" fmla="*/ 194 h 296"/>
                <a:gd name="T42" fmla="*/ 37 w 185"/>
                <a:gd name="T43" fmla="*/ 148 h 296"/>
                <a:gd name="T44" fmla="*/ 35 w 185"/>
                <a:gd name="T45" fmla="*/ 147 h 296"/>
                <a:gd name="T46" fmla="*/ 10 w 185"/>
                <a:gd name="T47" fmla="*/ 65 h 296"/>
                <a:gd name="T48" fmla="*/ 104 w 185"/>
                <a:gd name="T49" fmla="*/ 4 h 296"/>
                <a:gd name="T50" fmla="*/ 168 w 185"/>
                <a:gd name="T51" fmla="*/ 35 h 296"/>
                <a:gd name="T52" fmla="*/ 179 w 185"/>
                <a:gd name="T53" fmla="*/ 106 h 296"/>
                <a:gd name="T54" fmla="*/ 145 w 185"/>
                <a:gd name="T55" fmla="*/ 154 h 296"/>
                <a:gd name="T56" fmla="*/ 126 w 185"/>
                <a:gd name="T57" fmla="*/ 176 h 296"/>
                <a:gd name="T58" fmla="*/ 121 w 185"/>
                <a:gd name="T59" fmla="*/ 197 h 296"/>
                <a:gd name="T60" fmla="*/ 109 w 185"/>
                <a:gd name="T61" fmla="*/ 217 h 296"/>
                <a:gd name="T62" fmla="*/ 94 w 185"/>
                <a:gd name="T63" fmla="*/ 217 h 296"/>
                <a:gd name="T64" fmla="*/ 51 w 185"/>
                <a:gd name="T65" fmla="*/ 225 h 296"/>
                <a:gd name="T66" fmla="*/ 56 w 185"/>
                <a:gd name="T67" fmla="*/ 230 h 296"/>
                <a:gd name="T68" fmla="*/ 57 w 185"/>
                <a:gd name="T69" fmla="*/ 230 h 296"/>
                <a:gd name="T70" fmla="*/ 110 w 185"/>
                <a:gd name="T71" fmla="*/ 228 h 296"/>
                <a:gd name="T72" fmla="*/ 114 w 185"/>
                <a:gd name="T73" fmla="*/ 241 h 296"/>
                <a:gd name="T74" fmla="*/ 59 w 185"/>
                <a:gd name="T75" fmla="*/ 242 h 296"/>
                <a:gd name="T76" fmla="*/ 57 w 185"/>
                <a:gd name="T77" fmla="*/ 242 h 296"/>
                <a:gd name="T78" fmla="*/ 52 w 185"/>
                <a:gd name="T79" fmla="*/ 246 h 296"/>
                <a:gd name="T80" fmla="*/ 52 w 185"/>
                <a:gd name="T81" fmla="*/ 256 h 296"/>
                <a:gd name="T82" fmla="*/ 104 w 185"/>
                <a:gd name="T83" fmla="*/ 256 h 296"/>
                <a:gd name="T84" fmla="*/ 114 w 185"/>
                <a:gd name="T85" fmla="*/ 267 h 296"/>
                <a:gd name="T86" fmla="*/ 106 w 185"/>
                <a:gd name="T87" fmla="*/ 276 h 296"/>
                <a:gd name="T88" fmla="*/ 52 w 185"/>
                <a:gd name="T89" fmla="*/ 269 h 296"/>
                <a:gd name="T90" fmla="*/ 63 w 185"/>
                <a:gd name="T91" fmla="*/ 287 h 296"/>
                <a:gd name="T92" fmla="*/ 64 w 185"/>
                <a:gd name="T93" fmla="*/ 294 h 296"/>
                <a:gd name="T94" fmla="*/ 59 w 185"/>
                <a:gd name="T95" fmla="*/ 296 h 296"/>
                <a:gd name="T96" fmla="*/ 62 w 185"/>
                <a:gd name="T97" fmla="*/ 263 h 296"/>
                <a:gd name="T98" fmla="*/ 102 w 185"/>
                <a:gd name="T99" fmla="*/ 267 h 296"/>
                <a:gd name="T100" fmla="*/ 99 w 185"/>
                <a:gd name="T101" fmla="*/ 265 h 296"/>
                <a:gd name="T102" fmla="*/ 62 w 185"/>
                <a:gd name="T103" fmla="*/ 263 h 296"/>
                <a:gd name="T104" fmla="*/ 73 w 185"/>
                <a:gd name="T105" fmla="*/ 235 h 296"/>
                <a:gd name="T106" fmla="*/ 104 w 185"/>
                <a:gd name="T107" fmla="*/ 236 h 296"/>
                <a:gd name="T108" fmla="*/ 103 w 185"/>
                <a:gd name="T109" fmla="*/ 235 h 296"/>
                <a:gd name="T110" fmla="*/ 73 w 185"/>
                <a:gd name="T111" fmla="*/ 235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5" h="296">
                  <a:moveTo>
                    <a:pt x="59" y="296"/>
                  </a:moveTo>
                  <a:cubicBezTo>
                    <a:pt x="58" y="296"/>
                    <a:pt x="58" y="296"/>
                    <a:pt x="57" y="295"/>
                  </a:cubicBezTo>
                  <a:cubicBezTo>
                    <a:pt x="39" y="280"/>
                    <a:pt x="40" y="269"/>
                    <a:pt x="44" y="263"/>
                  </a:cubicBezTo>
                  <a:cubicBezTo>
                    <a:pt x="44" y="263"/>
                    <a:pt x="44" y="263"/>
                    <a:pt x="44" y="262"/>
                  </a:cubicBezTo>
                  <a:cubicBezTo>
                    <a:pt x="37" y="255"/>
                    <a:pt x="37" y="246"/>
                    <a:pt x="45" y="239"/>
                  </a:cubicBezTo>
                  <a:cubicBezTo>
                    <a:pt x="45" y="238"/>
                    <a:pt x="46" y="237"/>
                    <a:pt x="47" y="236"/>
                  </a:cubicBezTo>
                  <a:cubicBezTo>
                    <a:pt x="41" y="232"/>
                    <a:pt x="40" y="228"/>
                    <a:pt x="41" y="224"/>
                  </a:cubicBezTo>
                  <a:cubicBezTo>
                    <a:pt x="43" y="204"/>
                    <a:pt x="74" y="205"/>
                    <a:pt x="95" y="206"/>
                  </a:cubicBezTo>
                  <a:cubicBezTo>
                    <a:pt x="100" y="206"/>
                    <a:pt x="105" y="207"/>
                    <a:pt x="107" y="206"/>
                  </a:cubicBezTo>
                  <a:cubicBezTo>
                    <a:pt x="109" y="206"/>
                    <a:pt x="110" y="206"/>
                    <a:pt x="111" y="196"/>
                  </a:cubicBezTo>
                  <a:cubicBezTo>
                    <a:pt x="112" y="190"/>
                    <a:pt x="113" y="181"/>
                    <a:pt x="116" y="172"/>
                  </a:cubicBezTo>
                  <a:cubicBezTo>
                    <a:pt x="121" y="160"/>
                    <a:pt x="130" y="153"/>
                    <a:pt x="139" y="146"/>
                  </a:cubicBezTo>
                  <a:cubicBezTo>
                    <a:pt x="151" y="136"/>
                    <a:pt x="163" y="127"/>
                    <a:pt x="169" y="104"/>
                  </a:cubicBezTo>
                  <a:cubicBezTo>
                    <a:pt x="175" y="79"/>
                    <a:pt x="171" y="58"/>
                    <a:pt x="160" y="42"/>
                  </a:cubicBezTo>
                  <a:cubicBezTo>
                    <a:pt x="148" y="26"/>
                    <a:pt x="128" y="16"/>
                    <a:pt x="103" y="14"/>
                  </a:cubicBezTo>
                  <a:cubicBezTo>
                    <a:pt x="52" y="11"/>
                    <a:pt x="27" y="41"/>
                    <a:pt x="20" y="67"/>
                  </a:cubicBezTo>
                  <a:cubicBezTo>
                    <a:pt x="11" y="107"/>
                    <a:pt x="29" y="126"/>
                    <a:pt x="43" y="139"/>
                  </a:cubicBezTo>
                  <a:cubicBezTo>
                    <a:pt x="44" y="141"/>
                    <a:pt x="44" y="141"/>
                    <a:pt x="44" y="141"/>
                  </a:cubicBezTo>
                  <a:cubicBezTo>
                    <a:pt x="61" y="158"/>
                    <a:pt x="66" y="183"/>
                    <a:pt x="66" y="195"/>
                  </a:cubicBezTo>
                  <a:cubicBezTo>
                    <a:pt x="66" y="198"/>
                    <a:pt x="64" y="200"/>
                    <a:pt x="61" y="200"/>
                  </a:cubicBezTo>
                  <a:cubicBezTo>
                    <a:pt x="58" y="200"/>
                    <a:pt x="56" y="197"/>
                    <a:pt x="56" y="194"/>
                  </a:cubicBezTo>
                  <a:cubicBezTo>
                    <a:pt x="56" y="184"/>
                    <a:pt x="51" y="163"/>
                    <a:pt x="37" y="148"/>
                  </a:cubicBezTo>
                  <a:cubicBezTo>
                    <a:pt x="35" y="147"/>
                    <a:pt x="35" y="147"/>
                    <a:pt x="35" y="147"/>
                  </a:cubicBezTo>
                  <a:cubicBezTo>
                    <a:pt x="22" y="133"/>
                    <a:pt x="0" y="110"/>
                    <a:pt x="10" y="65"/>
                  </a:cubicBezTo>
                  <a:cubicBezTo>
                    <a:pt x="17" y="35"/>
                    <a:pt x="46" y="0"/>
                    <a:pt x="104" y="4"/>
                  </a:cubicBezTo>
                  <a:cubicBezTo>
                    <a:pt x="132" y="6"/>
                    <a:pt x="154" y="17"/>
                    <a:pt x="168" y="35"/>
                  </a:cubicBezTo>
                  <a:cubicBezTo>
                    <a:pt x="182" y="54"/>
                    <a:pt x="185" y="78"/>
                    <a:pt x="179" y="106"/>
                  </a:cubicBezTo>
                  <a:cubicBezTo>
                    <a:pt x="172" y="133"/>
                    <a:pt x="158" y="144"/>
                    <a:pt x="145" y="154"/>
                  </a:cubicBezTo>
                  <a:cubicBezTo>
                    <a:pt x="137" y="161"/>
                    <a:pt x="130" y="166"/>
                    <a:pt x="126" y="176"/>
                  </a:cubicBezTo>
                  <a:cubicBezTo>
                    <a:pt x="123" y="184"/>
                    <a:pt x="122" y="191"/>
                    <a:pt x="121" y="197"/>
                  </a:cubicBezTo>
                  <a:cubicBezTo>
                    <a:pt x="120" y="206"/>
                    <a:pt x="119" y="215"/>
                    <a:pt x="109" y="217"/>
                  </a:cubicBezTo>
                  <a:cubicBezTo>
                    <a:pt x="105" y="217"/>
                    <a:pt x="100" y="217"/>
                    <a:pt x="94" y="217"/>
                  </a:cubicBezTo>
                  <a:cubicBezTo>
                    <a:pt x="80" y="216"/>
                    <a:pt x="52" y="215"/>
                    <a:pt x="51" y="225"/>
                  </a:cubicBezTo>
                  <a:cubicBezTo>
                    <a:pt x="51" y="226"/>
                    <a:pt x="52" y="228"/>
                    <a:pt x="56" y="230"/>
                  </a:cubicBezTo>
                  <a:cubicBezTo>
                    <a:pt x="56" y="230"/>
                    <a:pt x="57" y="230"/>
                    <a:pt x="57" y="230"/>
                  </a:cubicBezTo>
                  <a:cubicBezTo>
                    <a:pt x="74" y="222"/>
                    <a:pt x="101" y="219"/>
                    <a:pt x="110" y="228"/>
                  </a:cubicBezTo>
                  <a:cubicBezTo>
                    <a:pt x="117" y="234"/>
                    <a:pt x="116" y="239"/>
                    <a:pt x="114" y="241"/>
                  </a:cubicBezTo>
                  <a:cubicBezTo>
                    <a:pt x="108" y="252"/>
                    <a:pt x="74" y="248"/>
                    <a:pt x="59" y="242"/>
                  </a:cubicBezTo>
                  <a:cubicBezTo>
                    <a:pt x="58" y="242"/>
                    <a:pt x="58" y="242"/>
                    <a:pt x="57" y="242"/>
                  </a:cubicBezTo>
                  <a:cubicBezTo>
                    <a:pt x="55" y="243"/>
                    <a:pt x="53" y="244"/>
                    <a:pt x="52" y="246"/>
                  </a:cubicBezTo>
                  <a:cubicBezTo>
                    <a:pt x="49" y="249"/>
                    <a:pt x="48" y="251"/>
                    <a:pt x="52" y="256"/>
                  </a:cubicBezTo>
                  <a:cubicBezTo>
                    <a:pt x="65" y="248"/>
                    <a:pt x="89" y="249"/>
                    <a:pt x="104" y="256"/>
                  </a:cubicBezTo>
                  <a:cubicBezTo>
                    <a:pt x="106" y="257"/>
                    <a:pt x="114" y="261"/>
                    <a:pt x="114" y="267"/>
                  </a:cubicBezTo>
                  <a:cubicBezTo>
                    <a:pt x="114" y="270"/>
                    <a:pt x="112" y="273"/>
                    <a:pt x="106" y="276"/>
                  </a:cubicBezTo>
                  <a:cubicBezTo>
                    <a:pt x="95" y="280"/>
                    <a:pt x="69" y="280"/>
                    <a:pt x="52" y="269"/>
                  </a:cubicBezTo>
                  <a:cubicBezTo>
                    <a:pt x="50" y="275"/>
                    <a:pt x="59" y="284"/>
                    <a:pt x="63" y="287"/>
                  </a:cubicBezTo>
                  <a:cubicBezTo>
                    <a:pt x="66" y="289"/>
                    <a:pt x="66" y="292"/>
                    <a:pt x="64" y="294"/>
                  </a:cubicBezTo>
                  <a:cubicBezTo>
                    <a:pt x="63" y="296"/>
                    <a:pt x="61" y="296"/>
                    <a:pt x="59" y="296"/>
                  </a:cubicBezTo>
                  <a:close/>
                  <a:moveTo>
                    <a:pt x="62" y="263"/>
                  </a:moveTo>
                  <a:cubicBezTo>
                    <a:pt x="76" y="269"/>
                    <a:pt x="95" y="269"/>
                    <a:pt x="102" y="267"/>
                  </a:cubicBezTo>
                  <a:cubicBezTo>
                    <a:pt x="101" y="266"/>
                    <a:pt x="100" y="266"/>
                    <a:pt x="99" y="265"/>
                  </a:cubicBezTo>
                  <a:cubicBezTo>
                    <a:pt x="88" y="260"/>
                    <a:pt x="72" y="260"/>
                    <a:pt x="62" y="263"/>
                  </a:cubicBezTo>
                  <a:close/>
                  <a:moveTo>
                    <a:pt x="73" y="235"/>
                  </a:moveTo>
                  <a:cubicBezTo>
                    <a:pt x="86" y="238"/>
                    <a:pt x="100" y="238"/>
                    <a:pt x="104" y="236"/>
                  </a:cubicBezTo>
                  <a:cubicBezTo>
                    <a:pt x="104" y="236"/>
                    <a:pt x="104" y="236"/>
                    <a:pt x="103" y="235"/>
                  </a:cubicBezTo>
                  <a:cubicBezTo>
                    <a:pt x="99" y="231"/>
                    <a:pt x="85" y="232"/>
                    <a:pt x="73" y="235"/>
                  </a:cubicBezTo>
                  <a:close/>
                </a:path>
              </a:pathLst>
            </a:custGeom>
            <a:solidFill>
              <a:srgbClr val="99DD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4"/>
            <p:cNvSpPr/>
            <p:nvPr/>
          </p:nvSpPr>
          <p:spPr bwMode="auto">
            <a:xfrm>
              <a:off x="3066978" y="4876800"/>
              <a:ext cx="273050" cy="403225"/>
            </a:xfrm>
            <a:custGeom>
              <a:avLst/>
              <a:gdLst>
                <a:gd name="T0" fmla="*/ 48 w 110"/>
                <a:gd name="T1" fmla="*/ 160 h 163"/>
                <a:gd name="T2" fmla="*/ 38 w 110"/>
                <a:gd name="T3" fmla="*/ 93 h 163"/>
                <a:gd name="T4" fmla="*/ 15 w 110"/>
                <a:gd name="T5" fmla="*/ 46 h 163"/>
                <a:gd name="T6" fmla="*/ 13 w 110"/>
                <a:gd name="T7" fmla="*/ 32 h 163"/>
                <a:gd name="T8" fmla="*/ 29 w 110"/>
                <a:gd name="T9" fmla="*/ 47 h 163"/>
                <a:gd name="T10" fmla="*/ 50 w 110"/>
                <a:gd name="T11" fmla="*/ 30 h 163"/>
                <a:gd name="T12" fmla="*/ 52 w 110"/>
                <a:gd name="T13" fmla="*/ 6 h 163"/>
                <a:gd name="T14" fmla="*/ 64 w 110"/>
                <a:gd name="T15" fmla="*/ 21 h 163"/>
                <a:gd name="T16" fmla="*/ 78 w 110"/>
                <a:gd name="T17" fmla="*/ 40 h 163"/>
                <a:gd name="T18" fmla="*/ 91 w 110"/>
                <a:gd name="T19" fmla="*/ 29 h 163"/>
                <a:gd name="T20" fmla="*/ 97 w 110"/>
                <a:gd name="T21" fmla="*/ 37 h 163"/>
                <a:gd name="T22" fmla="*/ 90 w 110"/>
                <a:gd name="T23" fmla="*/ 54 h 163"/>
                <a:gd name="T24" fmla="*/ 95 w 110"/>
                <a:gd name="T25" fmla="*/ 56 h 163"/>
                <a:gd name="T26" fmla="*/ 94 w 110"/>
                <a:gd name="T27" fmla="*/ 23 h 163"/>
                <a:gd name="T28" fmla="*/ 83 w 110"/>
                <a:gd name="T29" fmla="*/ 28 h 163"/>
                <a:gd name="T30" fmla="*/ 77 w 110"/>
                <a:gd name="T31" fmla="*/ 34 h 163"/>
                <a:gd name="T32" fmla="*/ 72 w 110"/>
                <a:gd name="T33" fmla="*/ 29 h 163"/>
                <a:gd name="T34" fmla="*/ 53 w 110"/>
                <a:gd name="T35" fmla="*/ 0 h 163"/>
                <a:gd name="T36" fmla="*/ 44 w 110"/>
                <a:gd name="T37" fmla="*/ 28 h 163"/>
                <a:gd name="T38" fmla="*/ 39 w 110"/>
                <a:gd name="T39" fmla="*/ 44 h 163"/>
                <a:gd name="T40" fmla="*/ 24 w 110"/>
                <a:gd name="T41" fmla="*/ 35 h 163"/>
                <a:gd name="T42" fmla="*/ 12 w 110"/>
                <a:gd name="T43" fmla="*/ 26 h 163"/>
                <a:gd name="T44" fmla="*/ 6 w 110"/>
                <a:gd name="T45" fmla="*/ 42 h 163"/>
                <a:gd name="T46" fmla="*/ 22 w 110"/>
                <a:gd name="T47" fmla="*/ 66 h 163"/>
                <a:gd name="T48" fmla="*/ 33 w 110"/>
                <a:gd name="T49" fmla="*/ 93 h 163"/>
                <a:gd name="T50" fmla="*/ 42 w 110"/>
                <a:gd name="T51" fmla="*/ 143 h 163"/>
                <a:gd name="T52" fmla="*/ 43 w 110"/>
                <a:gd name="T53" fmla="*/ 159 h 163"/>
                <a:gd name="T54" fmla="*/ 48 w 110"/>
                <a:gd name="T55" fmla="*/ 16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0" h="163">
                  <a:moveTo>
                    <a:pt x="48" y="160"/>
                  </a:moveTo>
                  <a:cubicBezTo>
                    <a:pt x="48" y="138"/>
                    <a:pt x="44" y="115"/>
                    <a:pt x="38" y="93"/>
                  </a:cubicBezTo>
                  <a:cubicBezTo>
                    <a:pt x="33" y="76"/>
                    <a:pt x="26" y="60"/>
                    <a:pt x="15" y="46"/>
                  </a:cubicBezTo>
                  <a:cubicBezTo>
                    <a:pt x="13" y="43"/>
                    <a:pt x="2" y="28"/>
                    <a:pt x="13" y="32"/>
                  </a:cubicBezTo>
                  <a:cubicBezTo>
                    <a:pt x="20" y="36"/>
                    <a:pt x="22" y="43"/>
                    <a:pt x="29" y="47"/>
                  </a:cubicBezTo>
                  <a:cubicBezTo>
                    <a:pt x="42" y="54"/>
                    <a:pt x="50" y="42"/>
                    <a:pt x="50" y="30"/>
                  </a:cubicBezTo>
                  <a:cubicBezTo>
                    <a:pt x="49" y="24"/>
                    <a:pt x="45" y="10"/>
                    <a:pt x="52" y="6"/>
                  </a:cubicBezTo>
                  <a:cubicBezTo>
                    <a:pt x="58" y="2"/>
                    <a:pt x="63" y="17"/>
                    <a:pt x="64" y="21"/>
                  </a:cubicBezTo>
                  <a:cubicBezTo>
                    <a:pt x="67" y="27"/>
                    <a:pt x="66" y="49"/>
                    <a:pt x="78" y="40"/>
                  </a:cubicBezTo>
                  <a:cubicBezTo>
                    <a:pt x="83" y="37"/>
                    <a:pt x="86" y="32"/>
                    <a:pt x="91" y="29"/>
                  </a:cubicBezTo>
                  <a:cubicBezTo>
                    <a:pt x="96" y="26"/>
                    <a:pt x="97" y="33"/>
                    <a:pt x="97" y="37"/>
                  </a:cubicBezTo>
                  <a:cubicBezTo>
                    <a:pt x="96" y="42"/>
                    <a:pt x="93" y="48"/>
                    <a:pt x="90" y="54"/>
                  </a:cubicBezTo>
                  <a:cubicBezTo>
                    <a:pt x="89" y="57"/>
                    <a:pt x="94" y="59"/>
                    <a:pt x="95" y="56"/>
                  </a:cubicBezTo>
                  <a:cubicBezTo>
                    <a:pt x="98" y="49"/>
                    <a:pt x="110" y="25"/>
                    <a:pt x="94" y="23"/>
                  </a:cubicBezTo>
                  <a:cubicBezTo>
                    <a:pt x="90" y="23"/>
                    <a:pt x="86" y="25"/>
                    <a:pt x="83" y="28"/>
                  </a:cubicBezTo>
                  <a:cubicBezTo>
                    <a:pt x="81" y="30"/>
                    <a:pt x="79" y="32"/>
                    <a:pt x="77" y="34"/>
                  </a:cubicBezTo>
                  <a:cubicBezTo>
                    <a:pt x="72" y="39"/>
                    <a:pt x="72" y="34"/>
                    <a:pt x="72" y="29"/>
                  </a:cubicBezTo>
                  <a:cubicBezTo>
                    <a:pt x="70" y="20"/>
                    <a:pt x="66" y="0"/>
                    <a:pt x="53" y="0"/>
                  </a:cubicBezTo>
                  <a:cubicBezTo>
                    <a:pt x="41" y="1"/>
                    <a:pt x="44" y="20"/>
                    <a:pt x="44" y="28"/>
                  </a:cubicBezTo>
                  <a:cubicBezTo>
                    <a:pt x="45" y="33"/>
                    <a:pt x="44" y="41"/>
                    <a:pt x="39" y="44"/>
                  </a:cubicBezTo>
                  <a:cubicBezTo>
                    <a:pt x="33" y="46"/>
                    <a:pt x="27" y="39"/>
                    <a:pt x="24" y="35"/>
                  </a:cubicBezTo>
                  <a:cubicBezTo>
                    <a:pt x="21" y="31"/>
                    <a:pt x="16" y="28"/>
                    <a:pt x="12" y="26"/>
                  </a:cubicBezTo>
                  <a:cubicBezTo>
                    <a:pt x="0" y="23"/>
                    <a:pt x="3" y="36"/>
                    <a:pt x="6" y="42"/>
                  </a:cubicBezTo>
                  <a:cubicBezTo>
                    <a:pt x="11" y="50"/>
                    <a:pt x="18" y="58"/>
                    <a:pt x="22" y="66"/>
                  </a:cubicBezTo>
                  <a:cubicBezTo>
                    <a:pt x="27" y="75"/>
                    <a:pt x="30" y="84"/>
                    <a:pt x="33" y="93"/>
                  </a:cubicBezTo>
                  <a:cubicBezTo>
                    <a:pt x="38" y="109"/>
                    <a:pt x="40" y="126"/>
                    <a:pt x="42" y="143"/>
                  </a:cubicBezTo>
                  <a:cubicBezTo>
                    <a:pt x="42" y="147"/>
                    <a:pt x="43" y="156"/>
                    <a:pt x="43" y="159"/>
                  </a:cubicBezTo>
                  <a:cubicBezTo>
                    <a:pt x="43" y="162"/>
                    <a:pt x="48" y="163"/>
                    <a:pt x="48" y="160"/>
                  </a:cubicBezTo>
                  <a:close/>
                </a:path>
              </a:pathLst>
            </a:custGeom>
            <a:solidFill>
              <a:srgbClr val="99DD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5"/>
            <p:cNvSpPr>
              <a:spLocks noEditPoints="1"/>
            </p:cNvSpPr>
            <p:nvPr/>
          </p:nvSpPr>
          <p:spPr bwMode="auto">
            <a:xfrm>
              <a:off x="2322440" y="4679950"/>
              <a:ext cx="582613" cy="869950"/>
            </a:xfrm>
            <a:custGeom>
              <a:avLst/>
              <a:gdLst>
                <a:gd name="T0" fmla="*/ 192 w 235"/>
                <a:gd name="T1" fmla="*/ 350 h 351"/>
                <a:gd name="T2" fmla="*/ 189 w 235"/>
                <a:gd name="T3" fmla="*/ 350 h 351"/>
                <a:gd name="T4" fmla="*/ 157 w 235"/>
                <a:gd name="T5" fmla="*/ 324 h 351"/>
                <a:gd name="T6" fmla="*/ 157 w 235"/>
                <a:gd name="T7" fmla="*/ 323 h 351"/>
                <a:gd name="T8" fmla="*/ 144 w 235"/>
                <a:gd name="T9" fmla="*/ 297 h 351"/>
                <a:gd name="T10" fmla="*/ 145 w 235"/>
                <a:gd name="T11" fmla="*/ 294 h 351"/>
                <a:gd name="T12" fmla="*/ 132 w 235"/>
                <a:gd name="T13" fmla="*/ 284 h 351"/>
                <a:gd name="T14" fmla="*/ 179 w 235"/>
                <a:gd name="T15" fmla="*/ 235 h 351"/>
                <a:gd name="T16" fmla="*/ 192 w 235"/>
                <a:gd name="T17" fmla="*/ 228 h 351"/>
                <a:gd name="T18" fmla="*/ 191 w 235"/>
                <a:gd name="T19" fmla="*/ 215 h 351"/>
                <a:gd name="T20" fmla="*/ 183 w 235"/>
                <a:gd name="T21" fmla="*/ 186 h 351"/>
                <a:gd name="T22" fmla="*/ 192 w 235"/>
                <a:gd name="T23" fmla="*/ 146 h 351"/>
                <a:gd name="T24" fmla="*/ 199 w 235"/>
                <a:gd name="T25" fmla="*/ 84 h 351"/>
                <a:gd name="T26" fmla="*/ 155 w 235"/>
                <a:gd name="T27" fmla="*/ 23 h 351"/>
                <a:gd name="T28" fmla="*/ 80 w 235"/>
                <a:gd name="T29" fmla="*/ 27 h 351"/>
                <a:gd name="T30" fmla="*/ 22 w 235"/>
                <a:gd name="T31" fmla="*/ 129 h 351"/>
                <a:gd name="T32" fmla="*/ 86 w 235"/>
                <a:gd name="T33" fmla="*/ 193 h 351"/>
                <a:gd name="T34" fmla="*/ 89 w 235"/>
                <a:gd name="T35" fmla="*/ 194 h 351"/>
                <a:gd name="T36" fmla="*/ 142 w 235"/>
                <a:gd name="T37" fmla="*/ 239 h 351"/>
                <a:gd name="T38" fmla="*/ 139 w 235"/>
                <a:gd name="T39" fmla="*/ 247 h 351"/>
                <a:gd name="T40" fmla="*/ 131 w 235"/>
                <a:gd name="T41" fmla="*/ 244 h 351"/>
                <a:gd name="T42" fmla="*/ 85 w 235"/>
                <a:gd name="T43" fmla="*/ 206 h 351"/>
                <a:gd name="T44" fmla="*/ 82 w 235"/>
                <a:gd name="T45" fmla="*/ 205 h 351"/>
                <a:gd name="T46" fmla="*/ 10 w 235"/>
                <a:gd name="T47" fmla="*/ 132 h 351"/>
                <a:gd name="T48" fmla="*/ 75 w 235"/>
                <a:gd name="T49" fmla="*/ 15 h 351"/>
                <a:gd name="T50" fmla="*/ 161 w 235"/>
                <a:gd name="T51" fmla="*/ 12 h 351"/>
                <a:gd name="T52" fmla="*/ 212 w 235"/>
                <a:gd name="T53" fmla="*/ 81 h 351"/>
                <a:gd name="T54" fmla="*/ 203 w 235"/>
                <a:gd name="T55" fmla="*/ 151 h 351"/>
                <a:gd name="T56" fmla="*/ 195 w 235"/>
                <a:gd name="T57" fmla="*/ 185 h 351"/>
                <a:gd name="T58" fmla="*/ 202 w 235"/>
                <a:gd name="T59" fmla="*/ 210 h 351"/>
                <a:gd name="T60" fmla="*/ 200 w 235"/>
                <a:gd name="T61" fmla="*/ 238 h 351"/>
                <a:gd name="T62" fmla="*/ 184 w 235"/>
                <a:gd name="T63" fmla="*/ 246 h 351"/>
                <a:gd name="T64" fmla="*/ 144 w 235"/>
                <a:gd name="T65" fmla="*/ 280 h 351"/>
                <a:gd name="T66" fmla="*/ 152 w 235"/>
                <a:gd name="T67" fmla="*/ 282 h 351"/>
                <a:gd name="T68" fmla="*/ 152 w 235"/>
                <a:gd name="T69" fmla="*/ 282 h 351"/>
                <a:gd name="T70" fmla="*/ 207 w 235"/>
                <a:gd name="T71" fmla="*/ 249 h 351"/>
                <a:gd name="T72" fmla="*/ 219 w 235"/>
                <a:gd name="T73" fmla="*/ 261 h 351"/>
                <a:gd name="T74" fmla="*/ 162 w 235"/>
                <a:gd name="T75" fmla="*/ 293 h 351"/>
                <a:gd name="T76" fmla="*/ 159 w 235"/>
                <a:gd name="T77" fmla="*/ 294 h 351"/>
                <a:gd name="T78" fmla="*/ 156 w 235"/>
                <a:gd name="T79" fmla="*/ 301 h 351"/>
                <a:gd name="T80" fmla="*/ 162 w 235"/>
                <a:gd name="T81" fmla="*/ 311 h 351"/>
                <a:gd name="T82" fmla="*/ 217 w 235"/>
                <a:gd name="T83" fmla="*/ 282 h 351"/>
                <a:gd name="T84" fmla="*/ 233 w 235"/>
                <a:gd name="T85" fmla="*/ 289 h 351"/>
                <a:gd name="T86" fmla="*/ 230 w 235"/>
                <a:gd name="T87" fmla="*/ 302 h 351"/>
                <a:gd name="T88" fmla="*/ 169 w 235"/>
                <a:gd name="T89" fmla="*/ 325 h 351"/>
                <a:gd name="T90" fmla="*/ 191 w 235"/>
                <a:gd name="T91" fmla="*/ 338 h 351"/>
                <a:gd name="T92" fmla="*/ 196 w 235"/>
                <a:gd name="T93" fmla="*/ 346 h 351"/>
                <a:gd name="T94" fmla="*/ 192 w 235"/>
                <a:gd name="T95" fmla="*/ 350 h 351"/>
                <a:gd name="T96" fmla="*/ 176 w 235"/>
                <a:gd name="T97" fmla="*/ 313 h 351"/>
                <a:gd name="T98" fmla="*/ 220 w 235"/>
                <a:gd name="T99" fmla="*/ 295 h 351"/>
                <a:gd name="T100" fmla="*/ 217 w 235"/>
                <a:gd name="T101" fmla="*/ 295 h 351"/>
                <a:gd name="T102" fmla="*/ 176 w 235"/>
                <a:gd name="T103" fmla="*/ 313 h 351"/>
                <a:gd name="T104" fmla="*/ 172 w 235"/>
                <a:gd name="T105" fmla="*/ 278 h 351"/>
                <a:gd name="T106" fmla="*/ 206 w 235"/>
                <a:gd name="T107" fmla="*/ 261 h 351"/>
                <a:gd name="T108" fmla="*/ 204 w 235"/>
                <a:gd name="T109" fmla="*/ 261 h 351"/>
                <a:gd name="T110" fmla="*/ 172 w 235"/>
                <a:gd name="T111" fmla="*/ 278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35" h="351">
                  <a:moveTo>
                    <a:pt x="192" y="350"/>
                  </a:moveTo>
                  <a:cubicBezTo>
                    <a:pt x="191" y="351"/>
                    <a:pt x="190" y="351"/>
                    <a:pt x="189" y="350"/>
                  </a:cubicBezTo>
                  <a:cubicBezTo>
                    <a:pt x="161" y="345"/>
                    <a:pt x="156" y="333"/>
                    <a:pt x="157" y="324"/>
                  </a:cubicBezTo>
                  <a:cubicBezTo>
                    <a:pt x="157" y="323"/>
                    <a:pt x="157" y="323"/>
                    <a:pt x="157" y="323"/>
                  </a:cubicBezTo>
                  <a:cubicBezTo>
                    <a:pt x="146" y="319"/>
                    <a:pt x="141" y="309"/>
                    <a:pt x="144" y="297"/>
                  </a:cubicBezTo>
                  <a:cubicBezTo>
                    <a:pt x="144" y="296"/>
                    <a:pt x="145" y="295"/>
                    <a:pt x="145" y="294"/>
                  </a:cubicBezTo>
                  <a:cubicBezTo>
                    <a:pt x="137" y="292"/>
                    <a:pt x="133" y="288"/>
                    <a:pt x="132" y="284"/>
                  </a:cubicBezTo>
                  <a:cubicBezTo>
                    <a:pt x="123" y="262"/>
                    <a:pt x="157" y="245"/>
                    <a:pt x="179" y="235"/>
                  </a:cubicBezTo>
                  <a:cubicBezTo>
                    <a:pt x="185" y="232"/>
                    <a:pt x="190" y="229"/>
                    <a:pt x="192" y="228"/>
                  </a:cubicBezTo>
                  <a:cubicBezTo>
                    <a:pt x="194" y="226"/>
                    <a:pt x="195" y="225"/>
                    <a:pt x="191" y="215"/>
                  </a:cubicBezTo>
                  <a:cubicBezTo>
                    <a:pt x="188" y="208"/>
                    <a:pt x="184" y="198"/>
                    <a:pt x="183" y="186"/>
                  </a:cubicBezTo>
                  <a:cubicBezTo>
                    <a:pt x="181" y="171"/>
                    <a:pt x="186" y="159"/>
                    <a:pt x="192" y="146"/>
                  </a:cubicBezTo>
                  <a:cubicBezTo>
                    <a:pt x="199" y="129"/>
                    <a:pt x="206" y="112"/>
                    <a:pt x="199" y="84"/>
                  </a:cubicBezTo>
                  <a:cubicBezTo>
                    <a:pt x="192" y="55"/>
                    <a:pt x="177" y="34"/>
                    <a:pt x="155" y="23"/>
                  </a:cubicBezTo>
                  <a:cubicBezTo>
                    <a:pt x="134" y="13"/>
                    <a:pt x="107" y="14"/>
                    <a:pt x="80" y="27"/>
                  </a:cubicBezTo>
                  <a:cubicBezTo>
                    <a:pt x="24" y="52"/>
                    <a:pt x="14" y="98"/>
                    <a:pt x="22" y="129"/>
                  </a:cubicBezTo>
                  <a:cubicBezTo>
                    <a:pt x="34" y="176"/>
                    <a:pt x="64" y="186"/>
                    <a:pt x="86" y="193"/>
                  </a:cubicBezTo>
                  <a:cubicBezTo>
                    <a:pt x="89" y="194"/>
                    <a:pt x="89" y="194"/>
                    <a:pt x="89" y="194"/>
                  </a:cubicBezTo>
                  <a:cubicBezTo>
                    <a:pt x="116" y="203"/>
                    <a:pt x="136" y="226"/>
                    <a:pt x="142" y="239"/>
                  </a:cubicBezTo>
                  <a:cubicBezTo>
                    <a:pt x="144" y="242"/>
                    <a:pt x="142" y="245"/>
                    <a:pt x="139" y="247"/>
                  </a:cubicBezTo>
                  <a:cubicBezTo>
                    <a:pt x="136" y="249"/>
                    <a:pt x="133" y="247"/>
                    <a:pt x="131" y="244"/>
                  </a:cubicBezTo>
                  <a:cubicBezTo>
                    <a:pt x="126" y="234"/>
                    <a:pt x="109" y="214"/>
                    <a:pt x="85" y="206"/>
                  </a:cubicBezTo>
                  <a:cubicBezTo>
                    <a:pt x="82" y="205"/>
                    <a:pt x="82" y="205"/>
                    <a:pt x="82" y="205"/>
                  </a:cubicBezTo>
                  <a:cubicBezTo>
                    <a:pt x="61" y="198"/>
                    <a:pt x="24" y="186"/>
                    <a:pt x="10" y="132"/>
                  </a:cubicBezTo>
                  <a:cubicBezTo>
                    <a:pt x="0" y="96"/>
                    <a:pt x="12" y="44"/>
                    <a:pt x="75" y="15"/>
                  </a:cubicBezTo>
                  <a:cubicBezTo>
                    <a:pt x="105" y="1"/>
                    <a:pt x="136" y="0"/>
                    <a:pt x="161" y="12"/>
                  </a:cubicBezTo>
                  <a:cubicBezTo>
                    <a:pt x="186" y="24"/>
                    <a:pt x="203" y="48"/>
                    <a:pt x="212" y="81"/>
                  </a:cubicBezTo>
                  <a:cubicBezTo>
                    <a:pt x="220" y="113"/>
                    <a:pt x="211" y="133"/>
                    <a:pt x="203" y="151"/>
                  </a:cubicBezTo>
                  <a:cubicBezTo>
                    <a:pt x="198" y="163"/>
                    <a:pt x="194" y="173"/>
                    <a:pt x="195" y="185"/>
                  </a:cubicBezTo>
                  <a:cubicBezTo>
                    <a:pt x="196" y="195"/>
                    <a:pt x="199" y="204"/>
                    <a:pt x="202" y="210"/>
                  </a:cubicBezTo>
                  <a:cubicBezTo>
                    <a:pt x="206" y="220"/>
                    <a:pt x="210" y="230"/>
                    <a:pt x="200" y="238"/>
                  </a:cubicBezTo>
                  <a:cubicBezTo>
                    <a:pt x="196" y="240"/>
                    <a:pt x="191" y="243"/>
                    <a:pt x="184" y="246"/>
                  </a:cubicBezTo>
                  <a:cubicBezTo>
                    <a:pt x="168" y="254"/>
                    <a:pt x="139" y="268"/>
                    <a:pt x="144" y="280"/>
                  </a:cubicBezTo>
                  <a:cubicBezTo>
                    <a:pt x="144" y="280"/>
                    <a:pt x="146" y="282"/>
                    <a:pt x="152" y="282"/>
                  </a:cubicBezTo>
                  <a:cubicBezTo>
                    <a:pt x="152" y="282"/>
                    <a:pt x="152" y="282"/>
                    <a:pt x="152" y="282"/>
                  </a:cubicBezTo>
                  <a:cubicBezTo>
                    <a:pt x="166" y="263"/>
                    <a:pt x="192" y="245"/>
                    <a:pt x="207" y="249"/>
                  </a:cubicBezTo>
                  <a:cubicBezTo>
                    <a:pt x="218" y="251"/>
                    <a:pt x="220" y="258"/>
                    <a:pt x="219" y="261"/>
                  </a:cubicBezTo>
                  <a:cubicBezTo>
                    <a:pt x="219" y="276"/>
                    <a:pt x="181" y="290"/>
                    <a:pt x="162" y="293"/>
                  </a:cubicBezTo>
                  <a:cubicBezTo>
                    <a:pt x="161" y="293"/>
                    <a:pt x="160" y="293"/>
                    <a:pt x="159" y="294"/>
                  </a:cubicBezTo>
                  <a:cubicBezTo>
                    <a:pt x="158" y="296"/>
                    <a:pt x="157" y="298"/>
                    <a:pt x="156" y="301"/>
                  </a:cubicBezTo>
                  <a:cubicBezTo>
                    <a:pt x="155" y="305"/>
                    <a:pt x="155" y="309"/>
                    <a:pt x="162" y="311"/>
                  </a:cubicBezTo>
                  <a:cubicBezTo>
                    <a:pt x="172" y="296"/>
                    <a:pt x="197" y="284"/>
                    <a:pt x="217" y="282"/>
                  </a:cubicBezTo>
                  <a:cubicBezTo>
                    <a:pt x="220" y="282"/>
                    <a:pt x="230" y="282"/>
                    <a:pt x="233" y="289"/>
                  </a:cubicBezTo>
                  <a:cubicBezTo>
                    <a:pt x="235" y="292"/>
                    <a:pt x="235" y="296"/>
                    <a:pt x="230" y="302"/>
                  </a:cubicBezTo>
                  <a:cubicBezTo>
                    <a:pt x="221" y="313"/>
                    <a:pt x="194" y="327"/>
                    <a:pt x="169" y="325"/>
                  </a:cubicBezTo>
                  <a:cubicBezTo>
                    <a:pt x="170" y="333"/>
                    <a:pt x="185" y="337"/>
                    <a:pt x="191" y="338"/>
                  </a:cubicBezTo>
                  <a:cubicBezTo>
                    <a:pt x="195" y="339"/>
                    <a:pt x="197" y="342"/>
                    <a:pt x="196" y="346"/>
                  </a:cubicBezTo>
                  <a:cubicBezTo>
                    <a:pt x="196" y="348"/>
                    <a:pt x="194" y="349"/>
                    <a:pt x="192" y="350"/>
                  </a:cubicBezTo>
                  <a:close/>
                  <a:moveTo>
                    <a:pt x="176" y="313"/>
                  </a:moveTo>
                  <a:cubicBezTo>
                    <a:pt x="195" y="312"/>
                    <a:pt x="214" y="301"/>
                    <a:pt x="220" y="295"/>
                  </a:cubicBezTo>
                  <a:cubicBezTo>
                    <a:pt x="219" y="295"/>
                    <a:pt x="219" y="295"/>
                    <a:pt x="217" y="295"/>
                  </a:cubicBezTo>
                  <a:cubicBezTo>
                    <a:pt x="202" y="296"/>
                    <a:pt x="186" y="304"/>
                    <a:pt x="176" y="313"/>
                  </a:cubicBezTo>
                  <a:close/>
                  <a:moveTo>
                    <a:pt x="172" y="278"/>
                  </a:moveTo>
                  <a:cubicBezTo>
                    <a:pt x="187" y="274"/>
                    <a:pt x="202" y="266"/>
                    <a:pt x="206" y="261"/>
                  </a:cubicBezTo>
                  <a:cubicBezTo>
                    <a:pt x="206" y="261"/>
                    <a:pt x="205" y="261"/>
                    <a:pt x="204" y="261"/>
                  </a:cubicBezTo>
                  <a:cubicBezTo>
                    <a:pt x="198" y="259"/>
                    <a:pt x="184" y="267"/>
                    <a:pt x="172" y="278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6"/>
            <p:cNvSpPr/>
            <p:nvPr/>
          </p:nvSpPr>
          <p:spPr bwMode="auto">
            <a:xfrm>
              <a:off x="2433565" y="4830763"/>
              <a:ext cx="320675" cy="458788"/>
            </a:xfrm>
            <a:custGeom>
              <a:avLst/>
              <a:gdLst>
                <a:gd name="T0" fmla="*/ 128 w 129"/>
                <a:gd name="T1" fmla="*/ 179 h 185"/>
                <a:gd name="T2" fmla="*/ 80 w 129"/>
                <a:gd name="T3" fmla="*/ 114 h 185"/>
                <a:gd name="T4" fmla="*/ 29 w 129"/>
                <a:gd name="T5" fmla="*/ 77 h 185"/>
                <a:gd name="T6" fmla="*/ 18 w 129"/>
                <a:gd name="T7" fmla="*/ 64 h 185"/>
                <a:gd name="T8" fmla="*/ 44 w 129"/>
                <a:gd name="T9" fmla="*/ 70 h 185"/>
                <a:gd name="T10" fmla="*/ 56 w 129"/>
                <a:gd name="T11" fmla="*/ 40 h 185"/>
                <a:gd name="T12" fmla="*/ 45 w 129"/>
                <a:gd name="T13" fmla="*/ 13 h 185"/>
                <a:gd name="T14" fmla="*/ 67 w 129"/>
                <a:gd name="T15" fmla="*/ 22 h 185"/>
                <a:gd name="T16" fmla="*/ 92 w 129"/>
                <a:gd name="T17" fmla="*/ 35 h 185"/>
                <a:gd name="T18" fmla="*/ 99 w 129"/>
                <a:gd name="T19" fmla="*/ 16 h 185"/>
                <a:gd name="T20" fmla="*/ 110 w 129"/>
                <a:gd name="T21" fmla="*/ 21 h 185"/>
                <a:gd name="T22" fmla="*/ 113 w 129"/>
                <a:gd name="T23" fmla="*/ 43 h 185"/>
                <a:gd name="T24" fmla="*/ 119 w 129"/>
                <a:gd name="T25" fmla="*/ 42 h 185"/>
                <a:gd name="T26" fmla="*/ 100 w 129"/>
                <a:gd name="T27" fmla="*/ 8 h 185"/>
                <a:gd name="T28" fmla="*/ 91 w 129"/>
                <a:gd name="T29" fmla="*/ 20 h 185"/>
                <a:gd name="T30" fmla="*/ 88 w 129"/>
                <a:gd name="T31" fmla="*/ 30 h 185"/>
                <a:gd name="T32" fmla="*/ 79 w 129"/>
                <a:gd name="T33" fmla="*/ 27 h 185"/>
                <a:gd name="T34" fmla="*/ 44 w 129"/>
                <a:gd name="T35" fmla="*/ 7 h 185"/>
                <a:gd name="T36" fmla="*/ 50 w 129"/>
                <a:gd name="T37" fmla="*/ 41 h 185"/>
                <a:gd name="T38" fmla="*/ 52 w 129"/>
                <a:gd name="T39" fmla="*/ 61 h 185"/>
                <a:gd name="T40" fmla="*/ 32 w 129"/>
                <a:gd name="T41" fmla="*/ 60 h 185"/>
                <a:gd name="T42" fmla="*/ 14 w 129"/>
                <a:gd name="T43" fmla="*/ 58 h 185"/>
                <a:gd name="T44" fmla="*/ 17 w 129"/>
                <a:gd name="T45" fmla="*/ 78 h 185"/>
                <a:gd name="T46" fmla="*/ 48 w 129"/>
                <a:gd name="T47" fmla="*/ 94 h 185"/>
                <a:gd name="T48" fmla="*/ 74 w 129"/>
                <a:gd name="T49" fmla="*/ 117 h 185"/>
                <a:gd name="T50" fmla="*/ 112 w 129"/>
                <a:gd name="T51" fmla="*/ 165 h 185"/>
                <a:gd name="T52" fmla="*/ 122 w 129"/>
                <a:gd name="T53" fmla="*/ 181 h 185"/>
                <a:gd name="T54" fmla="*/ 128 w 129"/>
                <a:gd name="T55" fmla="*/ 179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9" h="185">
                  <a:moveTo>
                    <a:pt x="128" y="179"/>
                  </a:moveTo>
                  <a:cubicBezTo>
                    <a:pt x="115" y="156"/>
                    <a:pt x="99" y="133"/>
                    <a:pt x="80" y="114"/>
                  </a:cubicBezTo>
                  <a:cubicBezTo>
                    <a:pt x="65" y="99"/>
                    <a:pt x="48" y="86"/>
                    <a:pt x="29" y="77"/>
                  </a:cubicBezTo>
                  <a:cubicBezTo>
                    <a:pt x="25" y="75"/>
                    <a:pt x="5" y="65"/>
                    <a:pt x="18" y="64"/>
                  </a:cubicBezTo>
                  <a:cubicBezTo>
                    <a:pt x="28" y="63"/>
                    <a:pt x="35" y="70"/>
                    <a:pt x="44" y="70"/>
                  </a:cubicBezTo>
                  <a:cubicBezTo>
                    <a:pt x="61" y="70"/>
                    <a:pt x="64" y="53"/>
                    <a:pt x="56" y="40"/>
                  </a:cubicBezTo>
                  <a:cubicBezTo>
                    <a:pt x="53" y="34"/>
                    <a:pt x="40" y="21"/>
                    <a:pt x="45" y="13"/>
                  </a:cubicBezTo>
                  <a:cubicBezTo>
                    <a:pt x="50" y="6"/>
                    <a:pt x="64" y="19"/>
                    <a:pt x="67" y="22"/>
                  </a:cubicBezTo>
                  <a:cubicBezTo>
                    <a:pt x="73" y="28"/>
                    <a:pt x="84" y="51"/>
                    <a:pt x="92" y="35"/>
                  </a:cubicBezTo>
                  <a:cubicBezTo>
                    <a:pt x="95" y="29"/>
                    <a:pt x="96" y="22"/>
                    <a:pt x="99" y="16"/>
                  </a:cubicBezTo>
                  <a:cubicBezTo>
                    <a:pt x="103" y="10"/>
                    <a:pt x="109" y="17"/>
                    <a:pt x="110" y="21"/>
                  </a:cubicBezTo>
                  <a:cubicBezTo>
                    <a:pt x="113" y="28"/>
                    <a:pt x="113" y="36"/>
                    <a:pt x="113" y="43"/>
                  </a:cubicBezTo>
                  <a:cubicBezTo>
                    <a:pt x="113" y="47"/>
                    <a:pt x="120" y="46"/>
                    <a:pt x="119" y="42"/>
                  </a:cubicBezTo>
                  <a:cubicBezTo>
                    <a:pt x="119" y="34"/>
                    <a:pt x="117" y="1"/>
                    <a:pt x="100" y="8"/>
                  </a:cubicBezTo>
                  <a:cubicBezTo>
                    <a:pt x="95" y="10"/>
                    <a:pt x="93" y="15"/>
                    <a:pt x="91" y="20"/>
                  </a:cubicBezTo>
                  <a:cubicBezTo>
                    <a:pt x="90" y="23"/>
                    <a:pt x="89" y="26"/>
                    <a:pt x="88" y="30"/>
                  </a:cubicBezTo>
                  <a:cubicBezTo>
                    <a:pt x="85" y="37"/>
                    <a:pt x="82" y="32"/>
                    <a:pt x="79" y="27"/>
                  </a:cubicBezTo>
                  <a:cubicBezTo>
                    <a:pt x="73" y="19"/>
                    <a:pt x="56" y="0"/>
                    <a:pt x="44" y="7"/>
                  </a:cubicBezTo>
                  <a:cubicBezTo>
                    <a:pt x="30" y="14"/>
                    <a:pt x="44" y="34"/>
                    <a:pt x="50" y="41"/>
                  </a:cubicBezTo>
                  <a:cubicBezTo>
                    <a:pt x="53" y="47"/>
                    <a:pt x="57" y="55"/>
                    <a:pt x="52" y="61"/>
                  </a:cubicBezTo>
                  <a:cubicBezTo>
                    <a:pt x="48" y="67"/>
                    <a:pt x="37" y="62"/>
                    <a:pt x="32" y="60"/>
                  </a:cubicBezTo>
                  <a:cubicBezTo>
                    <a:pt x="27" y="58"/>
                    <a:pt x="20" y="57"/>
                    <a:pt x="14" y="58"/>
                  </a:cubicBezTo>
                  <a:cubicBezTo>
                    <a:pt x="0" y="61"/>
                    <a:pt x="10" y="73"/>
                    <a:pt x="17" y="78"/>
                  </a:cubicBezTo>
                  <a:cubicBezTo>
                    <a:pt x="27" y="84"/>
                    <a:pt x="38" y="88"/>
                    <a:pt x="48" y="94"/>
                  </a:cubicBezTo>
                  <a:cubicBezTo>
                    <a:pt x="57" y="101"/>
                    <a:pt x="66" y="109"/>
                    <a:pt x="74" y="117"/>
                  </a:cubicBezTo>
                  <a:cubicBezTo>
                    <a:pt x="88" y="132"/>
                    <a:pt x="101" y="148"/>
                    <a:pt x="112" y="165"/>
                  </a:cubicBezTo>
                  <a:cubicBezTo>
                    <a:pt x="115" y="169"/>
                    <a:pt x="120" y="178"/>
                    <a:pt x="122" y="181"/>
                  </a:cubicBezTo>
                  <a:cubicBezTo>
                    <a:pt x="124" y="185"/>
                    <a:pt x="129" y="183"/>
                    <a:pt x="128" y="179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6009620" y="5763207"/>
            <a:ext cx="1666876" cy="1622425"/>
            <a:chOff x="880990" y="1222375"/>
            <a:chExt cx="1666876" cy="1622425"/>
          </a:xfrm>
        </p:grpSpPr>
        <p:sp>
          <p:nvSpPr>
            <p:cNvPr id="60" name="Freeform 57"/>
            <p:cNvSpPr>
              <a:spLocks noEditPoints="1"/>
            </p:cNvSpPr>
            <p:nvPr/>
          </p:nvSpPr>
          <p:spPr bwMode="auto">
            <a:xfrm>
              <a:off x="880990" y="1420813"/>
              <a:ext cx="660400" cy="842963"/>
            </a:xfrm>
            <a:custGeom>
              <a:avLst/>
              <a:gdLst>
                <a:gd name="T0" fmla="*/ 231 w 266"/>
                <a:gd name="T1" fmla="*/ 339 h 340"/>
                <a:gd name="T2" fmla="*/ 228 w 266"/>
                <a:gd name="T3" fmla="*/ 340 h 340"/>
                <a:gd name="T4" fmla="*/ 192 w 266"/>
                <a:gd name="T5" fmla="*/ 318 h 340"/>
                <a:gd name="T6" fmla="*/ 192 w 266"/>
                <a:gd name="T7" fmla="*/ 318 h 340"/>
                <a:gd name="T8" fmla="*/ 175 w 266"/>
                <a:gd name="T9" fmla="*/ 294 h 340"/>
                <a:gd name="T10" fmla="*/ 175 w 266"/>
                <a:gd name="T11" fmla="*/ 290 h 340"/>
                <a:gd name="T12" fmla="*/ 161 w 266"/>
                <a:gd name="T13" fmla="*/ 283 h 340"/>
                <a:gd name="T14" fmla="*/ 199 w 266"/>
                <a:gd name="T15" fmla="*/ 227 h 340"/>
                <a:gd name="T16" fmla="*/ 212 w 266"/>
                <a:gd name="T17" fmla="*/ 217 h 340"/>
                <a:gd name="T18" fmla="*/ 208 w 266"/>
                <a:gd name="T19" fmla="*/ 205 h 340"/>
                <a:gd name="T20" fmla="*/ 195 w 266"/>
                <a:gd name="T21" fmla="*/ 177 h 340"/>
                <a:gd name="T22" fmla="*/ 198 w 266"/>
                <a:gd name="T23" fmla="*/ 136 h 340"/>
                <a:gd name="T24" fmla="*/ 196 w 266"/>
                <a:gd name="T25" fmla="*/ 73 h 340"/>
                <a:gd name="T26" fmla="*/ 142 w 266"/>
                <a:gd name="T27" fmla="*/ 20 h 340"/>
                <a:gd name="T28" fmla="*/ 68 w 266"/>
                <a:gd name="T29" fmla="*/ 35 h 340"/>
                <a:gd name="T30" fmla="*/ 27 w 266"/>
                <a:gd name="T31" fmla="*/ 147 h 340"/>
                <a:gd name="T32" fmla="*/ 101 w 266"/>
                <a:gd name="T33" fmla="*/ 200 h 340"/>
                <a:gd name="T34" fmla="*/ 103 w 266"/>
                <a:gd name="T35" fmla="*/ 200 h 340"/>
                <a:gd name="T36" fmla="*/ 164 w 266"/>
                <a:gd name="T37" fmla="*/ 236 h 340"/>
                <a:gd name="T38" fmla="*/ 162 w 266"/>
                <a:gd name="T39" fmla="*/ 245 h 340"/>
                <a:gd name="T40" fmla="*/ 153 w 266"/>
                <a:gd name="T41" fmla="*/ 243 h 340"/>
                <a:gd name="T42" fmla="*/ 101 w 266"/>
                <a:gd name="T43" fmla="*/ 213 h 340"/>
                <a:gd name="T44" fmla="*/ 99 w 266"/>
                <a:gd name="T45" fmla="*/ 212 h 340"/>
                <a:gd name="T46" fmla="*/ 15 w 266"/>
                <a:gd name="T47" fmla="*/ 152 h 340"/>
                <a:gd name="T48" fmla="*/ 61 w 266"/>
                <a:gd name="T49" fmla="*/ 25 h 340"/>
                <a:gd name="T50" fmla="*/ 146 w 266"/>
                <a:gd name="T51" fmla="*/ 8 h 340"/>
                <a:gd name="T52" fmla="*/ 208 w 266"/>
                <a:gd name="T53" fmla="*/ 69 h 340"/>
                <a:gd name="T54" fmla="*/ 210 w 266"/>
                <a:gd name="T55" fmla="*/ 139 h 340"/>
                <a:gd name="T56" fmla="*/ 207 w 266"/>
                <a:gd name="T57" fmla="*/ 174 h 340"/>
                <a:gd name="T58" fmla="*/ 219 w 266"/>
                <a:gd name="T59" fmla="*/ 198 h 340"/>
                <a:gd name="T60" fmla="*/ 221 w 266"/>
                <a:gd name="T61" fmla="*/ 226 h 340"/>
                <a:gd name="T62" fmla="*/ 207 w 266"/>
                <a:gd name="T63" fmla="*/ 237 h 340"/>
                <a:gd name="T64" fmla="*/ 171 w 266"/>
                <a:gd name="T65" fmla="*/ 277 h 340"/>
                <a:gd name="T66" fmla="*/ 180 w 266"/>
                <a:gd name="T67" fmla="*/ 277 h 340"/>
                <a:gd name="T68" fmla="*/ 181 w 266"/>
                <a:gd name="T69" fmla="*/ 277 h 340"/>
                <a:gd name="T70" fmla="*/ 230 w 266"/>
                <a:gd name="T71" fmla="*/ 236 h 340"/>
                <a:gd name="T72" fmla="*/ 244 w 266"/>
                <a:gd name="T73" fmla="*/ 246 h 340"/>
                <a:gd name="T74" fmla="*/ 192 w 266"/>
                <a:gd name="T75" fmla="*/ 287 h 340"/>
                <a:gd name="T76" fmla="*/ 189 w 266"/>
                <a:gd name="T77" fmla="*/ 288 h 340"/>
                <a:gd name="T78" fmla="*/ 187 w 266"/>
                <a:gd name="T79" fmla="*/ 296 h 340"/>
                <a:gd name="T80" fmla="*/ 194 w 266"/>
                <a:gd name="T81" fmla="*/ 305 h 340"/>
                <a:gd name="T82" fmla="*/ 245 w 266"/>
                <a:gd name="T83" fmla="*/ 268 h 340"/>
                <a:gd name="T84" fmla="*/ 262 w 266"/>
                <a:gd name="T85" fmla="*/ 271 h 340"/>
                <a:gd name="T86" fmla="*/ 261 w 266"/>
                <a:gd name="T87" fmla="*/ 285 h 340"/>
                <a:gd name="T88" fmla="*/ 205 w 266"/>
                <a:gd name="T89" fmla="*/ 318 h 340"/>
                <a:gd name="T90" fmla="*/ 228 w 266"/>
                <a:gd name="T91" fmla="*/ 327 h 340"/>
                <a:gd name="T92" fmla="*/ 234 w 266"/>
                <a:gd name="T93" fmla="*/ 334 h 340"/>
                <a:gd name="T94" fmla="*/ 231 w 266"/>
                <a:gd name="T95" fmla="*/ 339 h 340"/>
                <a:gd name="T96" fmla="*/ 209 w 266"/>
                <a:gd name="T97" fmla="*/ 305 h 340"/>
                <a:gd name="T98" fmla="*/ 250 w 266"/>
                <a:gd name="T99" fmla="*/ 280 h 340"/>
                <a:gd name="T100" fmla="*/ 247 w 266"/>
                <a:gd name="T101" fmla="*/ 280 h 340"/>
                <a:gd name="T102" fmla="*/ 209 w 266"/>
                <a:gd name="T103" fmla="*/ 305 h 340"/>
                <a:gd name="T104" fmla="*/ 200 w 266"/>
                <a:gd name="T105" fmla="*/ 271 h 340"/>
                <a:gd name="T106" fmla="*/ 231 w 266"/>
                <a:gd name="T107" fmla="*/ 248 h 340"/>
                <a:gd name="T108" fmla="*/ 229 w 266"/>
                <a:gd name="T109" fmla="*/ 248 h 340"/>
                <a:gd name="T110" fmla="*/ 200 w 266"/>
                <a:gd name="T111" fmla="*/ 27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6" h="340">
                  <a:moveTo>
                    <a:pt x="231" y="339"/>
                  </a:moveTo>
                  <a:cubicBezTo>
                    <a:pt x="230" y="340"/>
                    <a:pt x="229" y="340"/>
                    <a:pt x="228" y="340"/>
                  </a:cubicBezTo>
                  <a:cubicBezTo>
                    <a:pt x="199" y="339"/>
                    <a:pt x="193" y="327"/>
                    <a:pt x="192" y="318"/>
                  </a:cubicBezTo>
                  <a:cubicBezTo>
                    <a:pt x="192" y="318"/>
                    <a:pt x="192" y="318"/>
                    <a:pt x="192" y="318"/>
                  </a:cubicBezTo>
                  <a:cubicBezTo>
                    <a:pt x="180" y="315"/>
                    <a:pt x="173" y="307"/>
                    <a:pt x="175" y="294"/>
                  </a:cubicBezTo>
                  <a:cubicBezTo>
                    <a:pt x="175" y="293"/>
                    <a:pt x="175" y="292"/>
                    <a:pt x="175" y="290"/>
                  </a:cubicBezTo>
                  <a:cubicBezTo>
                    <a:pt x="167" y="290"/>
                    <a:pt x="163" y="287"/>
                    <a:pt x="161" y="283"/>
                  </a:cubicBezTo>
                  <a:cubicBezTo>
                    <a:pt x="148" y="262"/>
                    <a:pt x="179" y="241"/>
                    <a:pt x="199" y="227"/>
                  </a:cubicBezTo>
                  <a:cubicBezTo>
                    <a:pt x="205" y="223"/>
                    <a:pt x="210" y="219"/>
                    <a:pt x="212" y="217"/>
                  </a:cubicBezTo>
                  <a:cubicBezTo>
                    <a:pt x="214" y="216"/>
                    <a:pt x="214" y="215"/>
                    <a:pt x="208" y="205"/>
                  </a:cubicBezTo>
                  <a:cubicBezTo>
                    <a:pt x="204" y="198"/>
                    <a:pt x="199" y="189"/>
                    <a:pt x="195" y="177"/>
                  </a:cubicBezTo>
                  <a:cubicBezTo>
                    <a:pt x="191" y="163"/>
                    <a:pt x="195" y="150"/>
                    <a:pt x="198" y="136"/>
                  </a:cubicBezTo>
                  <a:cubicBezTo>
                    <a:pt x="203" y="118"/>
                    <a:pt x="207" y="100"/>
                    <a:pt x="196" y="73"/>
                  </a:cubicBezTo>
                  <a:cubicBezTo>
                    <a:pt x="184" y="45"/>
                    <a:pt x="165" y="27"/>
                    <a:pt x="142" y="20"/>
                  </a:cubicBezTo>
                  <a:cubicBezTo>
                    <a:pt x="119" y="13"/>
                    <a:pt x="93" y="18"/>
                    <a:pt x="68" y="35"/>
                  </a:cubicBezTo>
                  <a:cubicBezTo>
                    <a:pt x="16" y="69"/>
                    <a:pt x="13" y="116"/>
                    <a:pt x="27" y="147"/>
                  </a:cubicBezTo>
                  <a:cubicBezTo>
                    <a:pt x="46" y="191"/>
                    <a:pt x="78" y="196"/>
                    <a:pt x="101" y="200"/>
                  </a:cubicBezTo>
                  <a:cubicBezTo>
                    <a:pt x="103" y="200"/>
                    <a:pt x="103" y="200"/>
                    <a:pt x="103" y="200"/>
                  </a:cubicBezTo>
                  <a:cubicBezTo>
                    <a:pt x="132" y="205"/>
                    <a:pt x="155" y="224"/>
                    <a:pt x="164" y="236"/>
                  </a:cubicBezTo>
                  <a:cubicBezTo>
                    <a:pt x="166" y="239"/>
                    <a:pt x="165" y="243"/>
                    <a:pt x="162" y="245"/>
                  </a:cubicBezTo>
                  <a:cubicBezTo>
                    <a:pt x="159" y="247"/>
                    <a:pt x="155" y="246"/>
                    <a:pt x="153" y="243"/>
                  </a:cubicBezTo>
                  <a:cubicBezTo>
                    <a:pt x="146" y="234"/>
                    <a:pt x="126" y="217"/>
                    <a:pt x="101" y="213"/>
                  </a:cubicBezTo>
                  <a:cubicBezTo>
                    <a:pt x="99" y="212"/>
                    <a:pt x="99" y="212"/>
                    <a:pt x="99" y="212"/>
                  </a:cubicBezTo>
                  <a:cubicBezTo>
                    <a:pt x="76" y="209"/>
                    <a:pt x="38" y="203"/>
                    <a:pt x="15" y="152"/>
                  </a:cubicBezTo>
                  <a:cubicBezTo>
                    <a:pt x="0" y="117"/>
                    <a:pt x="3" y="63"/>
                    <a:pt x="61" y="25"/>
                  </a:cubicBezTo>
                  <a:cubicBezTo>
                    <a:pt x="89" y="6"/>
                    <a:pt x="119" y="0"/>
                    <a:pt x="146" y="8"/>
                  </a:cubicBezTo>
                  <a:cubicBezTo>
                    <a:pt x="173" y="16"/>
                    <a:pt x="194" y="37"/>
                    <a:pt x="208" y="69"/>
                  </a:cubicBezTo>
                  <a:cubicBezTo>
                    <a:pt x="221" y="99"/>
                    <a:pt x="215" y="120"/>
                    <a:pt x="210" y="139"/>
                  </a:cubicBezTo>
                  <a:cubicBezTo>
                    <a:pt x="207" y="152"/>
                    <a:pt x="204" y="162"/>
                    <a:pt x="207" y="174"/>
                  </a:cubicBezTo>
                  <a:cubicBezTo>
                    <a:pt x="210" y="184"/>
                    <a:pt x="215" y="192"/>
                    <a:pt x="219" y="198"/>
                  </a:cubicBezTo>
                  <a:cubicBezTo>
                    <a:pt x="224" y="208"/>
                    <a:pt x="230" y="217"/>
                    <a:pt x="221" y="226"/>
                  </a:cubicBezTo>
                  <a:cubicBezTo>
                    <a:pt x="218" y="229"/>
                    <a:pt x="213" y="233"/>
                    <a:pt x="207" y="237"/>
                  </a:cubicBezTo>
                  <a:cubicBezTo>
                    <a:pt x="192" y="247"/>
                    <a:pt x="165" y="266"/>
                    <a:pt x="171" y="277"/>
                  </a:cubicBezTo>
                  <a:cubicBezTo>
                    <a:pt x="172" y="278"/>
                    <a:pt x="174" y="278"/>
                    <a:pt x="180" y="277"/>
                  </a:cubicBezTo>
                  <a:cubicBezTo>
                    <a:pt x="180" y="277"/>
                    <a:pt x="180" y="277"/>
                    <a:pt x="181" y="277"/>
                  </a:cubicBezTo>
                  <a:cubicBezTo>
                    <a:pt x="191" y="257"/>
                    <a:pt x="214" y="234"/>
                    <a:pt x="230" y="236"/>
                  </a:cubicBezTo>
                  <a:cubicBezTo>
                    <a:pt x="241" y="237"/>
                    <a:pt x="244" y="243"/>
                    <a:pt x="244" y="246"/>
                  </a:cubicBezTo>
                  <a:cubicBezTo>
                    <a:pt x="246" y="261"/>
                    <a:pt x="210" y="281"/>
                    <a:pt x="192" y="287"/>
                  </a:cubicBezTo>
                  <a:cubicBezTo>
                    <a:pt x="191" y="288"/>
                    <a:pt x="190" y="288"/>
                    <a:pt x="189" y="288"/>
                  </a:cubicBezTo>
                  <a:cubicBezTo>
                    <a:pt x="188" y="291"/>
                    <a:pt x="188" y="293"/>
                    <a:pt x="187" y="296"/>
                  </a:cubicBezTo>
                  <a:cubicBezTo>
                    <a:pt x="187" y="301"/>
                    <a:pt x="188" y="304"/>
                    <a:pt x="194" y="305"/>
                  </a:cubicBezTo>
                  <a:cubicBezTo>
                    <a:pt x="202" y="289"/>
                    <a:pt x="225" y="272"/>
                    <a:pt x="245" y="268"/>
                  </a:cubicBezTo>
                  <a:cubicBezTo>
                    <a:pt x="248" y="267"/>
                    <a:pt x="258" y="265"/>
                    <a:pt x="262" y="271"/>
                  </a:cubicBezTo>
                  <a:cubicBezTo>
                    <a:pt x="264" y="274"/>
                    <a:pt x="266" y="279"/>
                    <a:pt x="261" y="285"/>
                  </a:cubicBezTo>
                  <a:cubicBezTo>
                    <a:pt x="254" y="297"/>
                    <a:pt x="229" y="316"/>
                    <a:pt x="205" y="318"/>
                  </a:cubicBezTo>
                  <a:cubicBezTo>
                    <a:pt x="206" y="326"/>
                    <a:pt x="222" y="327"/>
                    <a:pt x="228" y="327"/>
                  </a:cubicBezTo>
                  <a:cubicBezTo>
                    <a:pt x="232" y="328"/>
                    <a:pt x="235" y="331"/>
                    <a:pt x="234" y="334"/>
                  </a:cubicBezTo>
                  <a:cubicBezTo>
                    <a:pt x="234" y="336"/>
                    <a:pt x="233" y="338"/>
                    <a:pt x="231" y="339"/>
                  </a:cubicBezTo>
                  <a:close/>
                  <a:moveTo>
                    <a:pt x="209" y="305"/>
                  </a:moveTo>
                  <a:cubicBezTo>
                    <a:pt x="228" y="301"/>
                    <a:pt x="245" y="287"/>
                    <a:pt x="250" y="280"/>
                  </a:cubicBezTo>
                  <a:cubicBezTo>
                    <a:pt x="249" y="280"/>
                    <a:pt x="248" y="280"/>
                    <a:pt x="247" y="280"/>
                  </a:cubicBezTo>
                  <a:cubicBezTo>
                    <a:pt x="233" y="283"/>
                    <a:pt x="217" y="295"/>
                    <a:pt x="209" y="305"/>
                  </a:cubicBezTo>
                  <a:close/>
                  <a:moveTo>
                    <a:pt x="200" y="271"/>
                  </a:moveTo>
                  <a:cubicBezTo>
                    <a:pt x="214" y="264"/>
                    <a:pt x="228" y="254"/>
                    <a:pt x="231" y="248"/>
                  </a:cubicBezTo>
                  <a:cubicBezTo>
                    <a:pt x="230" y="248"/>
                    <a:pt x="230" y="248"/>
                    <a:pt x="229" y="248"/>
                  </a:cubicBezTo>
                  <a:cubicBezTo>
                    <a:pt x="222" y="248"/>
                    <a:pt x="209" y="258"/>
                    <a:pt x="200" y="271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8"/>
            <p:cNvSpPr/>
            <p:nvPr/>
          </p:nvSpPr>
          <p:spPr bwMode="auto">
            <a:xfrm>
              <a:off x="1000053" y="1565275"/>
              <a:ext cx="369888" cy="449263"/>
            </a:xfrm>
            <a:custGeom>
              <a:avLst/>
              <a:gdLst>
                <a:gd name="T0" fmla="*/ 146 w 149"/>
                <a:gd name="T1" fmla="*/ 175 h 181"/>
                <a:gd name="T2" fmla="*/ 88 w 149"/>
                <a:gd name="T3" fmla="*/ 118 h 181"/>
                <a:gd name="T4" fmla="*/ 32 w 149"/>
                <a:gd name="T5" fmla="*/ 89 h 181"/>
                <a:gd name="T6" fmla="*/ 19 w 149"/>
                <a:gd name="T7" fmla="*/ 78 h 181"/>
                <a:gd name="T8" fmla="*/ 46 w 149"/>
                <a:gd name="T9" fmla="*/ 80 h 181"/>
                <a:gd name="T10" fmla="*/ 53 w 149"/>
                <a:gd name="T11" fmla="*/ 48 h 181"/>
                <a:gd name="T12" fmla="*/ 38 w 149"/>
                <a:gd name="T13" fmla="*/ 23 h 181"/>
                <a:gd name="T14" fmla="*/ 61 w 149"/>
                <a:gd name="T15" fmla="*/ 28 h 181"/>
                <a:gd name="T16" fmla="*/ 88 w 149"/>
                <a:gd name="T17" fmla="*/ 37 h 181"/>
                <a:gd name="T18" fmla="*/ 92 w 149"/>
                <a:gd name="T19" fmla="*/ 17 h 181"/>
                <a:gd name="T20" fmla="*/ 103 w 149"/>
                <a:gd name="T21" fmla="*/ 20 h 181"/>
                <a:gd name="T22" fmla="*/ 110 w 149"/>
                <a:gd name="T23" fmla="*/ 42 h 181"/>
                <a:gd name="T24" fmla="*/ 116 w 149"/>
                <a:gd name="T25" fmla="*/ 40 h 181"/>
                <a:gd name="T26" fmla="*/ 91 w 149"/>
                <a:gd name="T27" fmla="*/ 9 h 181"/>
                <a:gd name="T28" fmla="*/ 84 w 149"/>
                <a:gd name="T29" fmla="*/ 22 h 181"/>
                <a:gd name="T30" fmla="*/ 83 w 149"/>
                <a:gd name="T31" fmla="*/ 32 h 181"/>
                <a:gd name="T32" fmla="*/ 74 w 149"/>
                <a:gd name="T33" fmla="*/ 31 h 181"/>
                <a:gd name="T34" fmla="*/ 35 w 149"/>
                <a:gd name="T35" fmla="*/ 17 h 181"/>
                <a:gd name="T36" fmla="*/ 47 w 149"/>
                <a:gd name="T37" fmla="*/ 50 h 181"/>
                <a:gd name="T38" fmla="*/ 52 w 149"/>
                <a:gd name="T39" fmla="*/ 69 h 181"/>
                <a:gd name="T40" fmla="*/ 32 w 149"/>
                <a:gd name="T41" fmla="*/ 72 h 181"/>
                <a:gd name="T42" fmla="*/ 14 w 149"/>
                <a:gd name="T43" fmla="*/ 73 h 181"/>
                <a:gd name="T44" fmla="*/ 20 w 149"/>
                <a:gd name="T45" fmla="*/ 91 h 181"/>
                <a:gd name="T46" fmla="*/ 53 w 149"/>
                <a:gd name="T47" fmla="*/ 103 h 181"/>
                <a:gd name="T48" fmla="*/ 83 w 149"/>
                <a:gd name="T49" fmla="*/ 122 h 181"/>
                <a:gd name="T50" fmla="*/ 128 w 149"/>
                <a:gd name="T51" fmla="*/ 163 h 181"/>
                <a:gd name="T52" fmla="*/ 141 w 149"/>
                <a:gd name="T53" fmla="*/ 178 h 181"/>
                <a:gd name="T54" fmla="*/ 146 w 149"/>
                <a:gd name="T55" fmla="*/ 17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9" h="181">
                  <a:moveTo>
                    <a:pt x="146" y="175"/>
                  </a:moveTo>
                  <a:cubicBezTo>
                    <a:pt x="130" y="154"/>
                    <a:pt x="110" y="134"/>
                    <a:pt x="88" y="118"/>
                  </a:cubicBezTo>
                  <a:cubicBezTo>
                    <a:pt x="71" y="105"/>
                    <a:pt x="52" y="95"/>
                    <a:pt x="32" y="89"/>
                  </a:cubicBezTo>
                  <a:cubicBezTo>
                    <a:pt x="27" y="88"/>
                    <a:pt x="6" y="80"/>
                    <a:pt x="19" y="78"/>
                  </a:cubicBezTo>
                  <a:cubicBezTo>
                    <a:pt x="28" y="76"/>
                    <a:pt x="37" y="81"/>
                    <a:pt x="46" y="80"/>
                  </a:cubicBezTo>
                  <a:cubicBezTo>
                    <a:pt x="63" y="77"/>
                    <a:pt x="62" y="59"/>
                    <a:pt x="53" y="48"/>
                  </a:cubicBezTo>
                  <a:cubicBezTo>
                    <a:pt x="48" y="42"/>
                    <a:pt x="34" y="32"/>
                    <a:pt x="38" y="23"/>
                  </a:cubicBezTo>
                  <a:cubicBezTo>
                    <a:pt x="41" y="15"/>
                    <a:pt x="57" y="26"/>
                    <a:pt x="61" y="28"/>
                  </a:cubicBezTo>
                  <a:cubicBezTo>
                    <a:pt x="67" y="33"/>
                    <a:pt x="83" y="54"/>
                    <a:pt x="88" y="37"/>
                  </a:cubicBezTo>
                  <a:cubicBezTo>
                    <a:pt x="90" y="30"/>
                    <a:pt x="89" y="23"/>
                    <a:pt x="92" y="17"/>
                  </a:cubicBezTo>
                  <a:cubicBezTo>
                    <a:pt x="95" y="11"/>
                    <a:pt x="101" y="17"/>
                    <a:pt x="103" y="20"/>
                  </a:cubicBezTo>
                  <a:cubicBezTo>
                    <a:pt x="107" y="27"/>
                    <a:pt x="108" y="35"/>
                    <a:pt x="110" y="42"/>
                  </a:cubicBezTo>
                  <a:cubicBezTo>
                    <a:pt x="111" y="45"/>
                    <a:pt x="117" y="44"/>
                    <a:pt x="116" y="40"/>
                  </a:cubicBezTo>
                  <a:cubicBezTo>
                    <a:pt x="114" y="31"/>
                    <a:pt x="107" y="0"/>
                    <a:pt x="91" y="9"/>
                  </a:cubicBezTo>
                  <a:cubicBezTo>
                    <a:pt x="86" y="12"/>
                    <a:pt x="85" y="17"/>
                    <a:pt x="84" y="22"/>
                  </a:cubicBezTo>
                  <a:cubicBezTo>
                    <a:pt x="83" y="25"/>
                    <a:pt x="83" y="29"/>
                    <a:pt x="83" y="32"/>
                  </a:cubicBezTo>
                  <a:cubicBezTo>
                    <a:pt x="81" y="40"/>
                    <a:pt x="77" y="35"/>
                    <a:pt x="74" y="31"/>
                  </a:cubicBezTo>
                  <a:cubicBezTo>
                    <a:pt x="66" y="24"/>
                    <a:pt x="47" y="8"/>
                    <a:pt x="35" y="17"/>
                  </a:cubicBezTo>
                  <a:cubicBezTo>
                    <a:pt x="23" y="26"/>
                    <a:pt x="40" y="43"/>
                    <a:pt x="47" y="50"/>
                  </a:cubicBezTo>
                  <a:cubicBezTo>
                    <a:pt x="51" y="55"/>
                    <a:pt x="56" y="63"/>
                    <a:pt x="52" y="69"/>
                  </a:cubicBezTo>
                  <a:cubicBezTo>
                    <a:pt x="49" y="76"/>
                    <a:pt x="37" y="73"/>
                    <a:pt x="32" y="72"/>
                  </a:cubicBezTo>
                  <a:cubicBezTo>
                    <a:pt x="26" y="70"/>
                    <a:pt x="19" y="71"/>
                    <a:pt x="14" y="73"/>
                  </a:cubicBezTo>
                  <a:cubicBezTo>
                    <a:pt x="0" y="78"/>
                    <a:pt x="13" y="88"/>
                    <a:pt x="20" y="91"/>
                  </a:cubicBezTo>
                  <a:cubicBezTo>
                    <a:pt x="31" y="96"/>
                    <a:pt x="42" y="98"/>
                    <a:pt x="53" y="103"/>
                  </a:cubicBezTo>
                  <a:cubicBezTo>
                    <a:pt x="64" y="108"/>
                    <a:pt x="74" y="115"/>
                    <a:pt x="83" y="122"/>
                  </a:cubicBezTo>
                  <a:cubicBezTo>
                    <a:pt x="100" y="134"/>
                    <a:pt x="114" y="148"/>
                    <a:pt x="128" y="163"/>
                  </a:cubicBezTo>
                  <a:cubicBezTo>
                    <a:pt x="132" y="167"/>
                    <a:pt x="138" y="175"/>
                    <a:pt x="141" y="178"/>
                  </a:cubicBezTo>
                  <a:cubicBezTo>
                    <a:pt x="143" y="181"/>
                    <a:pt x="149" y="178"/>
                    <a:pt x="146" y="175"/>
                  </a:cubicBezTo>
                  <a:close/>
                </a:path>
              </a:pathLst>
            </a:custGeom>
            <a:solidFill>
              <a:srgbClr val="CB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7"/>
            <p:cNvSpPr>
              <a:spLocks noEditPoints="1"/>
            </p:cNvSpPr>
            <p:nvPr/>
          </p:nvSpPr>
          <p:spPr bwMode="auto">
            <a:xfrm>
              <a:off x="1530278" y="1222375"/>
              <a:ext cx="1017588" cy="1622425"/>
            </a:xfrm>
            <a:custGeom>
              <a:avLst/>
              <a:gdLst>
                <a:gd name="T0" fmla="*/ 324 w 410"/>
                <a:gd name="T1" fmla="*/ 653 h 654"/>
                <a:gd name="T2" fmla="*/ 318 w 410"/>
                <a:gd name="T3" fmla="*/ 654 h 654"/>
                <a:gd name="T4" fmla="*/ 262 w 410"/>
                <a:gd name="T5" fmla="*/ 600 h 654"/>
                <a:gd name="T6" fmla="*/ 262 w 410"/>
                <a:gd name="T7" fmla="*/ 599 h 654"/>
                <a:gd name="T8" fmla="*/ 241 w 410"/>
                <a:gd name="T9" fmla="*/ 550 h 654"/>
                <a:gd name="T10" fmla="*/ 244 w 410"/>
                <a:gd name="T11" fmla="*/ 544 h 654"/>
                <a:gd name="T12" fmla="*/ 220 w 410"/>
                <a:gd name="T13" fmla="*/ 525 h 654"/>
                <a:gd name="T14" fmla="*/ 313 w 410"/>
                <a:gd name="T15" fmla="*/ 439 h 654"/>
                <a:gd name="T16" fmla="*/ 339 w 410"/>
                <a:gd name="T17" fmla="*/ 428 h 654"/>
                <a:gd name="T18" fmla="*/ 337 w 410"/>
                <a:gd name="T19" fmla="*/ 404 h 654"/>
                <a:gd name="T20" fmla="*/ 325 w 410"/>
                <a:gd name="T21" fmla="*/ 350 h 654"/>
                <a:gd name="T22" fmla="*/ 347 w 410"/>
                <a:gd name="T23" fmla="*/ 276 h 654"/>
                <a:gd name="T24" fmla="*/ 369 w 410"/>
                <a:gd name="T25" fmla="*/ 164 h 654"/>
                <a:gd name="T26" fmla="*/ 294 w 410"/>
                <a:gd name="T27" fmla="*/ 46 h 654"/>
                <a:gd name="T28" fmla="*/ 155 w 410"/>
                <a:gd name="T29" fmla="*/ 43 h 654"/>
                <a:gd name="T30" fmla="*/ 36 w 410"/>
                <a:gd name="T31" fmla="*/ 226 h 654"/>
                <a:gd name="T32" fmla="*/ 147 w 410"/>
                <a:gd name="T33" fmla="*/ 352 h 654"/>
                <a:gd name="T34" fmla="*/ 152 w 410"/>
                <a:gd name="T35" fmla="*/ 353 h 654"/>
                <a:gd name="T36" fmla="*/ 245 w 410"/>
                <a:gd name="T37" fmla="*/ 442 h 654"/>
                <a:gd name="T38" fmla="*/ 239 w 410"/>
                <a:gd name="T39" fmla="*/ 457 h 654"/>
                <a:gd name="T40" fmla="*/ 223 w 410"/>
                <a:gd name="T41" fmla="*/ 451 h 654"/>
                <a:gd name="T42" fmla="*/ 143 w 410"/>
                <a:gd name="T43" fmla="*/ 375 h 654"/>
                <a:gd name="T44" fmla="*/ 138 w 410"/>
                <a:gd name="T45" fmla="*/ 373 h 654"/>
                <a:gd name="T46" fmla="*/ 13 w 410"/>
                <a:gd name="T47" fmla="*/ 230 h 654"/>
                <a:gd name="T48" fmla="*/ 146 w 410"/>
                <a:gd name="T49" fmla="*/ 22 h 654"/>
                <a:gd name="T50" fmla="*/ 305 w 410"/>
                <a:gd name="T51" fmla="*/ 26 h 654"/>
                <a:gd name="T52" fmla="*/ 391 w 410"/>
                <a:gd name="T53" fmla="*/ 160 h 654"/>
                <a:gd name="T54" fmla="*/ 367 w 410"/>
                <a:gd name="T55" fmla="*/ 287 h 654"/>
                <a:gd name="T56" fmla="*/ 348 w 410"/>
                <a:gd name="T57" fmla="*/ 349 h 654"/>
                <a:gd name="T58" fmla="*/ 359 w 410"/>
                <a:gd name="T59" fmla="*/ 396 h 654"/>
                <a:gd name="T60" fmla="*/ 351 w 410"/>
                <a:gd name="T61" fmla="*/ 447 h 654"/>
                <a:gd name="T62" fmla="*/ 321 w 410"/>
                <a:gd name="T63" fmla="*/ 460 h 654"/>
                <a:gd name="T64" fmla="*/ 242 w 410"/>
                <a:gd name="T65" fmla="*/ 518 h 654"/>
                <a:gd name="T66" fmla="*/ 257 w 410"/>
                <a:gd name="T67" fmla="*/ 522 h 654"/>
                <a:gd name="T68" fmla="*/ 258 w 410"/>
                <a:gd name="T69" fmla="*/ 522 h 654"/>
                <a:gd name="T70" fmla="*/ 364 w 410"/>
                <a:gd name="T71" fmla="*/ 468 h 654"/>
                <a:gd name="T72" fmla="*/ 385 w 410"/>
                <a:gd name="T73" fmla="*/ 492 h 654"/>
                <a:gd name="T74" fmla="*/ 274 w 410"/>
                <a:gd name="T75" fmla="*/ 545 h 654"/>
                <a:gd name="T76" fmla="*/ 270 w 410"/>
                <a:gd name="T77" fmla="*/ 545 h 654"/>
                <a:gd name="T78" fmla="*/ 263 w 410"/>
                <a:gd name="T79" fmla="*/ 558 h 654"/>
                <a:gd name="T80" fmla="*/ 272 w 410"/>
                <a:gd name="T81" fmla="*/ 578 h 654"/>
                <a:gd name="T82" fmla="*/ 377 w 410"/>
                <a:gd name="T83" fmla="*/ 531 h 654"/>
                <a:gd name="T84" fmla="*/ 407 w 410"/>
                <a:gd name="T85" fmla="*/ 545 h 654"/>
                <a:gd name="T86" fmla="*/ 400 w 410"/>
                <a:gd name="T87" fmla="*/ 570 h 654"/>
                <a:gd name="T88" fmla="*/ 285 w 410"/>
                <a:gd name="T89" fmla="*/ 605 h 654"/>
                <a:gd name="T90" fmla="*/ 324 w 410"/>
                <a:gd name="T91" fmla="*/ 631 h 654"/>
                <a:gd name="T92" fmla="*/ 332 w 410"/>
                <a:gd name="T93" fmla="*/ 646 h 654"/>
                <a:gd name="T94" fmla="*/ 324 w 410"/>
                <a:gd name="T95" fmla="*/ 653 h 654"/>
                <a:gd name="T96" fmla="*/ 299 w 410"/>
                <a:gd name="T97" fmla="*/ 583 h 654"/>
                <a:gd name="T98" fmla="*/ 382 w 410"/>
                <a:gd name="T99" fmla="*/ 555 h 654"/>
                <a:gd name="T100" fmla="*/ 377 w 410"/>
                <a:gd name="T101" fmla="*/ 554 h 654"/>
                <a:gd name="T102" fmla="*/ 299 w 410"/>
                <a:gd name="T103" fmla="*/ 583 h 654"/>
                <a:gd name="T104" fmla="*/ 296 w 410"/>
                <a:gd name="T105" fmla="*/ 518 h 654"/>
                <a:gd name="T106" fmla="*/ 360 w 410"/>
                <a:gd name="T107" fmla="*/ 491 h 654"/>
                <a:gd name="T108" fmla="*/ 357 w 410"/>
                <a:gd name="T109" fmla="*/ 490 h 654"/>
                <a:gd name="T110" fmla="*/ 296 w 410"/>
                <a:gd name="T111" fmla="*/ 518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10" h="654">
                  <a:moveTo>
                    <a:pt x="324" y="653"/>
                  </a:moveTo>
                  <a:cubicBezTo>
                    <a:pt x="322" y="654"/>
                    <a:pt x="320" y="654"/>
                    <a:pt x="318" y="654"/>
                  </a:cubicBezTo>
                  <a:cubicBezTo>
                    <a:pt x="267" y="640"/>
                    <a:pt x="260" y="617"/>
                    <a:pt x="262" y="600"/>
                  </a:cubicBezTo>
                  <a:cubicBezTo>
                    <a:pt x="262" y="600"/>
                    <a:pt x="262" y="599"/>
                    <a:pt x="262" y="599"/>
                  </a:cubicBezTo>
                  <a:cubicBezTo>
                    <a:pt x="242" y="590"/>
                    <a:pt x="234" y="572"/>
                    <a:pt x="241" y="550"/>
                  </a:cubicBezTo>
                  <a:cubicBezTo>
                    <a:pt x="242" y="548"/>
                    <a:pt x="243" y="546"/>
                    <a:pt x="244" y="544"/>
                  </a:cubicBezTo>
                  <a:cubicBezTo>
                    <a:pt x="229" y="540"/>
                    <a:pt x="223" y="532"/>
                    <a:pt x="220" y="525"/>
                  </a:cubicBezTo>
                  <a:cubicBezTo>
                    <a:pt x="207" y="482"/>
                    <a:pt x="271" y="456"/>
                    <a:pt x="313" y="439"/>
                  </a:cubicBezTo>
                  <a:cubicBezTo>
                    <a:pt x="324" y="435"/>
                    <a:pt x="334" y="430"/>
                    <a:pt x="339" y="428"/>
                  </a:cubicBezTo>
                  <a:cubicBezTo>
                    <a:pt x="343" y="425"/>
                    <a:pt x="343" y="424"/>
                    <a:pt x="337" y="404"/>
                  </a:cubicBezTo>
                  <a:cubicBezTo>
                    <a:pt x="332" y="390"/>
                    <a:pt x="326" y="372"/>
                    <a:pt x="325" y="350"/>
                  </a:cubicBezTo>
                  <a:cubicBezTo>
                    <a:pt x="324" y="321"/>
                    <a:pt x="335" y="299"/>
                    <a:pt x="347" y="276"/>
                  </a:cubicBezTo>
                  <a:cubicBezTo>
                    <a:pt x="362" y="246"/>
                    <a:pt x="378" y="215"/>
                    <a:pt x="369" y="164"/>
                  </a:cubicBezTo>
                  <a:cubicBezTo>
                    <a:pt x="358" y="109"/>
                    <a:pt x="333" y="68"/>
                    <a:pt x="294" y="46"/>
                  </a:cubicBezTo>
                  <a:cubicBezTo>
                    <a:pt x="256" y="25"/>
                    <a:pt x="206" y="24"/>
                    <a:pt x="155" y="43"/>
                  </a:cubicBezTo>
                  <a:cubicBezTo>
                    <a:pt x="48" y="83"/>
                    <a:pt x="24" y="167"/>
                    <a:pt x="36" y="226"/>
                  </a:cubicBezTo>
                  <a:cubicBezTo>
                    <a:pt x="53" y="314"/>
                    <a:pt x="107" y="336"/>
                    <a:pt x="147" y="352"/>
                  </a:cubicBezTo>
                  <a:cubicBezTo>
                    <a:pt x="152" y="353"/>
                    <a:pt x="152" y="353"/>
                    <a:pt x="152" y="353"/>
                  </a:cubicBezTo>
                  <a:cubicBezTo>
                    <a:pt x="201" y="373"/>
                    <a:pt x="234" y="417"/>
                    <a:pt x="245" y="442"/>
                  </a:cubicBezTo>
                  <a:cubicBezTo>
                    <a:pt x="247" y="448"/>
                    <a:pt x="244" y="454"/>
                    <a:pt x="239" y="457"/>
                  </a:cubicBezTo>
                  <a:cubicBezTo>
                    <a:pt x="233" y="459"/>
                    <a:pt x="226" y="457"/>
                    <a:pt x="223" y="451"/>
                  </a:cubicBezTo>
                  <a:cubicBezTo>
                    <a:pt x="215" y="430"/>
                    <a:pt x="186" y="392"/>
                    <a:pt x="143" y="375"/>
                  </a:cubicBezTo>
                  <a:cubicBezTo>
                    <a:pt x="138" y="373"/>
                    <a:pt x="138" y="373"/>
                    <a:pt x="138" y="373"/>
                  </a:cubicBezTo>
                  <a:cubicBezTo>
                    <a:pt x="99" y="357"/>
                    <a:pt x="33" y="331"/>
                    <a:pt x="13" y="230"/>
                  </a:cubicBezTo>
                  <a:cubicBezTo>
                    <a:pt x="0" y="162"/>
                    <a:pt x="27" y="67"/>
                    <a:pt x="146" y="22"/>
                  </a:cubicBezTo>
                  <a:cubicBezTo>
                    <a:pt x="205" y="0"/>
                    <a:pt x="261" y="1"/>
                    <a:pt x="305" y="26"/>
                  </a:cubicBezTo>
                  <a:cubicBezTo>
                    <a:pt x="350" y="51"/>
                    <a:pt x="380" y="97"/>
                    <a:pt x="391" y="160"/>
                  </a:cubicBezTo>
                  <a:cubicBezTo>
                    <a:pt x="402" y="219"/>
                    <a:pt x="384" y="255"/>
                    <a:pt x="367" y="287"/>
                  </a:cubicBezTo>
                  <a:cubicBezTo>
                    <a:pt x="357" y="308"/>
                    <a:pt x="347" y="326"/>
                    <a:pt x="348" y="349"/>
                  </a:cubicBezTo>
                  <a:cubicBezTo>
                    <a:pt x="349" y="368"/>
                    <a:pt x="354" y="384"/>
                    <a:pt x="359" y="396"/>
                  </a:cubicBezTo>
                  <a:cubicBezTo>
                    <a:pt x="365" y="415"/>
                    <a:pt x="371" y="434"/>
                    <a:pt x="351" y="447"/>
                  </a:cubicBezTo>
                  <a:cubicBezTo>
                    <a:pt x="345" y="451"/>
                    <a:pt x="334" y="455"/>
                    <a:pt x="321" y="460"/>
                  </a:cubicBezTo>
                  <a:cubicBezTo>
                    <a:pt x="291" y="473"/>
                    <a:pt x="235" y="495"/>
                    <a:pt x="242" y="518"/>
                  </a:cubicBezTo>
                  <a:cubicBezTo>
                    <a:pt x="243" y="519"/>
                    <a:pt x="247" y="522"/>
                    <a:pt x="257" y="522"/>
                  </a:cubicBezTo>
                  <a:cubicBezTo>
                    <a:pt x="258" y="522"/>
                    <a:pt x="258" y="522"/>
                    <a:pt x="258" y="522"/>
                  </a:cubicBezTo>
                  <a:cubicBezTo>
                    <a:pt x="286" y="490"/>
                    <a:pt x="337" y="459"/>
                    <a:pt x="364" y="468"/>
                  </a:cubicBezTo>
                  <a:cubicBezTo>
                    <a:pt x="384" y="474"/>
                    <a:pt x="385" y="486"/>
                    <a:pt x="385" y="492"/>
                  </a:cubicBezTo>
                  <a:cubicBezTo>
                    <a:pt x="381" y="520"/>
                    <a:pt x="310" y="542"/>
                    <a:pt x="274" y="545"/>
                  </a:cubicBezTo>
                  <a:cubicBezTo>
                    <a:pt x="273" y="545"/>
                    <a:pt x="271" y="545"/>
                    <a:pt x="270" y="545"/>
                  </a:cubicBezTo>
                  <a:cubicBezTo>
                    <a:pt x="267" y="550"/>
                    <a:pt x="264" y="554"/>
                    <a:pt x="263" y="558"/>
                  </a:cubicBezTo>
                  <a:cubicBezTo>
                    <a:pt x="260" y="567"/>
                    <a:pt x="260" y="573"/>
                    <a:pt x="272" y="578"/>
                  </a:cubicBezTo>
                  <a:cubicBezTo>
                    <a:pt x="293" y="551"/>
                    <a:pt x="340" y="531"/>
                    <a:pt x="377" y="531"/>
                  </a:cubicBezTo>
                  <a:cubicBezTo>
                    <a:pt x="383" y="532"/>
                    <a:pt x="402" y="532"/>
                    <a:pt x="407" y="545"/>
                  </a:cubicBezTo>
                  <a:cubicBezTo>
                    <a:pt x="409" y="550"/>
                    <a:pt x="410" y="559"/>
                    <a:pt x="400" y="570"/>
                  </a:cubicBezTo>
                  <a:cubicBezTo>
                    <a:pt x="382" y="588"/>
                    <a:pt x="329" y="611"/>
                    <a:pt x="285" y="605"/>
                  </a:cubicBezTo>
                  <a:cubicBezTo>
                    <a:pt x="285" y="619"/>
                    <a:pt x="312" y="628"/>
                    <a:pt x="324" y="631"/>
                  </a:cubicBezTo>
                  <a:cubicBezTo>
                    <a:pt x="330" y="633"/>
                    <a:pt x="334" y="639"/>
                    <a:pt x="332" y="646"/>
                  </a:cubicBezTo>
                  <a:cubicBezTo>
                    <a:pt x="331" y="649"/>
                    <a:pt x="328" y="652"/>
                    <a:pt x="324" y="653"/>
                  </a:cubicBezTo>
                  <a:close/>
                  <a:moveTo>
                    <a:pt x="299" y="583"/>
                  </a:moveTo>
                  <a:cubicBezTo>
                    <a:pt x="333" y="584"/>
                    <a:pt x="371" y="565"/>
                    <a:pt x="382" y="555"/>
                  </a:cubicBezTo>
                  <a:cubicBezTo>
                    <a:pt x="381" y="555"/>
                    <a:pt x="379" y="555"/>
                    <a:pt x="377" y="554"/>
                  </a:cubicBezTo>
                  <a:cubicBezTo>
                    <a:pt x="349" y="554"/>
                    <a:pt x="317" y="568"/>
                    <a:pt x="299" y="583"/>
                  </a:cubicBezTo>
                  <a:close/>
                  <a:moveTo>
                    <a:pt x="296" y="518"/>
                  </a:moveTo>
                  <a:cubicBezTo>
                    <a:pt x="324" y="512"/>
                    <a:pt x="352" y="499"/>
                    <a:pt x="360" y="491"/>
                  </a:cubicBezTo>
                  <a:cubicBezTo>
                    <a:pt x="359" y="491"/>
                    <a:pt x="358" y="490"/>
                    <a:pt x="357" y="490"/>
                  </a:cubicBezTo>
                  <a:cubicBezTo>
                    <a:pt x="345" y="486"/>
                    <a:pt x="318" y="500"/>
                    <a:pt x="296" y="518"/>
                  </a:cubicBezTo>
                  <a:close/>
                </a:path>
              </a:pathLst>
            </a:custGeom>
            <a:solidFill>
              <a:srgbClr val="BB2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68"/>
            <p:cNvSpPr/>
            <p:nvPr/>
          </p:nvSpPr>
          <p:spPr bwMode="auto">
            <a:xfrm>
              <a:off x="1723953" y="1492250"/>
              <a:ext cx="561975" cy="866775"/>
            </a:xfrm>
            <a:custGeom>
              <a:avLst/>
              <a:gdLst>
                <a:gd name="T0" fmla="*/ 223 w 226"/>
                <a:gd name="T1" fmla="*/ 339 h 349"/>
                <a:gd name="T2" fmla="*/ 143 w 226"/>
                <a:gd name="T3" fmla="*/ 214 h 349"/>
                <a:gd name="T4" fmla="*/ 52 w 226"/>
                <a:gd name="T5" fmla="*/ 139 h 349"/>
                <a:gd name="T6" fmla="*/ 35 w 226"/>
                <a:gd name="T7" fmla="*/ 114 h 349"/>
                <a:gd name="T8" fmla="*/ 81 w 226"/>
                <a:gd name="T9" fmla="*/ 128 h 349"/>
                <a:gd name="T10" fmla="*/ 107 w 226"/>
                <a:gd name="T11" fmla="*/ 74 h 349"/>
                <a:gd name="T12" fmla="*/ 91 w 226"/>
                <a:gd name="T13" fmla="*/ 24 h 349"/>
                <a:gd name="T14" fmla="*/ 129 w 226"/>
                <a:gd name="T15" fmla="*/ 42 h 349"/>
                <a:gd name="T16" fmla="*/ 175 w 226"/>
                <a:gd name="T17" fmla="*/ 69 h 349"/>
                <a:gd name="T18" fmla="*/ 190 w 226"/>
                <a:gd name="T19" fmla="*/ 35 h 349"/>
                <a:gd name="T20" fmla="*/ 209 w 226"/>
                <a:gd name="T21" fmla="*/ 45 h 349"/>
                <a:gd name="T22" fmla="*/ 212 w 226"/>
                <a:gd name="T23" fmla="*/ 86 h 349"/>
                <a:gd name="T24" fmla="*/ 224 w 226"/>
                <a:gd name="T25" fmla="*/ 86 h 349"/>
                <a:gd name="T26" fmla="*/ 191 w 226"/>
                <a:gd name="T27" fmla="*/ 21 h 349"/>
                <a:gd name="T28" fmla="*/ 174 w 226"/>
                <a:gd name="T29" fmla="*/ 41 h 349"/>
                <a:gd name="T30" fmla="*/ 167 w 226"/>
                <a:gd name="T31" fmla="*/ 58 h 349"/>
                <a:gd name="T32" fmla="*/ 151 w 226"/>
                <a:gd name="T33" fmla="*/ 53 h 349"/>
                <a:gd name="T34" fmla="*/ 88 w 226"/>
                <a:gd name="T35" fmla="*/ 12 h 349"/>
                <a:gd name="T36" fmla="*/ 95 w 226"/>
                <a:gd name="T37" fmla="*/ 75 h 349"/>
                <a:gd name="T38" fmla="*/ 98 w 226"/>
                <a:gd name="T39" fmla="*/ 113 h 349"/>
                <a:gd name="T40" fmla="*/ 60 w 226"/>
                <a:gd name="T41" fmla="*/ 109 h 349"/>
                <a:gd name="T42" fmla="*/ 27 w 226"/>
                <a:gd name="T43" fmla="*/ 103 h 349"/>
                <a:gd name="T44" fmla="*/ 31 w 226"/>
                <a:gd name="T45" fmla="*/ 139 h 349"/>
                <a:gd name="T46" fmla="*/ 85 w 226"/>
                <a:gd name="T47" fmla="*/ 174 h 349"/>
                <a:gd name="T48" fmla="*/ 132 w 226"/>
                <a:gd name="T49" fmla="*/ 219 h 349"/>
                <a:gd name="T50" fmla="*/ 195 w 226"/>
                <a:gd name="T51" fmla="*/ 310 h 349"/>
                <a:gd name="T52" fmla="*/ 212 w 226"/>
                <a:gd name="T53" fmla="*/ 343 h 349"/>
                <a:gd name="T54" fmla="*/ 223 w 226"/>
                <a:gd name="T55" fmla="*/ 339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6" h="349">
                  <a:moveTo>
                    <a:pt x="223" y="339"/>
                  </a:moveTo>
                  <a:cubicBezTo>
                    <a:pt x="202" y="295"/>
                    <a:pt x="175" y="252"/>
                    <a:pt x="143" y="214"/>
                  </a:cubicBezTo>
                  <a:cubicBezTo>
                    <a:pt x="117" y="184"/>
                    <a:pt x="88" y="158"/>
                    <a:pt x="52" y="139"/>
                  </a:cubicBezTo>
                  <a:cubicBezTo>
                    <a:pt x="45" y="135"/>
                    <a:pt x="10" y="114"/>
                    <a:pt x="35" y="114"/>
                  </a:cubicBezTo>
                  <a:cubicBezTo>
                    <a:pt x="52" y="114"/>
                    <a:pt x="65" y="127"/>
                    <a:pt x="81" y="128"/>
                  </a:cubicBezTo>
                  <a:cubicBezTo>
                    <a:pt x="113" y="130"/>
                    <a:pt x="120" y="98"/>
                    <a:pt x="107" y="74"/>
                  </a:cubicBezTo>
                  <a:cubicBezTo>
                    <a:pt x="101" y="63"/>
                    <a:pt x="80" y="38"/>
                    <a:pt x="91" y="24"/>
                  </a:cubicBezTo>
                  <a:cubicBezTo>
                    <a:pt x="99" y="11"/>
                    <a:pt x="124" y="37"/>
                    <a:pt x="129" y="42"/>
                  </a:cubicBezTo>
                  <a:cubicBezTo>
                    <a:pt x="139" y="53"/>
                    <a:pt x="158" y="98"/>
                    <a:pt x="175" y="69"/>
                  </a:cubicBezTo>
                  <a:cubicBezTo>
                    <a:pt x="181" y="58"/>
                    <a:pt x="182" y="45"/>
                    <a:pt x="190" y="35"/>
                  </a:cubicBezTo>
                  <a:cubicBezTo>
                    <a:pt x="197" y="25"/>
                    <a:pt x="207" y="39"/>
                    <a:pt x="209" y="45"/>
                  </a:cubicBezTo>
                  <a:cubicBezTo>
                    <a:pt x="213" y="58"/>
                    <a:pt x="212" y="73"/>
                    <a:pt x="212" y="86"/>
                  </a:cubicBezTo>
                  <a:cubicBezTo>
                    <a:pt x="212" y="93"/>
                    <a:pt x="224" y="93"/>
                    <a:pt x="224" y="86"/>
                  </a:cubicBezTo>
                  <a:cubicBezTo>
                    <a:pt x="223" y="70"/>
                    <a:pt x="224" y="10"/>
                    <a:pt x="191" y="21"/>
                  </a:cubicBezTo>
                  <a:cubicBezTo>
                    <a:pt x="182" y="24"/>
                    <a:pt x="177" y="32"/>
                    <a:pt x="174" y="41"/>
                  </a:cubicBezTo>
                  <a:cubicBezTo>
                    <a:pt x="171" y="47"/>
                    <a:pt x="169" y="53"/>
                    <a:pt x="167" y="58"/>
                  </a:cubicBezTo>
                  <a:cubicBezTo>
                    <a:pt x="161" y="72"/>
                    <a:pt x="156" y="62"/>
                    <a:pt x="151" y="53"/>
                  </a:cubicBezTo>
                  <a:cubicBezTo>
                    <a:pt x="141" y="36"/>
                    <a:pt x="112" y="0"/>
                    <a:pt x="88" y="12"/>
                  </a:cubicBezTo>
                  <a:cubicBezTo>
                    <a:pt x="63" y="24"/>
                    <a:pt x="86" y="61"/>
                    <a:pt x="95" y="75"/>
                  </a:cubicBezTo>
                  <a:cubicBezTo>
                    <a:pt x="101" y="86"/>
                    <a:pt x="106" y="102"/>
                    <a:pt x="98" y="113"/>
                  </a:cubicBezTo>
                  <a:cubicBezTo>
                    <a:pt x="89" y="124"/>
                    <a:pt x="69" y="113"/>
                    <a:pt x="60" y="109"/>
                  </a:cubicBezTo>
                  <a:cubicBezTo>
                    <a:pt x="50" y="104"/>
                    <a:pt x="38" y="101"/>
                    <a:pt x="27" y="103"/>
                  </a:cubicBezTo>
                  <a:cubicBezTo>
                    <a:pt x="0" y="106"/>
                    <a:pt x="19" y="130"/>
                    <a:pt x="31" y="139"/>
                  </a:cubicBezTo>
                  <a:cubicBezTo>
                    <a:pt x="48" y="152"/>
                    <a:pt x="68" y="160"/>
                    <a:pt x="85" y="174"/>
                  </a:cubicBezTo>
                  <a:cubicBezTo>
                    <a:pt x="102" y="187"/>
                    <a:pt x="117" y="202"/>
                    <a:pt x="132" y="219"/>
                  </a:cubicBezTo>
                  <a:cubicBezTo>
                    <a:pt x="156" y="247"/>
                    <a:pt x="177" y="278"/>
                    <a:pt x="195" y="310"/>
                  </a:cubicBezTo>
                  <a:cubicBezTo>
                    <a:pt x="200" y="320"/>
                    <a:pt x="209" y="337"/>
                    <a:pt x="212" y="343"/>
                  </a:cubicBezTo>
                  <a:cubicBezTo>
                    <a:pt x="215" y="349"/>
                    <a:pt x="226" y="346"/>
                    <a:pt x="223" y="339"/>
                  </a:cubicBezTo>
                  <a:close/>
                </a:path>
              </a:pathLst>
            </a:custGeom>
            <a:solidFill>
              <a:srgbClr val="BB2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10" name="组合 109"/>
          <p:cNvGrpSpPr/>
          <p:nvPr/>
        </p:nvGrpSpPr>
        <p:grpSpPr>
          <a:xfrm flipH="1" flipV="1">
            <a:off x="1732244" y="-220573"/>
            <a:ext cx="8792879" cy="2208213"/>
            <a:chOff x="2143124" y="2690292"/>
            <a:chExt cx="8792879" cy="2208213"/>
          </a:xfrm>
        </p:grpSpPr>
        <p:grpSp>
          <p:nvGrpSpPr>
            <p:cNvPr id="81" name="组合 80"/>
            <p:cNvGrpSpPr/>
            <p:nvPr/>
          </p:nvGrpSpPr>
          <p:grpSpPr>
            <a:xfrm>
              <a:off x="3408362" y="2690292"/>
              <a:ext cx="1163638" cy="1822450"/>
              <a:chOff x="2854253" y="600075"/>
              <a:chExt cx="1163638" cy="1822450"/>
            </a:xfrm>
          </p:grpSpPr>
          <p:sp>
            <p:nvSpPr>
              <p:cNvPr id="82" name="Freeform 49"/>
              <p:cNvSpPr>
                <a:spLocks noEditPoints="1"/>
              </p:cNvSpPr>
              <p:nvPr/>
            </p:nvSpPr>
            <p:spPr bwMode="auto">
              <a:xfrm>
                <a:off x="2854253" y="600075"/>
                <a:ext cx="1163638" cy="1822450"/>
              </a:xfrm>
              <a:custGeom>
                <a:avLst/>
                <a:gdLst>
                  <a:gd name="T0" fmla="*/ 83 w 469"/>
                  <a:gd name="T1" fmla="*/ 734 h 735"/>
                  <a:gd name="T2" fmla="*/ 77 w 469"/>
                  <a:gd name="T3" fmla="*/ 731 h 735"/>
                  <a:gd name="T4" fmla="*/ 56 w 469"/>
                  <a:gd name="T5" fmla="*/ 647 h 735"/>
                  <a:gd name="T6" fmla="*/ 57 w 469"/>
                  <a:gd name="T7" fmla="*/ 646 h 735"/>
                  <a:gd name="T8" fmla="*/ 67 w 469"/>
                  <a:gd name="T9" fmla="*/ 587 h 735"/>
                  <a:gd name="T10" fmla="*/ 73 w 469"/>
                  <a:gd name="T11" fmla="*/ 582 h 735"/>
                  <a:gd name="T12" fmla="*/ 62 w 469"/>
                  <a:gd name="T13" fmla="*/ 550 h 735"/>
                  <a:gd name="T14" fmla="*/ 201 w 469"/>
                  <a:gd name="T15" fmla="*/ 524 h 735"/>
                  <a:gd name="T16" fmla="*/ 232 w 469"/>
                  <a:gd name="T17" fmla="*/ 529 h 735"/>
                  <a:gd name="T18" fmla="*/ 245 w 469"/>
                  <a:gd name="T19" fmla="*/ 505 h 735"/>
                  <a:gd name="T20" fmla="*/ 267 w 469"/>
                  <a:gd name="T21" fmla="*/ 447 h 735"/>
                  <a:gd name="T22" fmla="*/ 331 w 469"/>
                  <a:gd name="T23" fmla="*/ 390 h 735"/>
                  <a:gd name="T24" fmla="*/ 419 w 469"/>
                  <a:gd name="T25" fmla="*/ 297 h 735"/>
                  <a:gd name="T26" fmla="*/ 419 w 469"/>
                  <a:gd name="T27" fmla="*/ 140 h 735"/>
                  <a:gd name="T28" fmla="*/ 289 w 469"/>
                  <a:gd name="T29" fmla="*/ 54 h 735"/>
                  <a:gd name="T30" fmla="*/ 66 w 469"/>
                  <a:gd name="T31" fmla="*/ 156 h 735"/>
                  <a:gd name="T32" fmla="*/ 96 w 469"/>
                  <a:gd name="T33" fmla="*/ 342 h 735"/>
                  <a:gd name="T34" fmla="*/ 100 w 469"/>
                  <a:gd name="T35" fmla="*/ 346 h 735"/>
                  <a:gd name="T36" fmla="*/ 135 w 469"/>
                  <a:gd name="T37" fmla="*/ 486 h 735"/>
                  <a:gd name="T38" fmla="*/ 120 w 469"/>
                  <a:gd name="T39" fmla="*/ 497 h 735"/>
                  <a:gd name="T40" fmla="*/ 109 w 469"/>
                  <a:gd name="T41" fmla="*/ 482 h 735"/>
                  <a:gd name="T42" fmla="*/ 79 w 469"/>
                  <a:gd name="T43" fmla="*/ 362 h 735"/>
                  <a:gd name="T44" fmla="*/ 75 w 469"/>
                  <a:gd name="T45" fmla="*/ 357 h 735"/>
                  <a:gd name="T46" fmla="*/ 42 w 469"/>
                  <a:gd name="T47" fmla="*/ 147 h 735"/>
                  <a:gd name="T48" fmla="*/ 294 w 469"/>
                  <a:gd name="T49" fmla="*/ 29 h 735"/>
                  <a:gd name="T50" fmla="*/ 442 w 469"/>
                  <a:gd name="T51" fmla="*/ 128 h 735"/>
                  <a:gd name="T52" fmla="*/ 443 w 469"/>
                  <a:gd name="T53" fmla="*/ 306 h 735"/>
                  <a:gd name="T54" fmla="*/ 344 w 469"/>
                  <a:gd name="T55" fmla="*/ 413 h 735"/>
                  <a:gd name="T56" fmla="*/ 289 w 469"/>
                  <a:gd name="T57" fmla="*/ 460 h 735"/>
                  <a:gd name="T58" fmla="*/ 270 w 469"/>
                  <a:gd name="T59" fmla="*/ 511 h 735"/>
                  <a:gd name="T60" fmla="*/ 232 w 469"/>
                  <a:gd name="T61" fmla="*/ 555 h 735"/>
                  <a:gd name="T62" fmla="*/ 197 w 469"/>
                  <a:gd name="T63" fmla="*/ 550 h 735"/>
                  <a:gd name="T64" fmla="*/ 87 w 469"/>
                  <a:gd name="T65" fmla="*/ 557 h 735"/>
                  <a:gd name="T66" fmla="*/ 99 w 469"/>
                  <a:gd name="T67" fmla="*/ 570 h 735"/>
                  <a:gd name="T68" fmla="*/ 100 w 469"/>
                  <a:gd name="T69" fmla="*/ 571 h 735"/>
                  <a:gd name="T70" fmla="*/ 232 w 469"/>
                  <a:gd name="T71" fmla="*/ 582 h 735"/>
                  <a:gd name="T72" fmla="*/ 237 w 469"/>
                  <a:gd name="T73" fmla="*/ 617 h 735"/>
                  <a:gd name="T74" fmla="*/ 101 w 469"/>
                  <a:gd name="T75" fmla="*/ 601 h 735"/>
                  <a:gd name="T76" fmla="*/ 97 w 469"/>
                  <a:gd name="T77" fmla="*/ 599 h 735"/>
                  <a:gd name="T78" fmla="*/ 83 w 469"/>
                  <a:gd name="T79" fmla="*/ 607 h 735"/>
                  <a:gd name="T80" fmla="*/ 79 w 469"/>
                  <a:gd name="T81" fmla="*/ 632 h 735"/>
                  <a:gd name="T82" fmla="*/ 207 w 469"/>
                  <a:gd name="T83" fmla="*/ 650 h 735"/>
                  <a:gd name="T84" fmla="*/ 227 w 469"/>
                  <a:gd name="T85" fmla="*/ 681 h 735"/>
                  <a:gd name="T86" fmla="*/ 205 w 469"/>
                  <a:gd name="T87" fmla="*/ 700 h 735"/>
                  <a:gd name="T88" fmla="*/ 75 w 469"/>
                  <a:gd name="T89" fmla="*/ 665 h 735"/>
                  <a:gd name="T90" fmla="*/ 96 w 469"/>
                  <a:gd name="T91" fmla="*/ 713 h 735"/>
                  <a:gd name="T92" fmla="*/ 95 w 469"/>
                  <a:gd name="T93" fmla="*/ 731 h 735"/>
                  <a:gd name="T94" fmla="*/ 83 w 469"/>
                  <a:gd name="T95" fmla="*/ 734 h 735"/>
                  <a:gd name="T96" fmla="*/ 102 w 469"/>
                  <a:gd name="T97" fmla="*/ 653 h 735"/>
                  <a:gd name="T98" fmla="*/ 198 w 469"/>
                  <a:gd name="T99" fmla="*/ 676 h 735"/>
                  <a:gd name="T100" fmla="*/ 193 w 469"/>
                  <a:gd name="T101" fmla="*/ 672 h 735"/>
                  <a:gd name="T102" fmla="*/ 102 w 469"/>
                  <a:gd name="T103" fmla="*/ 653 h 735"/>
                  <a:gd name="T104" fmla="*/ 137 w 469"/>
                  <a:gd name="T105" fmla="*/ 589 h 735"/>
                  <a:gd name="T106" fmla="*/ 215 w 469"/>
                  <a:gd name="T107" fmla="*/ 602 h 735"/>
                  <a:gd name="T108" fmla="*/ 212 w 469"/>
                  <a:gd name="T109" fmla="*/ 599 h 735"/>
                  <a:gd name="T110" fmla="*/ 137 w 469"/>
                  <a:gd name="T111" fmla="*/ 589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69" h="735">
                    <a:moveTo>
                      <a:pt x="83" y="734"/>
                    </a:moveTo>
                    <a:cubicBezTo>
                      <a:pt x="81" y="734"/>
                      <a:pt x="79" y="732"/>
                      <a:pt x="77" y="731"/>
                    </a:cubicBezTo>
                    <a:cubicBezTo>
                      <a:pt x="38" y="687"/>
                      <a:pt x="44" y="661"/>
                      <a:pt x="56" y="647"/>
                    </a:cubicBezTo>
                    <a:cubicBezTo>
                      <a:pt x="57" y="646"/>
                      <a:pt x="57" y="646"/>
                      <a:pt x="57" y="646"/>
                    </a:cubicBezTo>
                    <a:cubicBezTo>
                      <a:pt x="43" y="624"/>
                      <a:pt x="46" y="603"/>
                      <a:pt x="67" y="587"/>
                    </a:cubicBezTo>
                    <a:cubicBezTo>
                      <a:pt x="69" y="585"/>
                      <a:pt x="71" y="584"/>
                      <a:pt x="73" y="582"/>
                    </a:cubicBezTo>
                    <a:cubicBezTo>
                      <a:pt x="61" y="570"/>
                      <a:pt x="60" y="558"/>
                      <a:pt x="62" y="550"/>
                    </a:cubicBezTo>
                    <a:cubicBezTo>
                      <a:pt x="75" y="502"/>
                      <a:pt x="151" y="515"/>
                      <a:pt x="201" y="524"/>
                    </a:cubicBezTo>
                    <a:cubicBezTo>
                      <a:pt x="214" y="527"/>
                      <a:pt x="227" y="529"/>
                      <a:pt x="232" y="529"/>
                    </a:cubicBezTo>
                    <a:cubicBezTo>
                      <a:pt x="238" y="529"/>
                      <a:pt x="239" y="528"/>
                      <a:pt x="245" y="505"/>
                    </a:cubicBezTo>
                    <a:cubicBezTo>
                      <a:pt x="249" y="490"/>
                      <a:pt x="254" y="469"/>
                      <a:pt x="267" y="447"/>
                    </a:cubicBezTo>
                    <a:cubicBezTo>
                      <a:pt x="282" y="419"/>
                      <a:pt x="306" y="405"/>
                      <a:pt x="331" y="390"/>
                    </a:cubicBezTo>
                    <a:cubicBezTo>
                      <a:pt x="364" y="371"/>
                      <a:pt x="397" y="351"/>
                      <a:pt x="419" y="297"/>
                    </a:cubicBezTo>
                    <a:cubicBezTo>
                      <a:pt x="442" y="238"/>
                      <a:pt x="442" y="184"/>
                      <a:pt x="419" y="140"/>
                    </a:cubicBezTo>
                    <a:cubicBezTo>
                      <a:pt x="395" y="97"/>
                      <a:pt x="349" y="66"/>
                      <a:pt x="289" y="54"/>
                    </a:cubicBezTo>
                    <a:cubicBezTo>
                      <a:pt x="164" y="28"/>
                      <a:pt x="91" y="93"/>
                      <a:pt x="66" y="156"/>
                    </a:cubicBezTo>
                    <a:cubicBezTo>
                      <a:pt x="30" y="250"/>
                      <a:pt x="68" y="303"/>
                      <a:pt x="96" y="342"/>
                    </a:cubicBezTo>
                    <a:cubicBezTo>
                      <a:pt x="100" y="346"/>
                      <a:pt x="100" y="346"/>
                      <a:pt x="100" y="346"/>
                    </a:cubicBezTo>
                    <a:cubicBezTo>
                      <a:pt x="135" y="395"/>
                      <a:pt x="140" y="456"/>
                      <a:pt x="135" y="486"/>
                    </a:cubicBezTo>
                    <a:cubicBezTo>
                      <a:pt x="134" y="493"/>
                      <a:pt x="127" y="498"/>
                      <a:pt x="120" y="497"/>
                    </a:cubicBezTo>
                    <a:cubicBezTo>
                      <a:pt x="113" y="495"/>
                      <a:pt x="108" y="489"/>
                      <a:pt x="109" y="482"/>
                    </a:cubicBezTo>
                    <a:cubicBezTo>
                      <a:pt x="114" y="457"/>
                      <a:pt x="109" y="403"/>
                      <a:pt x="79" y="362"/>
                    </a:cubicBezTo>
                    <a:cubicBezTo>
                      <a:pt x="75" y="357"/>
                      <a:pt x="75" y="357"/>
                      <a:pt x="75" y="357"/>
                    </a:cubicBezTo>
                    <a:cubicBezTo>
                      <a:pt x="47" y="319"/>
                      <a:pt x="0" y="254"/>
                      <a:pt x="42" y="147"/>
                    </a:cubicBezTo>
                    <a:cubicBezTo>
                      <a:pt x="70" y="74"/>
                      <a:pt x="153" y="0"/>
                      <a:pt x="294" y="29"/>
                    </a:cubicBezTo>
                    <a:cubicBezTo>
                      <a:pt x="362" y="43"/>
                      <a:pt x="414" y="78"/>
                      <a:pt x="442" y="128"/>
                    </a:cubicBezTo>
                    <a:cubicBezTo>
                      <a:pt x="469" y="179"/>
                      <a:pt x="469" y="240"/>
                      <a:pt x="443" y="306"/>
                    </a:cubicBezTo>
                    <a:cubicBezTo>
                      <a:pt x="418" y="369"/>
                      <a:pt x="379" y="392"/>
                      <a:pt x="344" y="413"/>
                    </a:cubicBezTo>
                    <a:cubicBezTo>
                      <a:pt x="321" y="426"/>
                      <a:pt x="302" y="438"/>
                      <a:pt x="289" y="460"/>
                    </a:cubicBezTo>
                    <a:cubicBezTo>
                      <a:pt x="278" y="479"/>
                      <a:pt x="274" y="497"/>
                      <a:pt x="270" y="511"/>
                    </a:cubicBezTo>
                    <a:cubicBezTo>
                      <a:pt x="265" y="533"/>
                      <a:pt x="259" y="555"/>
                      <a:pt x="232" y="555"/>
                    </a:cubicBezTo>
                    <a:cubicBezTo>
                      <a:pt x="224" y="555"/>
                      <a:pt x="212" y="553"/>
                      <a:pt x="197" y="550"/>
                    </a:cubicBezTo>
                    <a:cubicBezTo>
                      <a:pt x="161" y="543"/>
                      <a:pt x="94" y="531"/>
                      <a:pt x="87" y="557"/>
                    </a:cubicBezTo>
                    <a:cubicBezTo>
                      <a:pt x="87" y="558"/>
                      <a:pt x="89" y="563"/>
                      <a:pt x="99" y="570"/>
                    </a:cubicBezTo>
                    <a:cubicBezTo>
                      <a:pt x="99" y="570"/>
                      <a:pt x="99" y="570"/>
                      <a:pt x="100" y="571"/>
                    </a:cubicBezTo>
                    <a:cubicBezTo>
                      <a:pt x="146" y="556"/>
                      <a:pt x="212" y="557"/>
                      <a:pt x="232" y="582"/>
                    </a:cubicBezTo>
                    <a:cubicBezTo>
                      <a:pt x="247" y="600"/>
                      <a:pt x="242" y="612"/>
                      <a:pt x="237" y="617"/>
                    </a:cubicBezTo>
                    <a:cubicBezTo>
                      <a:pt x="218" y="642"/>
                      <a:pt x="137" y="620"/>
                      <a:pt x="101" y="601"/>
                    </a:cubicBezTo>
                    <a:cubicBezTo>
                      <a:pt x="100" y="601"/>
                      <a:pt x="98" y="600"/>
                      <a:pt x="97" y="599"/>
                    </a:cubicBezTo>
                    <a:cubicBezTo>
                      <a:pt x="91" y="601"/>
                      <a:pt x="86" y="604"/>
                      <a:pt x="83" y="607"/>
                    </a:cubicBezTo>
                    <a:cubicBezTo>
                      <a:pt x="75" y="613"/>
                      <a:pt x="71" y="620"/>
                      <a:pt x="79" y="632"/>
                    </a:cubicBezTo>
                    <a:cubicBezTo>
                      <a:pt x="115" y="619"/>
                      <a:pt x="172" y="628"/>
                      <a:pt x="207" y="650"/>
                    </a:cubicBezTo>
                    <a:cubicBezTo>
                      <a:pt x="212" y="654"/>
                      <a:pt x="230" y="665"/>
                      <a:pt x="227" y="681"/>
                    </a:cubicBezTo>
                    <a:cubicBezTo>
                      <a:pt x="226" y="688"/>
                      <a:pt x="221" y="696"/>
                      <a:pt x="205" y="700"/>
                    </a:cubicBezTo>
                    <a:cubicBezTo>
                      <a:pt x="178" y="707"/>
                      <a:pt x="114" y="698"/>
                      <a:pt x="75" y="665"/>
                    </a:cubicBezTo>
                    <a:cubicBezTo>
                      <a:pt x="67" y="678"/>
                      <a:pt x="87" y="703"/>
                      <a:pt x="96" y="713"/>
                    </a:cubicBezTo>
                    <a:cubicBezTo>
                      <a:pt x="101" y="718"/>
                      <a:pt x="101" y="727"/>
                      <a:pt x="95" y="731"/>
                    </a:cubicBezTo>
                    <a:cubicBezTo>
                      <a:pt x="92" y="735"/>
                      <a:pt x="87" y="735"/>
                      <a:pt x="83" y="734"/>
                    </a:cubicBezTo>
                    <a:close/>
                    <a:moveTo>
                      <a:pt x="102" y="653"/>
                    </a:moveTo>
                    <a:cubicBezTo>
                      <a:pt x="134" y="674"/>
                      <a:pt x="180" y="679"/>
                      <a:pt x="198" y="676"/>
                    </a:cubicBezTo>
                    <a:cubicBezTo>
                      <a:pt x="196" y="675"/>
                      <a:pt x="195" y="673"/>
                      <a:pt x="193" y="672"/>
                    </a:cubicBezTo>
                    <a:cubicBezTo>
                      <a:pt x="166" y="655"/>
                      <a:pt x="128" y="649"/>
                      <a:pt x="102" y="653"/>
                    </a:cubicBezTo>
                    <a:close/>
                    <a:moveTo>
                      <a:pt x="137" y="589"/>
                    </a:moveTo>
                    <a:cubicBezTo>
                      <a:pt x="168" y="600"/>
                      <a:pt x="203" y="605"/>
                      <a:pt x="215" y="602"/>
                    </a:cubicBezTo>
                    <a:cubicBezTo>
                      <a:pt x="214" y="601"/>
                      <a:pt x="213" y="600"/>
                      <a:pt x="212" y="599"/>
                    </a:cubicBezTo>
                    <a:cubicBezTo>
                      <a:pt x="204" y="588"/>
                      <a:pt x="170" y="585"/>
                      <a:pt x="137" y="589"/>
                    </a:cubicBezTo>
                    <a:close/>
                  </a:path>
                </a:pathLst>
              </a:custGeom>
              <a:solidFill>
                <a:srgbClr val="83C3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" name="Freeform 50"/>
              <p:cNvSpPr/>
              <p:nvPr/>
            </p:nvSpPr>
            <p:spPr bwMode="auto">
              <a:xfrm>
                <a:off x="3133653" y="925513"/>
                <a:ext cx="669925" cy="998538"/>
              </a:xfrm>
              <a:custGeom>
                <a:avLst/>
                <a:gdLst>
                  <a:gd name="T0" fmla="*/ 71 w 270"/>
                  <a:gd name="T1" fmla="*/ 395 h 403"/>
                  <a:gd name="T2" fmla="*/ 70 w 270"/>
                  <a:gd name="T3" fmla="*/ 228 h 403"/>
                  <a:gd name="T4" fmla="*/ 30 w 270"/>
                  <a:gd name="T5" fmla="*/ 103 h 403"/>
                  <a:gd name="T6" fmla="*/ 28 w 270"/>
                  <a:gd name="T7" fmla="*/ 68 h 403"/>
                  <a:gd name="T8" fmla="*/ 64 w 270"/>
                  <a:gd name="T9" fmla="*/ 110 h 403"/>
                  <a:gd name="T10" fmla="*/ 121 w 270"/>
                  <a:gd name="T11" fmla="*/ 74 h 403"/>
                  <a:gd name="T12" fmla="*/ 135 w 270"/>
                  <a:gd name="T13" fmla="*/ 16 h 403"/>
                  <a:gd name="T14" fmla="*/ 160 w 270"/>
                  <a:gd name="T15" fmla="*/ 57 h 403"/>
                  <a:gd name="T16" fmla="*/ 188 w 270"/>
                  <a:gd name="T17" fmla="*/ 109 h 403"/>
                  <a:gd name="T18" fmla="*/ 222 w 270"/>
                  <a:gd name="T19" fmla="*/ 86 h 403"/>
                  <a:gd name="T20" fmla="*/ 234 w 270"/>
                  <a:gd name="T21" fmla="*/ 108 h 403"/>
                  <a:gd name="T22" fmla="*/ 213 w 270"/>
                  <a:gd name="T23" fmla="*/ 148 h 403"/>
                  <a:gd name="T24" fmla="*/ 224 w 270"/>
                  <a:gd name="T25" fmla="*/ 155 h 403"/>
                  <a:gd name="T26" fmla="*/ 232 w 270"/>
                  <a:gd name="T27" fmla="*/ 73 h 403"/>
                  <a:gd name="T28" fmla="*/ 203 w 270"/>
                  <a:gd name="T29" fmla="*/ 82 h 403"/>
                  <a:gd name="T30" fmla="*/ 187 w 270"/>
                  <a:gd name="T31" fmla="*/ 95 h 403"/>
                  <a:gd name="T32" fmla="*/ 175 w 270"/>
                  <a:gd name="T33" fmla="*/ 80 h 403"/>
                  <a:gd name="T34" fmla="*/ 140 w 270"/>
                  <a:gd name="T35" fmla="*/ 3 h 403"/>
                  <a:gd name="T36" fmla="*/ 108 w 270"/>
                  <a:gd name="T37" fmla="*/ 68 h 403"/>
                  <a:gd name="T38" fmla="*/ 89 w 270"/>
                  <a:gd name="T39" fmla="*/ 105 h 403"/>
                  <a:gd name="T40" fmla="*/ 55 w 270"/>
                  <a:gd name="T41" fmla="*/ 79 h 403"/>
                  <a:gd name="T42" fmla="*/ 28 w 270"/>
                  <a:gd name="T43" fmla="*/ 53 h 403"/>
                  <a:gd name="T44" fmla="*/ 9 w 270"/>
                  <a:gd name="T45" fmla="*/ 90 h 403"/>
                  <a:gd name="T46" fmla="*/ 40 w 270"/>
                  <a:gd name="T47" fmla="*/ 155 h 403"/>
                  <a:gd name="T48" fmla="*/ 57 w 270"/>
                  <a:gd name="T49" fmla="*/ 226 h 403"/>
                  <a:gd name="T50" fmla="*/ 62 w 270"/>
                  <a:gd name="T51" fmla="*/ 351 h 403"/>
                  <a:gd name="T52" fmla="*/ 59 w 270"/>
                  <a:gd name="T53" fmla="*/ 391 h 403"/>
                  <a:gd name="T54" fmla="*/ 71 w 270"/>
                  <a:gd name="T55" fmla="*/ 395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70" h="403">
                    <a:moveTo>
                      <a:pt x="71" y="395"/>
                    </a:moveTo>
                    <a:cubicBezTo>
                      <a:pt x="79" y="340"/>
                      <a:pt x="78" y="283"/>
                      <a:pt x="70" y="228"/>
                    </a:cubicBezTo>
                    <a:cubicBezTo>
                      <a:pt x="64" y="184"/>
                      <a:pt x="51" y="142"/>
                      <a:pt x="30" y="103"/>
                    </a:cubicBezTo>
                    <a:cubicBezTo>
                      <a:pt x="25" y="95"/>
                      <a:pt x="4" y="53"/>
                      <a:pt x="28" y="68"/>
                    </a:cubicBezTo>
                    <a:cubicBezTo>
                      <a:pt x="44" y="78"/>
                      <a:pt x="49" y="99"/>
                      <a:pt x="64" y="110"/>
                    </a:cubicBezTo>
                    <a:cubicBezTo>
                      <a:pt x="93" y="131"/>
                      <a:pt x="118" y="105"/>
                      <a:pt x="121" y="74"/>
                    </a:cubicBezTo>
                    <a:cubicBezTo>
                      <a:pt x="122" y="60"/>
                      <a:pt x="117" y="23"/>
                      <a:pt x="135" y="16"/>
                    </a:cubicBezTo>
                    <a:cubicBezTo>
                      <a:pt x="151" y="10"/>
                      <a:pt x="159" y="48"/>
                      <a:pt x="160" y="57"/>
                    </a:cubicBezTo>
                    <a:cubicBezTo>
                      <a:pt x="163" y="73"/>
                      <a:pt x="155" y="127"/>
                      <a:pt x="188" y="109"/>
                    </a:cubicBezTo>
                    <a:cubicBezTo>
                      <a:pt x="200" y="103"/>
                      <a:pt x="209" y="91"/>
                      <a:pt x="222" y="86"/>
                    </a:cubicBezTo>
                    <a:cubicBezTo>
                      <a:pt x="236" y="81"/>
                      <a:pt x="236" y="100"/>
                      <a:pt x="234" y="108"/>
                    </a:cubicBezTo>
                    <a:cubicBezTo>
                      <a:pt x="230" y="122"/>
                      <a:pt x="221" y="136"/>
                      <a:pt x="213" y="148"/>
                    </a:cubicBezTo>
                    <a:cubicBezTo>
                      <a:pt x="209" y="155"/>
                      <a:pt x="220" y="162"/>
                      <a:pt x="224" y="155"/>
                    </a:cubicBezTo>
                    <a:cubicBezTo>
                      <a:pt x="234" y="139"/>
                      <a:pt x="270" y="83"/>
                      <a:pt x="232" y="73"/>
                    </a:cubicBezTo>
                    <a:cubicBezTo>
                      <a:pt x="221" y="71"/>
                      <a:pt x="212" y="76"/>
                      <a:pt x="203" y="82"/>
                    </a:cubicBezTo>
                    <a:cubicBezTo>
                      <a:pt x="198" y="86"/>
                      <a:pt x="192" y="91"/>
                      <a:pt x="187" y="95"/>
                    </a:cubicBezTo>
                    <a:cubicBezTo>
                      <a:pt x="173" y="104"/>
                      <a:pt x="175" y="92"/>
                      <a:pt x="175" y="80"/>
                    </a:cubicBezTo>
                    <a:cubicBezTo>
                      <a:pt x="175" y="58"/>
                      <a:pt x="170" y="6"/>
                      <a:pt x="140" y="3"/>
                    </a:cubicBezTo>
                    <a:cubicBezTo>
                      <a:pt x="109" y="0"/>
                      <a:pt x="109" y="49"/>
                      <a:pt x="108" y="68"/>
                    </a:cubicBezTo>
                    <a:cubicBezTo>
                      <a:pt x="108" y="82"/>
                      <a:pt x="103" y="100"/>
                      <a:pt x="89" y="105"/>
                    </a:cubicBezTo>
                    <a:cubicBezTo>
                      <a:pt x="74" y="110"/>
                      <a:pt x="61" y="88"/>
                      <a:pt x="55" y="79"/>
                    </a:cubicBezTo>
                    <a:cubicBezTo>
                      <a:pt x="49" y="68"/>
                      <a:pt x="39" y="58"/>
                      <a:pt x="28" y="53"/>
                    </a:cubicBezTo>
                    <a:cubicBezTo>
                      <a:pt x="0" y="40"/>
                      <a:pt x="3" y="74"/>
                      <a:pt x="9" y="90"/>
                    </a:cubicBezTo>
                    <a:cubicBezTo>
                      <a:pt x="18" y="112"/>
                      <a:pt x="32" y="132"/>
                      <a:pt x="40" y="155"/>
                    </a:cubicBezTo>
                    <a:cubicBezTo>
                      <a:pt x="48" y="178"/>
                      <a:pt x="53" y="202"/>
                      <a:pt x="57" y="226"/>
                    </a:cubicBezTo>
                    <a:cubicBezTo>
                      <a:pt x="63" y="267"/>
                      <a:pt x="64" y="309"/>
                      <a:pt x="62" y="351"/>
                    </a:cubicBezTo>
                    <a:cubicBezTo>
                      <a:pt x="61" y="362"/>
                      <a:pt x="60" y="384"/>
                      <a:pt x="59" y="391"/>
                    </a:cubicBezTo>
                    <a:cubicBezTo>
                      <a:pt x="57" y="400"/>
                      <a:pt x="70" y="403"/>
                      <a:pt x="71" y="395"/>
                    </a:cubicBezTo>
                    <a:close/>
                  </a:path>
                </a:pathLst>
              </a:custGeom>
              <a:solidFill>
                <a:srgbClr val="83C3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84" name="组合 83"/>
            <p:cNvGrpSpPr/>
            <p:nvPr/>
          </p:nvGrpSpPr>
          <p:grpSpPr>
            <a:xfrm>
              <a:off x="4527242" y="3430150"/>
              <a:ext cx="781050" cy="1212850"/>
              <a:chOff x="3608316" y="2601913"/>
              <a:chExt cx="781050" cy="1212850"/>
            </a:xfrm>
          </p:grpSpPr>
          <p:sp>
            <p:nvSpPr>
              <p:cNvPr id="85" name="Freeform 51"/>
              <p:cNvSpPr>
                <a:spLocks noEditPoints="1"/>
              </p:cNvSpPr>
              <p:nvPr/>
            </p:nvSpPr>
            <p:spPr bwMode="auto">
              <a:xfrm>
                <a:off x="3608316" y="2601913"/>
                <a:ext cx="781050" cy="1212850"/>
              </a:xfrm>
              <a:custGeom>
                <a:avLst/>
                <a:gdLst>
                  <a:gd name="T0" fmla="*/ 42 w 315"/>
                  <a:gd name="T1" fmla="*/ 488 h 489"/>
                  <a:gd name="T2" fmla="*/ 38 w 315"/>
                  <a:gd name="T3" fmla="*/ 486 h 489"/>
                  <a:gd name="T4" fmla="*/ 27 w 315"/>
                  <a:gd name="T5" fmla="*/ 429 h 489"/>
                  <a:gd name="T6" fmla="*/ 27 w 315"/>
                  <a:gd name="T7" fmla="*/ 429 h 489"/>
                  <a:gd name="T8" fmla="*/ 35 w 315"/>
                  <a:gd name="T9" fmla="*/ 390 h 489"/>
                  <a:gd name="T10" fmla="*/ 40 w 315"/>
                  <a:gd name="T11" fmla="*/ 387 h 489"/>
                  <a:gd name="T12" fmla="*/ 33 w 315"/>
                  <a:gd name="T13" fmla="*/ 365 h 489"/>
                  <a:gd name="T14" fmla="*/ 127 w 315"/>
                  <a:gd name="T15" fmla="*/ 351 h 489"/>
                  <a:gd name="T16" fmla="*/ 147 w 315"/>
                  <a:gd name="T17" fmla="*/ 355 h 489"/>
                  <a:gd name="T18" fmla="*/ 157 w 315"/>
                  <a:gd name="T19" fmla="*/ 340 h 489"/>
                  <a:gd name="T20" fmla="*/ 172 w 315"/>
                  <a:gd name="T21" fmla="*/ 301 h 489"/>
                  <a:gd name="T22" fmla="*/ 217 w 315"/>
                  <a:gd name="T23" fmla="*/ 266 h 489"/>
                  <a:gd name="T24" fmla="*/ 278 w 315"/>
                  <a:gd name="T25" fmla="*/ 205 h 489"/>
                  <a:gd name="T26" fmla="*/ 282 w 315"/>
                  <a:gd name="T27" fmla="*/ 101 h 489"/>
                  <a:gd name="T28" fmla="*/ 198 w 315"/>
                  <a:gd name="T29" fmla="*/ 40 h 489"/>
                  <a:gd name="T30" fmla="*/ 46 w 315"/>
                  <a:gd name="T31" fmla="*/ 102 h 489"/>
                  <a:gd name="T32" fmla="*/ 62 w 315"/>
                  <a:gd name="T33" fmla="*/ 227 h 489"/>
                  <a:gd name="T34" fmla="*/ 64 w 315"/>
                  <a:gd name="T35" fmla="*/ 230 h 489"/>
                  <a:gd name="T36" fmla="*/ 83 w 315"/>
                  <a:gd name="T37" fmla="*/ 324 h 489"/>
                  <a:gd name="T38" fmla="*/ 73 w 315"/>
                  <a:gd name="T39" fmla="*/ 331 h 489"/>
                  <a:gd name="T40" fmla="*/ 67 w 315"/>
                  <a:gd name="T41" fmla="*/ 320 h 489"/>
                  <a:gd name="T42" fmla="*/ 49 w 315"/>
                  <a:gd name="T43" fmla="*/ 239 h 489"/>
                  <a:gd name="T44" fmla="*/ 47 w 315"/>
                  <a:gd name="T45" fmla="*/ 236 h 489"/>
                  <a:gd name="T46" fmla="*/ 31 w 315"/>
                  <a:gd name="T47" fmla="*/ 95 h 489"/>
                  <a:gd name="T48" fmla="*/ 202 w 315"/>
                  <a:gd name="T49" fmla="*/ 23 h 489"/>
                  <a:gd name="T50" fmla="*/ 298 w 315"/>
                  <a:gd name="T51" fmla="*/ 93 h 489"/>
                  <a:gd name="T52" fmla="*/ 294 w 315"/>
                  <a:gd name="T53" fmla="*/ 212 h 489"/>
                  <a:gd name="T54" fmla="*/ 225 w 315"/>
                  <a:gd name="T55" fmla="*/ 281 h 489"/>
                  <a:gd name="T56" fmla="*/ 187 w 315"/>
                  <a:gd name="T57" fmla="*/ 311 h 489"/>
                  <a:gd name="T58" fmla="*/ 173 w 315"/>
                  <a:gd name="T59" fmla="*/ 345 h 489"/>
                  <a:gd name="T60" fmla="*/ 147 w 315"/>
                  <a:gd name="T61" fmla="*/ 373 h 489"/>
                  <a:gd name="T62" fmla="*/ 123 w 315"/>
                  <a:gd name="T63" fmla="*/ 368 h 489"/>
                  <a:gd name="T64" fmla="*/ 50 w 315"/>
                  <a:gd name="T65" fmla="*/ 370 h 489"/>
                  <a:gd name="T66" fmla="*/ 57 w 315"/>
                  <a:gd name="T67" fmla="*/ 379 h 489"/>
                  <a:gd name="T68" fmla="*/ 58 w 315"/>
                  <a:gd name="T69" fmla="*/ 380 h 489"/>
                  <a:gd name="T70" fmla="*/ 146 w 315"/>
                  <a:gd name="T71" fmla="*/ 391 h 489"/>
                  <a:gd name="T72" fmla="*/ 148 w 315"/>
                  <a:gd name="T73" fmla="*/ 415 h 489"/>
                  <a:gd name="T74" fmla="*/ 58 w 315"/>
                  <a:gd name="T75" fmla="*/ 400 h 489"/>
                  <a:gd name="T76" fmla="*/ 55 w 315"/>
                  <a:gd name="T77" fmla="*/ 399 h 489"/>
                  <a:gd name="T78" fmla="*/ 45 w 315"/>
                  <a:gd name="T79" fmla="*/ 404 h 489"/>
                  <a:gd name="T80" fmla="*/ 42 w 315"/>
                  <a:gd name="T81" fmla="*/ 420 h 489"/>
                  <a:gd name="T82" fmla="*/ 127 w 315"/>
                  <a:gd name="T83" fmla="*/ 436 h 489"/>
                  <a:gd name="T84" fmla="*/ 140 w 315"/>
                  <a:gd name="T85" fmla="*/ 457 h 489"/>
                  <a:gd name="T86" fmla="*/ 125 w 315"/>
                  <a:gd name="T87" fmla="*/ 469 h 489"/>
                  <a:gd name="T88" fmla="*/ 39 w 315"/>
                  <a:gd name="T89" fmla="*/ 442 h 489"/>
                  <a:gd name="T90" fmla="*/ 52 w 315"/>
                  <a:gd name="T91" fmla="*/ 475 h 489"/>
                  <a:gd name="T92" fmla="*/ 51 w 315"/>
                  <a:gd name="T93" fmla="*/ 487 h 489"/>
                  <a:gd name="T94" fmla="*/ 42 w 315"/>
                  <a:gd name="T95" fmla="*/ 488 h 489"/>
                  <a:gd name="T96" fmla="*/ 57 w 315"/>
                  <a:gd name="T97" fmla="*/ 435 h 489"/>
                  <a:gd name="T98" fmla="*/ 120 w 315"/>
                  <a:gd name="T99" fmla="*/ 452 h 489"/>
                  <a:gd name="T100" fmla="*/ 117 w 315"/>
                  <a:gd name="T101" fmla="*/ 450 h 489"/>
                  <a:gd name="T102" fmla="*/ 57 w 315"/>
                  <a:gd name="T103" fmla="*/ 435 h 489"/>
                  <a:gd name="T104" fmla="*/ 82 w 315"/>
                  <a:gd name="T105" fmla="*/ 393 h 489"/>
                  <a:gd name="T106" fmla="*/ 134 w 315"/>
                  <a:gd name="T107" fmla="*/ 404 h 489"/>
                  <a:gd name="T108" fmla="*/ 132 w 315"/>
                  <a:gd name="T109" fmla="*/ 401 h 489"/>
                  <a:gd name="T110" fmla="*/ 82 w 315"/>
                  <a:gd name="T111" fmla="*/ 393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15" h="489">
                    <a:moveTo>
                      <a:pt x="42" y="488"/>
                    </a:moveTo>
                    <a:cubicBezTo>
                      <a:pt x="41" y="488"/>
                      <a:pt x="39" y="487"/>
                      <a:pt x="38" y="486"/>
                    </a:cubicBezTo>
                    <a:cubicBezTo>
                      <a:pt x="13" y="456"/>
                      <a:pt x="18" y="438"/>
                      <a:pt x="27" y="429"/>
                    </a:cubicBezTo>
                    <a:cubicBezTo>
                      <a:pt x="27" y="429"/>
                      <a:pt x="27" y="429"/>
                      <a:pt x="27" y="429"/>
                    </a:cubicBezTo>
                    <a:cubicBezTo>
                      <a:pt x="18" y="414"/>
                      <a:pt x="21" y="400"/>
                      <a:pt x="35" y="390"/>
                    </a:cubicBezTo>
                    <a:cubicBezTo>
                      <a:pt x="36" y="389"/>
                      <a:pt x="38" y="388"/>
                      <a:pt x="40" y="387"/>
                    </a:cubicBezTo>
                    <a:cubicBezTo>
                      <a:pt x="32" y="378"/>
                      <a:pt x="31" y="370"/>
                      <a:pt x="33" y="365"/>
                    </a:cubicBezTo>
                    <a:cubicBezTo>
                      <a:pt x="43" y="333"/>
                      <a:pt x="93" y="344"/>
                      <a:pt x="127" y="351"/>
                    </a:cubicBezTo>
                    <a:cubicBezTo>
                      <a:pt x="135" y="353"/>
                      <a:pt x="143" y="355"/>
                      <a:pt x="147" y="355"/>
                    </a:cubicBezTo>
                    <a:cubicBezTo>
                      <a:pt x="151" y="355"/>
                      <a:pt x="152" y="355"/>
                      <a:pt x="157" y="340"/>
                    </a:cubicBezTo>
                    <a:cubicBezTo>
                      <a:pt x="159" y="330"/>
                      <a:pt x="163" y="316"/>
                      <a:pt x="172" y="301"/>
                    </a:cubicBezTo>
                    <a:cubicBezTo>
                      <a:pt x="184" y="283"/>
                      <a:pt x="200" y="275"/>
                      <a:pt x="217" y="266"/>
                    </a:cubicBezTo>
                    <a:cubicBezTo>
                      <a:pt x="239" y="254"/>
                      <a:pt x="262" y="241"/>
                      <a:pt x="278" y="205"/>
                    </a:cubicBezTo>
                    <a:cubicBezTo>
                      <a:pt x="295" y="167"/>
                      <a:pt x="297" y="131"/>
                      <a:pt x="282" y="101"/>
                    </a:cubicBezTo>
                    <a:cubicBezTo>
                      <a:pt x="268" y="71"/>
                      <a:pt x="238" y="50"/>
                      <a:pt x="198" y="40"/>
                    </a:cubicBezTo>
                    <a:cubicBezTo>
                      <a:pt x="115" y="19"/>
                      <a:pt x="64" y="60"/>
                      <a:pt x="46" y="102"/>
                    </a:cubicBezTo>
                    <a:cubicBezTo>
                      <a:pt x="19" y="164"/>
                      <a:pt x="44" y="200"/>
                      <a:pt x="62" y="227"/>
                    </a:cubicBezTo>
                    <a:cubicBezTo>
                      <a:pt x="64" y="230"/>
                      <a:pt x="64" y="230"/>
                      <a:pt x="64" y="230"/>
                    </a:cubicBezTo>
                    <a:cubicBezTo>
                      <a:pt x="86" y="263"/>
                      <a:pt x="88" y="304"/>
                      <a:pt x="83" y="324"/>
                    </a:cubicBezTo>
                    <a:cubicBezTo>
                      <a:pt x="82" y="329"/>
                      <a:pt x="78" y="332"/>
                      <a:pt x="73" y="331"/>
                    </a:cubicBezTo>
                    <a:cubicBezTo>
                      <a:pt x="69" y="330"/>
                      <a:pt x="66" y="325"/>
                      <a:pt x="67" y="320"/>
                    </a:cubicBezTo>
                    <a:cubicBezTo>
                      <a:pt x="70" y="304"/>
                      <a:pt x="68" y="268"/>
                      <a:pt x="49" y="239"/>
                    </a:cubicBezTo>
                    <a:cubicBezTo>
                      <a:pt x="47" y="236"/>
                      <a:pt x="47" y="236"/>
                      <a:pt x="47" y="236"/>
                    </a:cubicBezTo>
                    <a:cubicBezTo>
                      <a:pt x="29" y="210"/>
                      <a:pt x="0" y="166"/>
                      <a:pt x="31" y="95"/>
                    </a:cubicBezTo>
                    <a:cubicBezTo>
                      <a:pt x="51" y="47"/>
                      <a:pt x="109" y="0"/>
                      <a:pt x="202" y="23"/>
                    </a:cubicBezTo>
                    <a:cubicBezTo>
                      <a:pt x="247" y="34"/>
                      <a:pt x="281" y="59"/>
                      <a:pt x="298" y="93"/>
                    </a:cubicBezTo>
                    <a:cubicBezTo>
                      <a:pt x="315" y="128"/>
                      <a:pt x="313" y="169"/>
                      <a:pt x="294" y="212"/>
                    </a:cubicBezTo>
                    <a:cubicBezTo>
                      <a:pt x="276" y="254"/>
                      <a:pt x="249" y="268"/>
                      <a:pt x="225" y="281"/>
                    </a:cubicBezTo>
                    <a:cubicBezTo>
                      <a:pt x="210" y="289"/>
                      <a:pt x="196" y="296"/>
                      <a:pt x="187" y="311"/>
                    </a:cubicBezTo>
                    <a:cubicBezTo>
                      <a:pt x="179" y="323"/>
                      <a:pt x="176" y="335"/>
                      <a:pt x="173" y="345"/>
                    </a:cubicBezTo>
                    <a:cubicBezTo>
                      <a:pt x="169" y="359"/>
                      <a:pt x="165" y="373"/>
                      <a:pt x="147" y="373"/>
                    </a:cubicBezTo>
                    <a:cubicBezTo>
                      <a:pt x="141" y="372"/>
                      <a:pt x="133" y="371"/>
                      <a:pt x="123" y="368"/>
                    </a:cubicBezTo>
                    <a:cubicBezTo>
                      <a:pt x="99" y="363"/>
                      <a:pt x="55" y="353"/>
                      <a:pt x="50" y="370"/>
                    </a:cubicBezTo>
                    <a:cubicBezTo>
                      <a:pt x="49" y="371"/>
                      <a:pt x="51" y="374"/>
                      <a:pt x="57" y="379"/>
                    </a:cubicBezTo>
                    <a:cubicBezTo>
                      <a:pt x="57" y="379"/>
                      <a:pt x="57" y="379"/>
                      <a:pt x="58" y="380"/>
                    </a:cubicBezTo>
                    <a:cubicBezTo>
                      <a:pt x="89" y="371"/>
                      <a:pt x="133" y="374"/>
                      <a:pt x="146" y="391"/>
                    </a:cubicBezTo>
                    <a:cubicBezTo>
                      <a:pt x="155" y="403"/>
                      <a:pt x="151" y="411"/>
                      <a:pt x="148" y="415"/>
                    </a:cubicBezTo>
                    <a:cubicBezTo>
                      <a:pt x="135" y="430"/>
                      <a:pt x="81" y="413"/>
                      <a:pt x="58" y="400"/>
                    </a:cubicBezTo>
                    <a:cubicBezTo>
                      <a:pt x="57" y="400"/>
                      <a:pt x="56" y="399"/>
                      <a:pt x="55" y="399"/>
                    </a:cubicBezTo>
                    <a:cubicBezTo>
                      <a:pt x="51" y="400"/>
                      <a:pt x="48" y="402"/>
                      <a:pt x="45" y="404"/>
                    </a:cubicBezTo>
                    <a:cubicBezTo>
                      <a:pt x="40" y="408"/>
                      <a:pt x="37" y="412"/>
                      <a:pt x="42" y="420"/>
                    </a:cubicBezTo>
                    <a:cubicBezTo>
                      <a:pt x="66" y="412"/>
                      <a:pt x="104" y="420"/>
                      <a:pt x="127" y="436"/>
                    </a:cubicBezTo>
                    <a:cubicBezTo>
                      <a:pt x="131" y="438"/>
                      <a:pt x="142" y="446"/>
                      <a:pt x="140" y="457"/>
                    </a:cubicBezTo>
                    <a:cubicBezTo>
                      <a:pt x="139" y="461"/>
                      <a:pt x="136" y="467"/>
                      <a:pt x="125" y="469"/>
                    </a:cubicBezTo>
                    <a:cubicBezTo>
                      <a:pt x="106" y="473"/>
                      <a:pt x="64" y="465"/>
                      <a:pt x="39" y="442"/>
                    </a:cubicBezTo>
                    <a:cubicBezTo>
                      <a:pt x="33" y="451"/>
                      <a:pt x="46" y="468"/>
                      <a:pt x="52" y="475"/>
                    </a:cubicBezTo>
                    <a:cubicBezTo>
                      <a:pt x="55" y="478"/>
                      <a:pt x="54" y="484"/>
                      <a:pt x="51" y="487"/>
                    </a:cubicBezTo>
                    <a:cubicBezTo>
                      <a:pt x="48" y="489"/>
                      <a:pt x="45" y="489"/>
                      <a:pt x="42" y="488"/>
                    </a:cubicBezTo>
                    <a:close/>
                    <a:moveTo>
                      <a:pt x="57" y="435"/>
                    </a:moveTo>
                    <a:cubicBezTo>
                      <a:pt x="78" y="449"/>
                      <a:pt x="109" y="454"/>
                      <a:pt x="120" y="452"/>
                    </a:cubicBezTo>
                    <a:cubicBezTo>
                      <a:pt x="119" y="452"/>
                      <a:pt x="118" y="451"/>
                      <a:pt x="117" y="450"/>
                    </a:cubicBezTo>
                    <a:cubicBezTo>
                      <a:pt x="100" y="438"/>
                      <a:pt x="74" y="433"/>
                      <a:pt x="57" y="435"/>
                    </a:cubicBezTo>
                    <a:close/>
                    <a:moveTo>
                      <a:pt x="82" y="393"/>
                    </a:moveTo>
                    <a:cubicBezTo>
                      <a:pt x="103" y="401"/>
                      <a:pt x="126" y="405"/>
                      <a:pt x="134" y="404"/>
                    </a:cubicBezTo>
                    <a:cubicBezTo>
                      <a:pt x="133" y="403"/>
                      <a:pt x="133" y="402"/>
                      <a:pt x="132" y="401"/>
                    </a:cubicBezTo>
                    <a:cubicBezTo>
                      <a:pt x="127" y="394"/>
                      <a:pt x="104" y="391"/>
                      <a:pt x="82" y="393"/>
                    </a:cubicBezTo>
                    <a:close/>
                  </a:path>
                </a:pathLst>
              </a:custGeom>
              <a:solidFill>
                <a:srgbClr val="ED7F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" name="Freeform 52"/>
              <p:cNvSpPr/>
              <p:nvPr/>
            </p:nvSpPr>
            <p:spPr bwMode="auto">
              <a:xfrm>
                <a:off x="3798816" y="2822575"/>
                <a:ext cx="447675" cy="665163"/>
              </a:xfrm>
              <a:custGeom>
                <a:avLst/>
                <a:gdLst>
                  <a:gd name="T0" fmla="*/ 38 w 180"/>
                  <a:gd name="T1" fmla="*/ 263 h 268"/>
                  <a:gd name="T2" fmla="*/ 42 w 180"/>
                  <a:gd name="T3" fmla="*/ 152 h 268"/>
                  <a:gd name="T4" fmla="*/ 18 w 180"/>
                  <a:gd name="T5" fmla="*/ 67 h 268"/>
                  <a:gd name="T6" fmla="*/ 18 w 180"/>
                  <a:gd name="T7" fmla="*/ 44 h 268"/>
                  <a:gd name="T8" fmla="*/ 41 w 180"/>
                  <a:gd name="T9" fmla="*/ 73 h 268"/>
                  <a:gd name="T10" fmla="*/ 80 w 180"/>
                  <a:gd name="T11" fmla="*/ 50 h 268"/>
                  <a:gd name="T12" fmla="*/ 91 w 180"/>
                  <a:gd name="T13" fmla="*/ 12 h 268"/>
                  <a:gd name="T14" fmla="*/ 107 w 180"/>
                  <a:gd name="T15" fmla="*/ 40 h 268"/>
                  <a:gd name="T16" fmla="*/ 124 w 180"/>
                  <a:gd name="T17" fmla="*/ 75 h 268"/>
                  <a:gd name="T18" fmla="*/ 148 w 180"/>
                  <a:gd name="T19" fmla="*/ 61 h 268"/>
                  <a:gd name="T20" fmla="*/ 155 w 180"/>
                  <a:gd name="T21" fmla="*/ 76 h 268"/>
                  <a:gd name="T22" fmla="*/ 140 w 180"/>
                  <a:gd name="T23" fmla="*/ 102 h 268"/>
                  <a:gd name="T24" fmla="*/ 147 w 180"/>
                  <a:gd name="T25" fmla="*/ 107 h 268"/>
                  <a:gd name="T26" fmla="*/ 154 w 180"/>
                  <a:gd name="T27" fmla="*/ 53 h 268"/>
                  <a:gd name="T28" fmla="*/ 135 w 180"/>
                  <a:gd name="T29" fmla="*/ 58 h 268"/>
                  <a:gd name="T30" fmla="*/ 123 w 180"/>
                  <a:gd name="T31" fmla="*/ 66 h 268"/>
                  <a:gd name="T32" fmla="*/ 116 w 180"/>
                  <a:gd name="T33" fmla="*/ 56 h 268"/>
                  <a:gd name="T34" fmla="*/ 95 w 180"/>
                  <a:gd name="T35" fmla="*/ 3 h 268"/>
                  <a:gd name="T36" fmla="*/ 72 w 180"/>
                  <a:gd name="T37" fmla="*/ 46 h 268"/>
                  <a:gd name="T38" fmla="*/ 58 w 180"/>
                  <a:gd name="T39" fmla="*/ 70 h 268"/>
                  <a:gd name="T40" fmla="*/ 36 w 180"/>
                  <a:gd name="T41" fmla="*/ 51 h 268"/>
                  <a:gd name="T42" fmla="*/ 18 w 180"/>
                  <a:gd name="T43" fmla="*/ 34 h 268"/>
                  <a:gd name="T44" fmla="*/ 5 w 180"/>
                  <a:gd name="T45" fmla="*/ 57 h 268"/>
                  <a:gd name="T46" fmla="*/ 24 w 180"/>
                  <a:gd name="T47" fmla="*/ 102 h 268"/>
                  <a:gd name="T48" fmla="*/ 33 w 180"/>
                  <a:gd name="T49" fmla="*/ 150 h 268"/>
                  <a:gd name="T50" fmla="*/ 33 w 180"/>
                  <a:gd name="T51" fmla="*/ 233 h 268"/>
                  <a:gd name="T52" fmla="*/ 30 w 180"/>
                  <a:gd name="T53" fmla="*/ 260 h 268"/>
                  <a:gd name="T54" fmla="*/ 38 w 180"/>
                  <a:gd name="T55" fmla="*/ 263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" h="268">
                    <a:moveTo>
                      <a:pt x="38" y="263"/>
                    </a:moveTo>
                    <a:cubicBezTo>
                      <a:pt x="45" y="227"/>
                      <a:pt x="46" y="188"/>
                      <a:pt x="42" y="152"/>
                    </a:cubicBezTo>
                    <a:cubicBezTo>
                      <a:pt x="39" y="122"/>
                      <a:pt x="32" y="94"/>
                      <a:pt x="18" y="67"/>
                    </a:cubicBezTo>
                    <a:cubicBezTo>
                      <a:pt x="16" y="61"/>
                      <a:pt x="3" y="33"/>
                      <a:pt x="18" y="44"/>
                    </a:cubicBezTo>
                    <a:cubicBezTo>
                      <a:pt x="29" y="51"/>
                      <a:pt x="31" y="65"/>
                      <a:pt x="41" y="73"/>
                    </a:cubicBezTo>
                    <a:cubicBezTo>
                      <a:pt x="60" y="87"/>
                      <a:pt x="77" y="70"/>
                      <a:pt x="80" y="50"/>
                    </a:cubicBezTo>
                    <a:cubicBezTo>
                      <a:pt x="81" y="41"/>
                      <a:pt x="79" y="16"/>
                      <a:pt x="91" y="12"/>
                    </a:cubicBezTo>
                    <a:cubicBezTo>
                      <a:pt x="102" y="8"/>
                      <a:pt x="106" y="34"/>
                      <a:pt x="107" y="40"/>
                    </a:cubicBezTo>
                    <a:cubicBezTo>
                      <a:pt x="108" y="51"/>
                      <a:pt x="101" y="86"/>
                      <a:pt x="124" y="75"/>
                    </a:cubicBezTo>
                    <a:cubicBezTo>
                      <a:pt x="132" y="71"/>
                      <a:pt x="139" y="64"/>
                      <a:pt x="148" y="61"/>
                    </a:cubicBezTo>
                    <a:cubicBezTo>
                      <a:pt x="156" y="58"/>
                      <a:pt x="156" y="71"/>
                      <a:pt x="155" y="76"/>
                    </a:cubicBezTo>
                    <a:cubicBezTo>
                      <a:pt x="152" y="85"/>
                      <a:pt x="145" y="94"/>
                      <a:pt x="140" y="102"/>
                    </a:cubicBezTo>
                    <a:cubicBezTo>
                      <a:pt x="136" y="107"/>
                      <a:pt x="144" y="111"/>
                      <a:pt x="147" y="107"/>
                    </a:cubicBezTo>
                    <a:cubicBezTo>
                      <a:pt x="154" y="97"/>
                      <a:pt x="180" y="60"/>
                      <a:pt x="154" y="53"/>
                    </a:cubicBezTo>
                    <a:cubicBezTo>
                      <a:pt x="147" y="50"/>
                      <a:pt x="141" y="54"/>
                      <a:pt x="135" y="58"/>
                    </a:cubicBezTo>
                    <a:cubicBezTo>
                      <a:pt x="131" y="60"/>
                      <a:pt x="127" y="63"/>
                      <a:pt x="123" y="66"/>
                    </a:cubicBezTo>
                    <a:cubicBezTo>
                      <a:pt x="114" y="72"/>
                      <a:pt x="116" y="63"/>
                      <a:pt x="116" y="56"/>
                    </a:cubicBezTo>
                    <a:cubicBezTo>
                      <a:pt x="117" y="41"/>
                      <a:pt x="115" y="6"/>
                      <a:pt x="95" y="3"/>
                    </a:cubicBezTo>
                    <a:cubicBezTo>
                      <a:pt x="74" y="0"/>
                      <a:pt x="73" y="33"/>
                      <a:pt x="72" y="46"/>
                    </a:cubicBezTo>
                    <a:cubicBezTo>
                      <a:pt x="71" y="55"/>
                      <a:pt x="67" y="67"/>
                      <a:pt x="58" y="70"/>
                    </a:cubicBezTo>
                    <a:cubicBezTo>
                      <a:pt x="48" y="73"/>
                      <a:pt x="40" y="58"/>
                      <a:pt x="36" y="51"/>
                    </a:cubicBezTo>
                    <a:cubicBezTo>
                      <a:pt x="32" y="44"/>
                      <a:pt x="26" y="37"/>
                      <a:pt x="18" y="34"/>
                    </a:cubicBezTo>
                    <a:cubicBezTo>
                      <a:pt x="0" y="24"/>
                      <a:pt x="2" y="47"/>
                      <a:pt x="5" y="57"/>
                    </a:cubicBezTo>
                    <a:cubicBezTo>
                      <a:pt x="10" y="73"/>
                      <a:pt x="19" y="86"/>
                      <a:pt x="24" y="102"/>
                    </a:cubicBezTo>
                    <a:cubicBezTo>
                      <a:pt x="29" y="117"/>
                      <a:pt x="31" y="134"/>
                      <a:pt x="33" y="150"/>
                    </a:cubicBezTo>
                    <a:cubicBezTo>
                      <a:pt x="37" y="177"/>
                      <a:pt x="36" y="206"/>
                      <a:pt x="33" y="233"/>
                    </a:cubicBezTo>
                    <a:cubicBezTo>
                      <a:pt x="33" y="241"/>
                      <a:pt x="31" y="255"/>
                      <a:pt x="30" y="260"/>
                    </a:cubicBezTo>
                    <a:cubicBezTo>
                      <a:pt x="29" y="266"/>
                      <a:pt x="37" y="268"/>
                      <a:pt x="38" y="263"/>
                    </a:cubicBezTo>
                    <a:close/>
                  </a:path>
                </a:pathLst>
              </a:custGeom>
              <a:solidFill>
                <a:srgbClr val="ED7F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87" name="组合 86"/>
            <p:cNvGrpSpPr/>
            <p:nvPr/>
          </p:nvGrpSpPr>
          <p:grpSpPr>
            <a:xfrm>
              <a:off x="8292531" y="3567468"/>
              <a:ext cx="606425" cy="855663"/>
              <a:chOff x="3344791" y="3895725"/>
              <a:chExt cx="606425" cy="855663"/>
            </a:xfrm>
          </p:grpSpPr>
          <p:sp>
            <p:nvSpPr>
              <p:cNvPr id="88" name="Freeform 53"/>
              <p:cNvSpPr>
                <a:spLocks noEditPoints="1"/>
              </p:cNvSpPr>
              <p:nvPr/>
            </p:nvSpPr>
            <p:spPr bwMode="auto">
              <a:xfrm>
                <a:off x="3344791" y="3895725"/>
                <a:ext cx="606425" cy="855663"/>
              </a:xfrm>
              <a:custGeom>
                <a:avLst/>
                <a:gdLst>
                  <a:gd name="T0" fmla="*/ 19 w 244"/>
                  <a:gd name="T1" fmla="*/ 345 h 345"/>
                  <a:gd name="T2" fmla="*/ 16 w 244"/>
                  <a:gd name="T3" fmla="*/ 342 h 345"/>
                  <a:gd name="T4" fmla="*/ 12 w 244"/>
                  <a:gd name="T5" fmla="*/ 301 h 345"/>
                  <a:gd name="T6" fmla="*/ 13 w 244"/>
                  <a:gd name="T7" fmla="*/ 300 h 345"/>
                  <a:gd name="T8" fmla="*/ 22 w 244"/>
                  <a:gd name="T9" fmla="*/ 273 h 345"/>
                  <a:gd name="T10" fmla="*/ 25 w 244"/>
                  <a:gd name="T11" fmla="*/ 271 h 345"/>
                  <a:gd name="T12" fmla="*/ 22 w 244"/>
                  <a:gd name="T13" fmla="*/ 255 h 345"/>
                  <a:gd name="T14" fmla="*/ 91 w 244"/>
                  <a:gd name="T15" fmla="*/ 254 h 345"/>
                  <a:gd name="T16" fmla="*/ 105 w 244"/>
                  <a:gd name="T17" fmla="*/ 258 h 345"/>
                  <a:gd name="T18" fmla="*/ 113 w 244"/>
                  <a:gd name="T19" fmla="*/ 248 h 345"/>
                  <a:gd name="T20" fmla="*/ 128 w 244"/>
                  <a:gd name="T21" fmla="*/ 222 h 345"/>
                  <a:gd name="T22" fmla="*/ 163 w 244"/>
                  <a:gd name="T23" fmla="*/ 200 h 345"/>
                  <a:gd name="T24" fmla="*/ 212 w 244"/>
                  <a:gd name="T25" fmla="*/ 162 h 345"/>
                  <a:gd name="T26" fmla="*/ 223 w 244"/>
                  <a:gd name="T27" fmla="*/ 87 h 345"/>
                  <a:gd name="T28" fmla="*/ 168 w 244"/>
                  <a:gd name="T29" fmla="*/ 36 h 345"/>
                  <a:gd name="T30" fmla="*/ 54 w 244"/>
                  <a:gd name="T31" fmla="*/ 68 h 345"/>
                  <a:gd name="T32" fmla="*/ 54 w 244"/>
                  <a:gd name="T33" fmla="*/ 159 h 345"/>
                  <a:gd name="T34" fmla="*/ 56 w 244"/>
                  <a:gd name="T35" fmla="*/ 161 h 345"/>
                  <a:gd name="T36" fmla="*/ 62 w 244"/>
                  <a:gd name="T37" fmla="*/ 230 h 345"/>
                  <a:gd name="T38" fmla="*/ 54 w 244"/>
                  <a:gd name="T39" fmla="*/ 234 h 345"/>
                  <a:gd name="T40" fmla="*/ 50 w 244"/>
                  <a:gd name="T41" fmla="*/ 226 h 345"/>
                  <a:gd name="T42" fmla="*/ 45 w 244"/>
                  <a:gd name="T43" fmla="*/ 167 h 345"/>
                  <a:gd name="T44" fmla="*/ 43 w 244"/>
                  <a:gd name="T45" fmla="*/ 164 h 345"/>
                  <a:gd name="T46" fmla="*/ 44 w 244"/>
                  <a:gd name="T47" fmla="*/ 62 h 345"/>
                  <a:gd name="T48" fmla="*/ 172 w 244"/>
                  <a:gd name="T49" fmla="*/ 25 h 345"/>
                  <a:gd name="T50" fmla="*/ 235 w 244"/>
                  <a:gd name="T51" fmla="*/ 83 h 345"/>
                  <a:gd name="T52" fmla="*/ 222 w 244"/>
                  <a:gd name="T53" fmla="*/ 168 h 345"/>
                  <a:gd name="T54" fmla="*/ 167 w 244"/>
                  <a:gd name="T55" fmla="*/ 211 h 345"/>
                  <a:gd name="T56" fmla="*/ 137 w 244"/>
                  <a:gd name="T57" fmla="*/ 230 h 345"/>
                  <a:gd name="T58" fmla="*/ 124 w 244"/>
                  <a:gd name="T59" fmla="*/ 253 h 345"/>
                  <a:gd name="T60" fmla="*/ 103 w 244"/>
                  <a:gd name="T61" fmla="*/ 270 h 345"/>
                  <a:gd name="T62" fmla="*/ 86 w 244"/>
                  <a:gd name="T63" fmla="*/ 265 h 345"/>
                  <a:gd name="T64" fmla="*/ 34 w 244"/>
                  <a:gd name="T65" fmla="*/ 260 h 345"/>
                  <a:gd name="T66" fmla="*/ 38 w 244"/>
                  <a:gd name="T67" fmla="*/ 267 h 345"/>
                  <a:gd name="T68" fmla="*/ 39 w 244"/>
                  <a:gd name="T69" fmla="*/ 268 h 345"/>
                  <a:gd name="T70" fmla="*/ 101 w 244"/>
                  <a:gd name="T71" fmla="*/ 284 h 345"/>
                  <a:gd name="T72" fmla="*/ 101 w 244"/>
                  <a:gd name="T73" fmla="*/ 301 h 345"/>
                  <a:gd name="T74" fmla="*/ 37 w 244"/>
                  <a:gd name="T75" fmla="*/ 283 h 345"/>
                  <a:gd name="T76" fmla="*/ 35 w 244"/>
                  <a:gd name="T77" fmla="*/ 281 h 345"/>
                  <a:gd name="T78" fmla="*/ 28 w 244"/>
                  <a:gd name="T79" fmla="*/ 284 h 345"/>
                  <a:gd name="T80" fmla="*/ 24 w 244"/>
                  <a:gd name="T81" fmla="*/ 295 h 345"/>
                  <a:gd name="T82" fmla="*/ 84 w 244"/>
                  <a:gd name="T83" fmla="*/ 314 h 345"/>
                  <a:gd name="T84" fmla="*/ 91 w 244"/>
                  <a:gd name="T85" fmla="*/ 330 h 345"/>
                  <a:gd name="T86" fmla="*/ 79 w 244"/>
                  <a:gd name="T87" fmla="*/ 338 h 345"/>
                  <a:gd name="T88" fmla="*/ 20 w 244"/>
                  <a:gd name="T89" fmla="*/ 311 h 345"/>
                  <a:gd name="T90" fmla="*/ 26 w 244"/>
                  <a:gd name="T91" fmla="*/ 336 h 345"/>
                  <a:gd name="T92" fmla="*/ 25 w 244"/>
                  <a:gd name="T93" fmla="*/ 344 h 345"/>
                  <a:gd name="T94" fmla="*/ 19 w 244"/>
                  <a:gd name="T95" fmla="*/ 345 h 345"/>
                  <a:gd name="T96" fmla="*/ 33 w 244"/>
                  <a:gd name="T97" fmla="*/ 307 h 345"/>
                  <a:gd name="T98" fmla="*/ 77 w 244"/>
                  <a:gd name="T99" fmla="*/ 325 h 345"/>
                  <a:gd name="T100" fmla="*/ 75 w 244"/>
                  <a:gd name="T101" fmla="*/ 323 h 345"/>
                  <a:gd name="T102" fmla="*/ 33 w 244"/>
                  <a:gd name="T103" fmla="*/ 307 h 345"/>
                  <a:gd name="T104" fmla="*/ 55 w 244"/>
                  <a:gd name="T105" fmla="*/ 279 h 345"/>
                  <a:gd name="T106" fmla="*/ 91 w 244"/>
                  <a:gd name="T107" fmla="*/ 292 h 345"/>
                  <a:gd name="T108" fmla="*/ 90 w 244"/>
                  <a:gd name="T109" fmla="*/ 290 h 345"/>
                  <a:gd name="T110" fmla="*/ 55 w 244"/>
                  <a:gd name="T111" fmla="*/ 279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44" h="345">
                    <a:moveTo>
                      <a:pt x="19" y="345"/>
                    </a:moveTo>
                    <a:cubicBezTo>
                      <a:pt x="18" y="344"/>
                      <a:pt x="17" y="343"/>
                      <a:pt x="16" y="342"/>
                    </a:cubicBezTo>
                    <a:cubicBezTo>
                      <a:pt x="0" y="319"/>
                      <a:pt x="5" y="307"/>
                      <a:pt x="12" y="301"/>
                    </a:cubicBezTo>
                    <a:cubicBezTo>
                      <a:pt x="13" y="301"/>
                      <a:pt x="13" y="301"/>
                      <a:pt x="13" y="300"/>
                    </a:cubicBezTo>
                    <a:cubicBezTo>
                      <a:pt x="8" y="289"/>
                      <a:pt x="11" y="279"/>
                      <a:pt x="22" y="273"/>
                    </a:cubicBezTo>
                    <a:cubicBezTo>
                      <a:pt x="23" y="273"/>
                      <a:pt x="24" y="272"/>
                      <a:pt x="25" y="271"/>
                    </a:cubicBezTo>
                    <a:cubicBezTo>
                      <a:pt x="20" y="265"/>
                      <a:pt x="21" y="259"/>
                      <a:pt x="22" y="255"/>
                    </a:cubicBezTo>
                    <a:cubicBezTo>
                      <a:pt x="32" y="233"/>
                      <a:pt x="67" y="245"/>
                      <a:pt x="91" y="254"/>
                    </a:cubicBezTo>
                    <a:cubicBezTo>
                      <a:pt x="97" y="256"/>
                      <a:pt x="102" y="258"/>
                      <a:pt x="105" y="258"/>
                    </a:cubicBezTo>
                    <a:cubicBezTo>
                      <a:pt x="108" y="259"/>
                      <a:pt x="109" y="258"/>
                      <a:pt x="113" y="248"/>
                    </a:cubicBezTo>
                    <a:cubicBezTo>
                      <a:pt x="116" y="241"/>
                      <a:pt x="120" y="231"/>
                      <a:pt x="128" y="222"/>
                    </a:cubicBezTo>
                    <a:cubicBezTo>
                      <a:pt x="137" y="210"/>
                      <a:pt x="150" y="205"/>
                      <a:pt x="163" y="200"/>
                    </a:cubicBezTo>
                    <a:cubicBezTo>
                      <a:pt x="180" y="193"/>
                      <a:pt x="197" y="186"/>
                      <a:pt x="212" y="162"/>
                    </a:cubicBezTo>
                    <a:cubicBezTo>
                      <a:pt x="227" y="136"/>
                      <a:pt x="231" y="110"/>
                      <a:pt x="223" y="87"/>
                    </a:cubicBezTo>
                    <a:cubicBezTo>
                      <a:pt x="215" y="65"/>
                      <a:pt x="196" y="47"/>
                      <a:pt x="168" y="36"/>
                    </a:cubicBezTo>
                    <a:cubicBezTo>
                      <a:pt x="110" y="15"/>
                      <a:pt x="71" y="40"/>
                      <a:pt x="54" y="68"/>
                    </a:cubicBezTo>
                    <a:cubicBezTo>
                      <a:pt x="30" y="110"/>
                      <a:pt x="44" y="138"/>
                      <a:pt x="54" y="159"/>
                    </a:cubicBezTo>
                    <a:cubicBezTo>
                      <a:pt x="56" y="161"/>
                      <a:pt x="56" y="161"/>
                      <a:pt x="56" y="161"/>
                    </a:cubicBezTo>
                    <a:cubicBezTo>
                      <a:pt x="69" y="187"/>
                      <a:pt x="67" y="217"/>
                      <a:pt x="62" y="230"/>
                    </a:cubicBezTo>
                    <a:cubicBezTo>
                      <a:pt x="61" y="234"/>
                      <a:pt x="57" y="235"/>
                      <a:pt x="54" y="234"/>
                    </a:cubicBezTo>
                    <a:cubicBezTo>
                      <a:pt x="51" y="233"/>
                      <a:pt x="49" y="230"/>
                      <a:pt x="50" y="226"/>
                    </a:cubicBezTo>
                    <a:cubicBezTo>
                      <a:pt x="54" y="215"/>
                      <a:pt x="56" y="189"/>
                      <a:pt x="45" y="167"/>
                    </a:cubicBezTo>
                    <a:cubicBezTo>
                      <a:pt x="43" y="164"/>
                      <a:pt x="43" y="164"/>
                      <a:pt x="43" y="164"/>
                    </a:cubicBezTo>
                    <a:cubicBezTo>
                      <a:pt x="33" y="144"/>
                      <a:pt x="15" y="110"/>
                      <a:pt x="44" y="62"/>
                    </a:cubicBezTo>
                    <a:cubicBezTo>
                      <a:pt x="62" y="29"/>
                      <a:pt x="107" y="0"/>
                      <a:pt x="172" y="25"/>
                    </a:cubicBezTo>
                    <a:cubicBezTo>
                      <a:pt x="204" y="36"/>
                      <a:pt x="226" y="57"/>
                      <a:pt x="235" y="83"/>
                    </a:cubicBezTo>
                    <a:cubicBezTo>
                      <a:pt x="244" y="109"/>
                      <a:pt x="240" y="139"/>
                      <a:pt x="222" y="168"/>
                    </a:cubicBezTo>
                    <a:cubicBezTo>
                      <a:pt x="206" y="196"/>
                      <a:pt x="185" y="204"/>
                      <a:pt x="167" y="211"/>
                    </a:cubicBezTo>
                    <a:cubicBezTo>
                      <a:pt x="155" y="216"/>
                      <a:pt x="145" y="220"/>
                      <a:pt x="137" y="230"/>
                    </a:cubicBezTo>
                    <a:cubicBezTo>
                      <a:pt x="131" y="238"/>
                      <a:pt x="127" y="246"/>
                      <a:pt x="124" y="253"/>
                    </a:cubicBezTo>
                    <a:cubicBezTo>
                      <a:pt x="120" y="262"/>
                      <a:pt x="116" y="273"/>
                      <a:pt x="103" y="270"/>
                    </a:cubicBezTo>
                    <a:cubicBezTo>
                      <a:pt x="99" y="270"/>
                      <a:pt x="94" y="268"/>
                      <a:pt x="86" y="265"/>
                    </a:cubicBezTo>
                    <a:cubicBezTo>
                      <a:pt x="70" y="260"/>
                      <a:pt x="39" y="249"/>
                      <a:pt x="34" y="260"/>
                    </a:cubicBezTo>
                    <a:cubicBezTo>
                      <a:pt x="34" y="261"/>
                      <a:pt x="34" y="264"/>
                      <a:pt x="38" y="267"/>
                    </a:cubicBezTo>
                    <a:cubicBezTo>
                      <a:pt x="38" y="268"/>
                      <a:pt x="39" y="268"/>
                      <a:pt x="39" y="268"/>
                    </a:cubicBezTo>
                    <a:cubicBezTo>
                      <a:pt x="62" y="265"/>
                      <a:pt x="93" y="270"/>
                      <a:pt x="101" y="284"/>
                    </a:cubicBezTo>
                    <a:cubicBezTo>
                      <a:pt x="107" y="293"/>
                      <a:pt x="103" y="298"/>
                      <a:pt x="101" y="301"/>
                    </a:cubicBezTo>
                    <a:cubicBezTo>
                      <a:pt x="90" y="311"/>
                      <a:pt x="53" y="294"/>
                      <a:pt x="37" y="283"/>
                    </a:cubicBezTo>
                    <a:cubicBezTo>
                      <a:pt x="36" y="282"/>
                      <a:pt x="36" y="282"/>
                      <a:pt x="35" y="281"/>
                    </a:cubicBezTo>
                    <a:cubicBezTo>
                      <a:pt x="32" y="282"/>
                      <a:pt x="30" y="283"/>
                      <a:pt x="28" y="284"/>
                    </a:cubicBezTo>
                    <a:cubicBezTo>
                      <a:pt x="24" y="286"/>
                      <a:pt x="21" y="289"/>
                      <a:pt x="24" y="295"/>
                    </a:cubicBezTo>
                    <a:cubicBezTo>
                      <a:pt x="42" y="292"/>
                      <a:pt x="69" y="301"/>
                      <a:pt x="84" y="314"/>
                    </a:cubicBezTo>
                    <a:cubicBezTo>
                      <a:pt x="86" y="316"/>
                      <a:pt x="94" y="323"/>
                      <a:pt x="91" y="330"/>
                    </a:cubicBezTo>
                    <a:cubicBezTo>
                      <a:pt x="90" y="333"/>
                      <a:pt x="87" y="337"/>
                      <a:pt x="79" y="338"/>
                    </a:cubicBezTo>
                    <a:cubicBezTo>
                      <a:pt x="65" y="339"/>
                      <a:pt x="36" y="329"/>
                      <a:pt x="20" y="311"/>
                    </a:cubicBezTo>
                    <a:cubicBezTo>
                      <a:pt x="15" y="317"/>
                      <a:pt x="23" y="330"/>
                      <a:pt x="26" y="336"/>
                    </a:cubicBezTo>
                    <a:cubicBezTo>
                      <a:pt x="28" y="338"/>
                      <a:pt x="27" y="342"/>
                      <a:pt x="25" y="344"/>
                    </a:cubicBezTo>
                    <a:cubicBezTo>
                      <a:pt x="23" y="345"/>
                      <a:pt x="20" y="345"/>
                      <a:pt x="19" y="345"/>
                    </a:cubicBezTo>
                    <a:close/>
                    <a:moveTo>
                      <a:pt x="33" y="307"/>
                    </a:moveTo>
                    <a:cubicBezTo>
                      <a:pt x="47" y="320"/>
                      <a:pt x="69" y="326"/>
                      <a:pt x="77" y="325"/>
                    </a:cubicBezTo>
                    <a:cubicBezTo>
                      <a:pt x="77" y="325"/>
                      <a:pt x="76" y="324"/>
                      <a:pt x="75" y="323"/>
                    </a:cubicBezTo>
                    <a:cubicBezTo>
                      <a:pt x="64" y="313"/>
                      <a:pt x="46" y="307"/>
                      <a:pt x="33" y="307"/>
                    </a:cubicBezTo>
                    <a:close/>
                    <a:moveTo>
                      <a:pt x="55" y="279"/>
                    </a:moveTo>
                    <a:cubicBezTo>
                      <a:pt x="69" y="287"/>
                      <a:pt x="85" y="292"/>
                      <a:pt x="91" y="292"/>
                    </a:cubicBezTo>
                    <a:cubicBezTo>
                      <a:pt x="91" y="291"/>
                      <a:pt x="91" y="291"/>
                      <a:pt x="90" y="290"/>
                    </a:cubicBezTo>
                    <a:cubicBezTo>
                      <a:pt x="87" y="284"/>
                      <a:pt x="71" y="280"/>
                      <a:pt x="55" y="279"/>
                    </a:cubicBezTo>
                    <a:close/>
                  </a:path>
                </a:pathLst>
              </a:custGeom>
              <a:solidFill>
                <a:srgbClr val="2D8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" name="Freeform 54"/>
              <p:cNvSpPr/>
              <p:nvPr/>
            </p:nvSpPr>
            <p:spPr bwMode="auto">
              <a:xfrm>
                <a:off x="3528941" y="4065588"/>
                <a:ext cx="314325" cy="468313"/>
              </a:xfrm>
              <a:custGeom>
                <a:avLst/>
                <a:gdLst>
                  <a:gd name="T0" fmla="*/ 8 w 127"/>
                  <a:gd name="T1" fmla="*/ 185 h 189"/>
                  <a:gd name="T2" fmla="*/ 21 w 127"/>
                  <a:gd name="T3" fmla="*/ 106 h 189"/>
                  <a:gd name="T4" fmla="*/ 11 w 127"/>
                  <a:gd name="T5" fmla="*/ 43 h 189"/>
                  <a:gd name="T6" fmla="*/ 13 w 127"/>
                  <a:gd name="T7" fmla="*/ 26 h 189"/>
                  <a:gd name="T8" fmla="*/ 26 w 127"/>
                  <a:gd name="T9" fmla="*/ 49 h 189"/>
                  <a:gd name="T10" fmla="*/ 56 w 127"/>
                  <a:gd name="T11" fmla="*/ 36 h 189"/>
                  <a:gd name="T12" fmla="*/ 68 w 127"/>
                  <a:gd name="T13" fmla="*/ 10 h 189"/>
                  <a:gd name="T14" fmla="*/ 76 w 127"/>
                  <a:gd name="T15" fmla="*/ 31 h 189"/>
                  <a:gd name="T16" fmla="*/ 86 w 127"/>
                  <a:gd name="T17" fmla="*/ 58 h 189"/>
                  <a:gd name="T18" fmla="*/ 104 w 127"/>
                  <a:gd name="T19" fmla="*/ 50 h 189"/>
                  <a:gd name="T20" fmla="*/ 108 w 127"/>
                  <a:gd name="T21" fmla="*/ 61 h 189"/>
                  <a:gd name="T22" fmla="*/ 95 w 127"/>
                  <a:gd name="T23" fmla="*/ 78 h 189"/>
                  <a:gd name="T24" fmla="*/ 99 w 127"/>
                  <a:gd name="T25" fmla="*/ 82 h 189"/>
                  <a:gd name="T26" fmla="*/ 109 w 127"/>
                  <a:gd name="T27" fmla="*/ 44 h 189"/>
                  <a:gd name="T28" fmla="*/ 95 w 127"/>
                  <a:gd name="T29" fmla="*/ 46 h 189"/>
                  <a:gd name="T30" fmla="*/ 86 w 127"/>
                  <a:gd name="T31" fmla="*/ 51 h 189"/>
                  <a:gd name="T32" fmla="*/ 82 w 127"/>
                  <a:gd name="T33" fmla="*/ 43 h 189"/>
                  <a:gd name="T34" fmla="*/ 71 w 127"/>
                  <a:gd name="T35" fmla="*/ 4 h 189"/>
                  <a:gd name="T36" fmla="*/ 51 w 127"/>
                  <a:gd name="T37" fmla="*/ 32 h 189"/>
                  <a:gd name="T38" fmla="*/ 39 w 127"/>
                  <a:gd name="T39" fmla="*/ 48 h 189"/>
                  <a:gd name="T40" fmla="*/ 25 w 127"/>
                  <a:gd name="T41" fmla="*/ 33 h 189"/>
                  <a:gd name="T42" fmla="*/ 14 w 127"/>
                  <a:gd name="T43" fmla="*/ 19 h 189"/>
                  <a:gd name="T44" fmla="*/ 2 w 127"/>
                  <a:gd name="T45" fmla="*/ 35 h 189"/>
                  <a:gd name="T46" fmla="*/ 12 w 127"/>
                  <a:gd name="T47" fmla="*/ 68 h 189"/>
                  <a:gd name="T48" fmla="*/ 14 w 127"/>
                  <a:gd name="T49" fmla="*/ 103 h 189"/>
                  <a:gd name="T50" fmla="*/ 7 w 127"/>
                  <a:gd name="T51" fmla="*/ 163 h 189"/>
                  <a:gd name="T52" fmla="*/ 3 w 127"/>
                  <a:gd name="T53" fmla="*/ 182 h 189"/>
                  <a:gd name="T54" fmla="*/ 8 w 127"/>
                  <a:gd name="T55" fmla="*/ 18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7" h="189">
                    <a:moveTo>
                      <a:pt x="8" y="185"/>
                    </a:moveTo>
                    <a:cubicBezTo>
                      <a:pt x="16" y="159"/>
                      <a:pt x="20" y="132"/>
                      <a:pt x="21" y="106"/>
                    </a:cubicBezTo>
                    <a:cubicBezTo>
                      <a:pt x="21" y="84"/>
                      <a:pt x="18" y="63"/>
                      <a:pt x="11" y="43"/>
                    </a:cubicBezTo>
                    <a:cubicBezTo>
                      <a:pt x="9" y="39"/>
                      <a:pt x="3" y="17"/>
                      <a:pt x="13" y="26"/>
                    </a:cubicBezTo>
                    <a:cubicBezTo>
                      <a:pt x="19" y="32"/>
                      <a:pt x="20" y="42"/>
                      <a:pt x="26" y="49"/>
                    </a:cubicBezTo>
                    <a:cubicBezTo>
                      <a:pt x="39" y="61"/>
                      <a:pt x="53" y="50"/>
                      <a:pt x="56" y="36"/>
                    </a:cubicBezTo>
                    <a:cubicBezTo>
                      <a:pt x="58" y="29"/>
                      <a:pt x="58" y="12"/>
                      <a:pt x="68" y="10"/>
                    </a:cubicBezTo>
                    <a:cubicBezTo>
                      <a:pt x="76" y="8"/>
                      <a:pt x="76" y="27"/>
                      <a:pt x="76" y="31"/>
                    </a:cubicBezTo>
                    <a:cubicBezTo>
                      <a:pt x="77" y="39"/>
                      <a:pt x="68" y="64"/>
                      <a:pt x="86" y="58"/>
                    </a:cubicBezTo>
                    <a:cubicBezTo>
                      <a:pt x="92" y="56"/>
                      <a:pt x="97" y="51"/>
                      <a:pt x="104" y="50"/>
                    </a:cubicBezTo>
                    <a:cubicBezTo>
                      <a:pt x="110" y="48"/>
                      <a:pt x="109" y="57"/>
                      <a:pt x="108" y="61"/>
                    </a:cubicBezTo>
                    <a:cubicBezTo>
                      <a:pt x="105" y="67"/>
                      <a:pt x="99" y="73"/>
                      <a:pt x="95" y="78"/>
                    </a:cubicBezTo>
                    <a:cubicBezTo>
                      <a:pt x="92" y="81"/>
                      <a:pt x="97" y="85"/>
                      <a:pt x="99" y="82"/>
                    </a:cubicBezTo>
                    <a:cubicBezTo>
                      <a:pt x="105" y="76"/>
                      <a:pt x="127" y="52"/>
                      <a:pt x="109" y="44"/>
                    </a:cubicBezTo>
                    <a:cubicBezTo>
                      <a:pt x="105" y="42"/>
                      <a:pt x="100" y="44"/>
                      <a:pt x="95" y="46"/>
                    </a:cubicBezTo>
                    <a:cubicBezTo>
                      <a:pt x="92" y="48"/>
                      <a:pt x="89" y="49"/>
                      <a:pt x="86" y="51"/>
                    </a:cubicBezTo>
                    <a:cubicBezTo>
                      <a:pt x="79" y="54"/>
                      <a:pt x="81" y="49"/>
                      <a:pt x="82" y="43"/>
                    </a:cubicBezTo>
                    <a:cubicBezTo>
                      <a:pt x="83" y="33"/>
                      <a:pt x="85" y="8"/>
                      <a:pt x="71" y="4"/>
                    </a:cubicBezTo>
                    <a:cubicBezTo>
                      <a:pt x="56" y="0"/>
                      <a:pt x="52" y="23"/>
                      <a:pt x="51" y="32"/>
                    </a:cubicBezTo>
                    <a:cubicBezTo>
                      <a:pt x="50" y="39"/>
                      <a:pt x="46" y="47"/>
                      <a:pt x="39" y="48"/>
                    </a:cubicBezTo>
                    <a:cubicBezTo>
                      <a:pt x="31" y="50"/>
                      <a:pt x="27" y="38"/>
                      <a:pt x="25" y="33"/>
                    </a:cubicBezTo>
                    <a:cubicBezTo>
                      <a:pt x="23" y="28"/>
                      <a:pt x="19" y="22"/>
                      <a:pt x="14" y="19"/>
                    </a:cubicBezTo>
                    <a:cubicBezTo>
                      <a:pt x="1" y="11"/>
                      <a:pt x="0" y="27"/>
                      <a:pt x="2" y="35"/>
                    </a:cubicBezTo>
                    <a:cubicBezTo>
                      <a:pt x="5" y="46"/>
                      <a:pt x="9" y="57"/>
                      <a:pt x="12" y="68"/>
                    </a:cubicBezTo>
                    <a:cubicBezTo>
                      <a:pt x="14" y="80"/>
                      <a:pt x="14" y="92"/>
                      <a:pt x="14" y="103"/>
                    </a:cubicBezTo>
                    <a:cubicBezTo>
                      <a:pt x="14" y="124"/>
                      <a:pt x="11" y="144"/>
                      <a:pt x="7" y="163"/>
                    </a:cubicBezTo>
                    <a:cubicBezTo>
                      <a:pt x="6" y="169"/>
                      <a:pt x="4" y="179"/>
                      <a:pt x="3" y="182"/>
                    </a:cubicBezTo>
                    <a:cubicBezTo>
                      <a:pt x="1" y="186"/>
                      <a:pt x="7" y="189"/>
                      <a:pt x="8" y="185"/>
                    </a:cubicBezTo>
                    <a:close/>
                  </a:path>
                </a:pathLst>
              </a:custGeom>
              <a:solidFill>
                <a:srgbClr val="2D8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90" name="组合 89"/>
            <p:cNvGrpSpPr/>
            <p:nvPr/>
          </p:nvGrpSpPr>
          <p:grpSpPr>
            <a:xfrm>
              <a:off x="5636093" y="3435292"/>
              <a:ext cx="465138" cy="627063"/>
              <a:chOff x="3825803" y="1795463"/>
              <a:chExt cx="465138" cy="627063"/>
            </a:xfrm>
          </p:grpSpPr>
          <p:sp>
            <p:nvSpPr>
              <p:cNvPr id="91" name="Freeform 59"/>
              <p:cNvSpPr>
                <a:spLocks noEditPoints="1"/>
              </p:cNvSpPr>
              <p:nvPr/>
            </p:nvSpPr>
            <p:spPr bwMode="auto">
              <a:xfrm>
                <a:off x="3825803" y="1795463"/>
                <a:ext cx="465138" cy="627063"/>
              </a:xfrm>
              <a:custGeom>
                <a:avLst/>
                <a:gdLst>
                  <a:gd name="T0" fmla="*/ 12 w 187"/>
                  <a:gd name="T1" fmla="*/ 252 h 253"/>
                  <a:gd name="T2" fmla="*/ 10 w 187"/>
                  <a:gd name="T3" fmla="*/ 251 h 253"/>
                  <a:gd name="T4" fmla="*/ 9 w 187"/>
                  <a:gd name="T5" fmla="*/ 220 h 253"/>
                  <a:gd name="T6" fmla="*/ 9 w 187"/>
                  <a:gd name="T7" fmla="*/ 219 h 253"/>
                  <a:gd name="T8" fmla="*/ 17 w 187"/>
                  <a:gd name="T9" fmla="*/ 199 h 253"/>
                  <a:gd name="T10" fmla="*/ 19 w 187"/>
                  <a:gd name="T11" fmla="*/ 198 h 253"/>
                  <a:gd name="T12" fmla="*/ 18 w 187"/>
                  <a:gd name="T13" fmla="*/ 186 h 253"/>
                  <a:gd name="T14" fmla="*/ 68 w 187"/>
                  <a:gd name="T15" fmla="*/ 187 h 253"/>
                  <a:gd name="T16" fmla="*/ 79 w 187"/>
                  <a:gd name="T17" fmla="*/ 191 h 253"/>
                  <a:gd name="T18" fmla="*/ 85 w 187"/>
                  <a:gd name="T19" fmla="*/ 184 h 253"/>
                  <a:gd name="T20" fmla="*/ 97 w 187"/>
                  <a:gd name="T21" fmla="*/ 165 h 253"/>
                  <a:gd name="T22" fmla="*/ 123 w 187"/>
                  <a:gd name="T23" fmla="*/ 150 h 253"/>
                  <a:gd name="T24" fmla="*/ 161 w 187"/>
                  <a:gd name="T25" fmla="*/ 123 h 253"/>
                  <a:gd name="T26" fmla="*/ 172 w 187"/>
                  <a:gd name="T27" fmla="*/ 68 h 253"/>
                  <a:gd name="T28" fmla="*/ 132 w 187"/>
                  <a:gd name="T29" fmla="*/ 29 h 253"/>
                  <a:gd name="T30" fmla="*/ 47 w 187"/>
                  <a:gd name="T31" fmla="*/ 49 h 253"/>
                  <a:gd name="T32" fmla="*/ 45 w 187"/>
                  <a:gd name="T33" fmla="*/ 116 h 253"/>
                  <a:gd name="T34" fmla="*/ 45 w 187"/>
                  <a:gd name="T35" fmla="*/ 118 h 253"/>
                  <a:gd name="T36" fmla="*/ 48 w 187"/>
                  <a:gd name="T37" fmla="*/ 169 h 253"/>
                  <a:gd name="T38" fmla="*/ 42 w 187"/>
                  <a:gd name="T39" fmla="*/ 172 h 253"/>
                  <a:gd name="T40" fmla="*/ 39 w 187"/>
                  <a:gd name="T41" fmla="*/ 166 h 253"/>
                  <a:gd name="T42" fmla="*/ 37 w 187"/>
                  <a:gd name="T43" fmla="*/ 121 h 253"/>
                  <a:gd name="T44" fmla="*/ 36 w 187"/>
                  <a:gd name="T45" fmla="*/ 120 h 253"/>
                  <a:gd name="T46" fmla="*/ 40 w 187"/>
                  <a:gd name="T47" fmla="*/ 44 h 253"/>
                  <a:gd name="T48" fmla="*/ 136 w 187"/>
                  <a:gd name="T49" fmla="*/ 20 h 253"/>
                  <a:gd name="T50" fmla="*/ 181 w 187"/>
                  <a:gd name="T51" fmla="*/ 66 h 253"/>
                  <a:gd name="T52" fmla="*/ 169 w 187"/>
                  <a:gd name="T53" fmla="*/ 128 h 253"/>
                  <a:gd name="T54" fmla="*/ 126 w 187"/>
                  <a:gd name="T55" fmla="*/ 158 h 253"/>
                  <a:gd name="T56" fmla="*/ 104 w 187"/>
                  <a:gd name="T57" fmla="*/ 171 h 253"/>
                  <a:gd name="T58" fmla="*/ 93 w 187"/>
                  <a:gd name="T59" fmla="*/ 187 h 253"/>
                  <a:gd name="T60" fmla="*/ 77 w 187"/>
                  <a:gd name="T61" fmla="*/ 200 h 253"/>
                  <a:gd name="T62" fmla="*/ 65 w 187"/>
                  <a:gd name="T63" fmla="*/ 196 h 253"/>
                  <a:gd name="T64" fmla="*/ 26 w 187"/>
                  <a:gd name="T65" fmla="*/ 190 h 253"/>
                  <a:gd name="T66" fmla="*/ 29 w 187"/>
                  <a:gd name="T67" fmla="*/ 196 h 253"/>
                  <a:gd name="T68" fmla="*/ 30 w 187"/>
                  <a:gd name="T69" fmla="*/ 196 h 253"/>
                  <a:gd name="T70" fmla="*/ 75 w 187"/>
                  <a:gd name="T71" fmla="*/ 210 h 253"/>
                  <a:gd name="T72" fmla="*/ 74 w 187"/>
                  <a:gd name="T73" fmla="*/ 222 h 253"/>
                  <a:gd name="T74" fmla="*/ 28 w 187"/>
                  <a:gd name="T75" fmla="*/ 207 h 253"/>
                  <a:gd name="T76" fmla="*/ 26 w 187"/>
                  <a:gd name="T77" fmla="*/ 206 h 253"/>
                  <a:gd name="T78" fmla="*/ 21 w 187"/>
                  <a:gd name="T79" fmla="*/ 208 h 253"/>
                  <a:gd name="T80" fmla="*/ 18 w 187"/>
                  <a:gd name="T81" fmla="*/ 216 h 253"/>
                  <a:gd name="T82" fmla="*/ 61 w 187"/>
                  <a:gd name="T83" fmla="*/ 232 h 253"/>
                  <a:gd name="T84" fmla="*/ 66 w 187"/>
                  <a:gd name="T85" fmla="*/ 244 h 253"/>
                  <a:gd name="T86" fmla="*/ 57 w 187"/>
                  <a:gd name="T87" fmla="*/ 249 h 253"/>
                  <a:gd name="T88" fmla="*/ 14 w 187"/>
                  <a:gd name="T89" fmla="*/ 227 h 253"/>
                  <a:gd name="T90" fmla="*/ 18 w 187"/>
                  <a:gd name="T91" fmla="*/ 246 h 253"/>
                  <a:gd name="T92" fmla="*/ 17 w 187"/>
                  <a:gd name="T93" fmla="*/ 252 h 253"/>
                  <a:gd name="T94" fmla="*/ 12 w 187"/>
                  <a:gd name="T95" fmla="*/ 252 h 253"/>
                  <a:gd name="T96" fmla="*/ 24 w 187"/>
                  <a:gd name="T97" fmla="*/ 225 h 253"/>
                  <a:gd name="T98" fmla="*/ 56 w 187"/>
                  <a:gd name="T99" fmla="*/ 240 h 253"/>
                  <a:gd name="T100" fmla="*/ 55 w 187"/>
                  <a:gd name="T101" fmla="*/ 238 h 253"/>
                  <a:gd name="T102" fmla="*/ 24 w 187"/>
                  <a:gd name="T103" fmla="*/ 225 h 253"/>
                  <a:gd name="T104" fmla="*/ 41 w 187"/>
                  <a:gd name="T105" fmla="*/ 205 h 253"/>
                  <a:gd name="T106" fmla="*/ 68 w 187"/>
                  <a:gd name="T107" fmla="*/ 215 h 253"/>
                  <a:gd name="T108" fmla="*/ 67 w 187"/>
                  <a:gd name="T109" fmla="*/ 214 h 253"/>
                  <a:gd name="T110" fmla="*/ 41 w 187"/>
                  <a:gd name="T111" fmla="*/ 205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87" h="253">
                    <a:moveTo>
                      <a:pt x="12" y="252"/>
                    </a:moveTo>
                    <a:cubicBezTo>
                      <a:pt x="11" y="252"/>
                      <a:pt x="11" y="251"/>
                      <a:pt x="10" y="251"/>
                    </a:cubicBezTo>
                    <a:cubicBezTo>
                      <a:pt x="0" y="233"/>
                      <a:pt x="4" y="224"/>
                      <a:pt x="9" y="220"/>
                    </a:cubicBezTo>
                    <a:cubicBezTo>
                      <a:pt x="9" y="220"/>
                      <a:pt x="9" y="219"/>
                      <a:pt x="9" y="219"/>
                    </a:cubicBezTo>
                    <a:cubicBezTo>
                      <a:pt x="6" y="211"/>
                      <a:pt x="9" y="204"/>
                      <a:pt x="17" y="199"/>
                    </a:cubicBezTo>
                    <a:cubicBezTo>
                      <a:pt x="18" y="199"/>
                      <a:pt x="18" y="199"/>
                      <a:pt x="19" y="198"/>
                    </a:cubicBezTo>
                    <a:cubicBezTo>
                      <a:pt x="16" y="193"/>
                      <a:pt x="16" y="189"/>
                      <a:pt x="18" y="186"/>
                    </a:cubicBezTo>
                    <a:cubicBezTo>
                      <a:pt x="26" y="170"/>
                      <a:pt x="51" y="180"/>
                      <a:pt x="68" y="187"/>
                    </a:cubicBezTo>
                    <a:cubicBezTo>
                      <a:pt x="73" y="189"/>
                      <a:pt x="77" y="191"/>
                      <a:pt x="79" y="191"/>
                    </a:cubicBezTo>
                    <a:cubicBezTo>
                      <a:pt x="81" y="191"/>
                      <a:pt x="81" y="191"/>
                      <a:pt x="85" y="184"/>
                    </a:cubicBezTo>
                    <a:cubicBezTo>
                      <a:pt x="88" y="178"/>
                      <a:pt x="91" y="172"/>
                      <a:pt x="97" y="165"/>
                    </a:cubicBezTo>
                    <a:cubicBezTo>
                      <a:pt x="104" y="156"/>
                      <a:pt x="114" y="153"/>
                      <a:pt x="123" y="150"/>
                    </a:cubicBezTo>
                    <a:cubicBezTo>
                      <a:pt x="136" y="145"/>
                      <a:pt x="149" y="141"/>
                      <a:pt x="161" y="123"/>
                    </a:cubicBezTo>
                    <a:cubicBezTo>
                      <a:pt x="173" y="104"/>
                      <a:pt x="177" y="85"/>
                      <a:pt x="172" y="68"/>
                    </a:cubicBezTo>
                    <a:cubicBezTo>
                      <a:pt x="167" y="51"/>
                      <a:pt x="153" y="37"/>
                      <a:pt x="132" y="29"/>
                    </a:cubicBezTo>
                    <a:cubicBezTo>
                      <a:pt x="91" y="11"/>
                      <a:pt x="60" y="28"/>
                      <a:pt x="47" y="49"/>
                    </a:cubicBezTo>
                    <a:cubicBezTo>
                      <a:pt x="28" y="79"/>
                      <a:pt x="38" y="100"/>
                      <a:pt x="45" y="116"/>
                    </a:cubicBezTo>
                    <a:cubicBezTo>
                      <a:pt x="45" y="118"/>
                      <a:pt x="45" y="118"/>
                      <a:pt x="45" y="118"/>
                    </a:cubicBezTo>
                    <a:cubicBezTo>
                      <a:pt x="54" y="137"/>
                      <a:pt x="52" y="159"/>
                      <a:pt x="48" y="169"/>
                    </a:cubicBezTo>
                    <a:cubicBezTo>
                      <a:pt x="47" y="171"/>
                      <a:pt x="44" y="173"/>
                      <a:pt x="42" y="172"/>
                    </a:cubicBezTo>
                    <a:cubicBezTo>
                      <a:pt x="40" y="171"/>
                      <a:pt x="38" y="168"/>
                      <a:pt x="39" y="166"/>
                    </a:cubicBezTo>
                    <a:cubicBezTo>
                      <a:pt x="42" y="157"/>
                      <a:pt x="45" y="138"/>
                      <a:pt x="37" y="121"/>
                    </a:cubicBezTo>
                    <a:cubicBezTo>
                      <a:pt x="36" y="120"/>
                      <a:pt x="36" y="120"/>
                      <a:pt x="36" y="120"/>
                    </a:cubicBezTo>
                    <a:cubicBezTo>
                      <a:pt x="29" y="104"/>
                      <a:pt x="17" y="78"/>
                      <a:pt x="40" y="44"/>
                    </a:cubicBezTo>
                    <a:cubicBezTo>
                      <a:pt x="55" y="20"/>
                      <a:pt x="89" y="0"/>
                      <a:pt x="136" y="20"/>
                    </a:cubicBezTo>
                    <a:cubicBezTo>
                      <a:pt x="159" y="30"/>
                      <a:pt x="175" y="46"/>
                      <a:pt x="181" y="66"/>
                    </a:cubicBezTo>
                    <a:cubicBezTo>
                      <a:pt x="187" y="85"/>
                      <a:pt x="183" y="107"/>
                      <a:pt x="169" y="128"/>
                    </a:cubicBezTo>
                    <a:cubicBezTo>
                      <a:pt x="155" y="148"/>
                      <a:pt x="140" y="154"/>
                      <a:pt x="126" y="158"/>
                    </a:cubicBezTo>
                    <a:cubicBezTo>
                      <a:pt x="117" y="161"/>
                      <a:pt x="110" y="164"/>
                      <a:pt x="104" y="171"/>
                    </a:cubicBezTo>
                    <a:cubicBezTo>
                      <a:pt x="99" y="177"/>
                      <a:pt x="96" y="183"/>
                      <a:pt x="93" y="187"/>
                    </a:cubicBezTo>
                    <a:cubicBezTo>
                      <a:pt x="90" y="195"/>
                      <a:pt x="87" y="202"/>
                      <a:pt x="77" y="200"/>
                    </a:cubicBezTo>
                    <a:cubicBezTo>
                      <a:pt x="74" y="199"/>
                      <a:pt x="70" y="198"/>
                      <a:pt x="65" y="196"/>
                    </a:cubicBezTo>
                    <a:cubicBezTo>
                      <a:pt x="53" y="191"/>
                      <a:pt x="30" y="182"/>
                      <a:pt x="26" y="190"/>
                    </a:cubicBezTo>
                    <a:cubicBezTo>
                      <a:pt x="26" y="191"/>
                      <a:pt x="26" y="193"/>
                      <a:pt x="29" y="196"/>
                    </a:cubicBezTo>
                    <a:cubicBezTo>
                      <a:pt x="29" y="196"/>
                      <a:pt x="29" y="196"/>
                      <a:pt x="30" y="196"/>
                    </a:cubicBezTo>
                    <a:cubicBezTo>
                      <a:pt x="47" y="194"/>
                      <a:pt x="70" y="199"/>
                      <a:pt x="75" y="210"/>
                    </a:cubicBezTo>
                    <a:cubicBezTo>
                      <a:pt x="79" y="217"/>
                      <a:pt x="76" y="221"/>
                      <a:pt x="74" y="222"/>
                    </a:cubicBezTo>
                    <a:cubicBezTo>
                      <a:pt x="66" y="230"/>
                      <a:pt x="39" y="216"/>
                      <a:pt x="28" y="207"/>
                    </a:cubicBezTo>
                    <a:cubicBezTo>
                      <a:pt x="27" y="207"/>
                      <a:pt x="27" y="206"/>
                      <a:pt x="26" y="206"/>
                    </a:cubicBezTo>
                    <a:cubicBezTo>
                      <a:pt x="24" y="206"/>
                      <a:pt x="22" y="207"/>
                      <a:pt x="21" y="208"/>
                    </a:cubicBezTo>
                    <a:cubicBezTo>
                      <a:pt x="18" y="209"/>
                      <a:pt x="16" y="211"/>
                      <a:pt x="18" y="216"/>
                    </a:cubicBezTo>
                    <a:cubicBezTo>
                      <a:pt x="31" y="214"/>
                      <a:pt x="51" y="221"/>
                      <a:pt x="61" y="232"/>
                    </a:cubicBezTo>
                    <a:cubicBezTo>
                      <a:pt x="63" y="233"/>
                      <a:pt x="68" y="239"/>
                      <a:pt x="66" y="244"/>
                    </a:cubicBezTo>
                    <a:cubicBezTo>
                      <a:pt x="65" y="246"/>
                      <a:pt x="63" y="249"/>
                      <a:pt x="57" y="249"/>
                    </a:cubicBezTo>
                    <a:cubicBezTo>
                      <a:pt x="47" y="249"/>
                      <a:pt x="25" y="242"/>
                      <a:pt x="14" y="227"/>
                    </a:cubicBezTo>
                    <a:cubicBezTo>
                      <a:pt x="10" y="232"/>
                      <a:pt x="16" y="242"/>
                      <a:pt x="18" y="246"/>
                    </a:cubicBezTo>
                    <a:cubicBezTo>
                      <a:pt x="19" y="248"/>
                      <a:pt x="19" y="251"/>
                      <a:pt x="17" y="252"/>
                    </a:cubicBezTo>
                    <a:cubicBezTo>
                      <a:pt x="15" y="253"/>
                      <a:pt x="13" y="253"/>
                      <a:pt x="12" y="252"/>
                    </a:cubicBezTo>
                    <a:close/>
                    <a:moveTo>
                      <a:pt x="24" y="225"/>
                    </a:moveTo>
                    <a:cubicBezTo>
                      <a:pt x="34" y="235"/>
                      <a:pt x="50" y="240"/>
                      <a:pt x="56" y="240"/>
                    </a:cubicBezTo>
                    <a:cubicBezTo>
                      <a:pt x="56" y="239"/>
                      <a:pt x="55" y="239"/>
                      <a:pt x="55" y="238"/>
                    </a:cubicBezTo>
                    <a:cubicBezTo>
                      <a:pt x="47" y="230"/>
                      <a:pt x="34" y="226"/>
                      <a:pt x="24" y="225"/>
                    </a:cubicBezTo>
                    <a:close/>
                    <a:moveTo>
                      <a:pt x="41" y="205"/>
                    </a:moveTo>
                    <a:cubicBezTo>
                      <a:pt x="51" y="211"/>
                      <a:pt x="63" y="215"/>
                      <a:pt x="68" y="215"/>
                    </a:cubicBezTo>
                    <a:cubicBezTo>
                      <a:pt x="67" y="215"/>
                      <a:pt x="67" y="215"/>
                      <a:pt x="67" y="214"/>
                    </a:cubicBezTo>
                    <a:cubicBezTo>
                      <a:pt x="65" y="210"/>
                      <a:pt x="53" y="206"/>
                      <a:pt x="41" y="205"/>
                    </a:cubicBezTo>
                    <a:close/>
                  </a:path>
                </a:pathLst>
              </a:custGeom>
              <a:solidFill>
                <a:srgbClr val="FD96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" name="Freeform 60"/>
              <p:cNvSpPr/>
              <p:nvPr/>
            </p:nvSpPr>
            <p:spPr bwMode="auto">
              <a:xfrm>
                <a:off x="3968678" y="1922463"/>
                <a:ext cx="239713" cy="341313"/>
              </a:xfrm>
              <a:custGeom>
                <a:avLst/>
                <a:gdLst>
                  <a:gd name="T0" fmla="*/ 5 w 97"/>
                  <a:gd name="T1" fmla="*/ 135 h 138"/>
                  <a:gd name="T2" fmla="*/ 17 w 97"/>
                  <a:gd name="T3" fmla="*/ 77 h 138"/>
                  <a:gd name="T4" fmla="*/ 12 w 97"/>
                  <a:gd name="T5" fmla="*/ 30 h 138"/>
                  <a:gd name="T6" fmla="*/ 13 w 97"/>
                  <a:gd name="T7" fmla="*/ 18 h 138"/>
                  <a:gd name="T8" fmla="*/ 23 w 97"/>
                  <a:gd name="T9" fmla="*/ 35 h 138"/>
                  <a:gd name="T10" fmla="*/ 45 w 97"/>
                  <a:gd name="T11" fmla="*/ 27 h 138"/>
                  <a:gd name="T12" fmla="*/ 55 w 97"/>
                  <a:gd name="T13" fmla="*/ 7 h 138"/>
                  <a:gd name="T14" fmla="*/ 61 w 97"/>
                  <a:gd name="T15" fmla="*/ 23 h 138"/>
                  <a:gd name="T16" fmla="*/ 66 w 97"/>
                  <a:gd name="T17" fmla="*/ 44 h 138"/>
                  <a:gd name="T18" fmla="*/ 80 w 97"/>
                  <a:gd name="T19" fmla="*/ 38 h 138"/>
                  <a:gd name="T20" fmla="*/ 83 w 97"/>
                  <a:gd name="T21" fmla="*/ 47 h 138"/>
                  <a:gd name="T22" fmla="*/ 72 w 97"/>
                  <a:gd name="T23" fmla="*/ 59 h 138"/>
                  <a:gd name="T24" fmla="*/ 76 w 97"/>
                  <a:gd name="T25" fmla="*/ 62 h 138"/>
                  <a:gd name="T26" fmla="*/ 85 w 97"/>
                  <a:gd name="T27" fmla="*/ 34 h 138"/>
                  <a:gd name="T28" fmla="*/ 74 w 97"/>
                  <a:gd name="T29" fmla="*/ 35 h 138"/>
                  <a:gd name="T30" fmla="*/ 67 w 97"/>
                  <a:gd name="T31" fmla="*/ 39 h 138"/>
                  <a:gd name="T32" fmla="*/ 64 w 97"/>
                  <a:gd name="T33" fmla="*/ 33 h 138"/>
                  <a:gd name="T34" fmla="*/ 57 w 97"/>
                  <a:gd name="T35" fmla="*/ 3 h 138"/>
                  <a:gd name="T36" fmla="*/ 42 w 97"/>
                  <a:gd name="T37" fmla="*/ 24 h 138"/>
                  <a:gd name="T38" fmla="*/ 32 w 97"/>
                  <a:gd name="T39" fmla="*/ 35 h 138"/>
                  <a:gd name="T40" fmla="*/ 22 w 97"/>
                  <a:gd name="T41" fmla="*/ 24 h 138"/>
                  <a:gd name="T42" fmla="*/ 14 w 97"/>
                  <a:gd name="T43" fmla="*/ 13 h 138"/>
                  <a:gd name="T44" fmla="*/ 5 w 97"/>
                  <a:gd name="T45" fmla="*/ 24 h 138"/>
                  <a:gd name="T46" fmla="*/ 11 w 97"/>
                  <a:gd name="T47" fmla="*/ 49 h 138"/>
                  <a:gd name="T48" fmla="*/ 12 w 97"/>
                  <a:gd name="T49" fmla="*/ 75 h 138"/>
                  <a:gd name="T50" fmla="*/ 5 w 97"/>
                  <a:gd name="T51" fmla="*/ 119 h 138"/>
                  <a:gd name="T52" fmla="*/ 1 w 97"/>
                  <a:gd name="T53" fmla="*/ 133 h 138"/>
                  <a:gd name="T54" fmla="*/ 5 w 97"/>
                  <a:gd name="T55" fmla="*/ 135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7" h="138">
                    <a:moveTo>
                      <a:pt x="5" y="135"/>
                    </a:moveTo>
                    <a:cubicBezTo>
                      <a:pt x="12" y="117"/>
                      <a:pt x="16" y="97"/>
                      <a:pt x="17" y="77"/>
                    </a:cubicBezTo>
                    <a:cubicBezTo>
                      <a:pt x="18" y="61"/>
                      <a:pt x="16" y="46"/>
                      <a:pt x="12" y="30"/>
                    </a:cubicBezTo>
                    <a:cubicBezTo>
                      <a:pt x="11" y="27"/>
                      <a:pt x="6" y="11"/>
                      <a:pt x="13" y="18"/>
                    </a:cubicBezTo>
                    <a:cubicBezTo>
                      <a:pt x="18" y="23"/>
                      <a:pt x="18" y="30"/>
                      <a:pt x="23" y="35"/>
                    </a:cubicBezTo>
                    <a:cubicBezTo>
                      <a:pt x="32" y="45"/>
                      <a:pt x="42" y="37"/>
                      <a:pt x="45" y="27"/>
                    </a:cubicBezTo>
                    <a:cubicBezTo>
                      <a:pt x="47" y="22"/>
                      <a:pt x="48" y="9"/>
                      <a:pt x="55" y="7"/>
                    </a:cubicBezTo>
                    <a:cubicBezTo>
                      <a:pt x="61" y="6"/>
                      <a:pt x="61" y="20"/>
                      <a:pt x="61" y="23"/>
                    </a:cubicBezTo>
                    <a:cubicBezTo>
                      <a:pt x="60" y="29"/>
                      <a:pt x="54" y="48"/>
                      <a:pt x="66" y="44"/>
                    </a:cubicBezTo>
                    <a:cubicBezTo>
                      <a:pt x="71" y="42"/>
                      <a:pt x="75" y="39"/>
                      <a:pt x="80" y="38"/>
                    </a:cubicBezTo>
                    <a:cubicBezTo>
                      <a:pt x="85" y="37"/>
                      <a:pt x="84" y="44"/>
                      <a:pt x="83" y="47"/>
                    </a:cubicBezTo>
                    <a:cubicBezTo>
                      <a:pt x="80" y="51"/>
                      <a:pt x="76" y="55"/>
                      <a:pt x="72" y="59"/>
                    </a:cubicBezTo>
                    <a:cubicBezTo>
                      <a:pt x="70" y="61"/>
                      <a:pt x="74" y="64"/>
                      <a:pt x="76" y="62"/>
                    </a:cubicBezTo>
                    <a:cubicBezTo>
                      <a:pt x="80" y="58"/>
                      <a:pt x="97" y="41"/>
                      <a:pt x="85" y="34"/>
                    </a:cubicBezTo>
                    <a:cubicBezTo>
                      <a:pt x="81" y="33"/>
                      <a:pt x="77" y="34"/>
                      <a:pt x="74" y="35"/>
                    </a:cubicBezTo>
                    <a:cubicBezTo>
                      <a:pt x="72" y="36"/>
                      <a:pt x="69" y="38"/>
                      <a:pt x="67" y="39"/>
                    </a:cubicBezTo>
                    <a:cubicBezTo>
                      <a:pt x="62" y="41"/>
                      <a:pt x="63" y="37"/>
                      <a:pt x="64" y="33"/>
                    </a:cubicBezTo>
                    <a:cubicBezTo>
                      <a:pt x="66" y="25"/>
                      <a:pt x="68" y="7"/>
                      <a:pt x="57" y="3"/>
                    </a:cubicBezTo>
                    <a:cubicBezTo>
                      <a:pt x="47" y="0"/>
                      <a:pt x="43" y="17"/>
                      <a:pt x="42" y="24"/>
                    </a:cubicBezTo>
                    <a:cubicBezTo>
                      <a:pt x="41" y="28"/>
                      <a:pt x="37" y="34"/>
                      <a:pt x="32" y="35"/>
                    </a:cubicBezTo>
                    <a:cubicBezTo>
                      <a:pt x="26" y="36"/>
                      <a:pt x="24" y="27"/>
                      <a:pt x="22" y="24"/>
                    </a:cubicBezTo>
                    <a:cubicBezTo>
                      <a:pt x="21" y="19"/>
                      <a:pt x="18" y="15"/>
                      <a:pt x="14" y="13"/>
                    </a:cubicBezTo>
                    <a:cubicBezTo>
                      <a:pt x="6" y="6"/>
                      <a:pt x="4" y="18"/>
                      <a:pt x="5" y="24"/>
                    </a:cubicBezTo>
                    <a:cubicBezTo>
                      <a:pt x="7" y="33"/>
                      <a:pt x="10" y="41"/>
                      <a:pt x="11" y="49"/>
                    </a:cubicBezTo>
                    <a:cubicBezTo>
                      <a:pt x="13" y="58"/>
                      <a:pt x="13" y="67"/>
                      <a:pt x="12" y="75"/>
                    </a:cubicBezTo>
                    <a:cubicBezTo>
                      <a:pt x="12" y="90"/>
                      <a:pt x="9" y="105"/>
                      <a:pt x="5" y="119"/>
                    </a:cubicBezTo>
                    <a:cubicBezTo>
                      <a:pt x="4" y="123"/>
                      <a:pt x="2" y="131"/>
                      <a:pt x="1" y="133"/>
                    </a:cubicBezTo>
                    <a:cubicBezTo>
                      <a:pt x="0" y="136"/>
                      <a:pt x="4" y="138"/>
                      <a:pt x="5" y="135"/>
                    </a:cubicBezTo>
                    <a:close/>
                  </a:path>
                </a:pathLst>
              </a:custGeom>
              <a:solidFill>
                <a:srgbClr val="FD96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93" name="组合 92"/>
            <p:cNvGrpSpPr/>
            <p:nvPr/>
          </p:nvGrpSpPr>
          <p:grpSpPr>
            <a:xfrm>
              <a:off x="9077040" y="3130030"/>
              <a:ext cx="1858963" cy="1768475"/>
              <a:chOff x="1498528" y="2743200"/>
              <a:chExt cx="1858963" cy="1768475"/>
            </a:xfrm>
          </p:grpSpPr>
          <p:sp>
            <p:nvSpPr>
              <p:cNvPr id="94" name="Freeform 47"/>
              <p:cNvSpPr>
                <a:spLocks noEditPoints="1"/>
              </p:cNvSpPr>
              <p:nvPr/>
            </p:nvSpPr>
            <p:spPr bwMode="auto">
              <a:xfrm>
                <a:off x="2422453" y="2790825"/>
                <a:ext cx="935038" cy="1563688"/>
              </a:xfrm>
              <a:custGeom>
                <a:avLst/>
                <a:gdLst>
                  <a:gd name="T0" fmla="*/ 188 w 377"/>
                  <a:gd name="T1" fmla="*/ 631 h 631"/>
                  <a:gd name="T2" fmla="*/ 182 w 377"/>
                  <a:gd name="T3" fmla="*/ 629 h 631"/>
                  <a:gd name="T4" fmla="*/ 144 w 377"/>
                  <a:gd name="T5" fmla="*/ 567 h 631"/>
                  <a:gd name="T6" fmla="*/ 145 w 377"/>
                  <a:gd name="T7" fmla="*/ 566 h 631"/>
                  <a:gd name="T8" fmla="*/ 138 w 377"/>
                  <a:gd name="T9" fmla="*/ 516 h 631"/>
                  <a:gd name="T10" fmla="*/ 142 w 377"/>
                  <a:gd name="T11" fmla="*/ 510 h 631"/>
                  <a:gd name="T12" fmla="*/ 125 w 377"/>
                  <a:gd name="T13" fmla="*/ 487 h 631"/>
                  <a:gd name="T14" fmla="*/ 231 w 377"/>
                  <a:gd name="T15" fmla="*/ 431 h 631"/>
                  <a:gd name="T16" fmla="*/ 258 w 377"/>
                  <a:gd name="T17" fmla="*/ 427 h 631"/>
                  <a:gd name="T18" fmla="*/ 262 w 377"/>
                  <a:gd name="T19" fmla="*/ 404 h 631"/>
                  <a:gd name="T20" fmla="*/ 265 w 377"/>
                  <a:gd name="T21" fmla="*/ 352 h 631"/>
                  <a:gd name="T22" fmla="*/ 303 w 377"/>
                  <a:gd name="T23" fmla="*/ 290 h 631"/>
                  <a:gd name="T24" fmla="*/ 351 w 377"/>
                  <a:gd name="T25" fmla="*/ 191 h 631"/>
                  <a:gd name="T26" fmla="*/ 311 w 377"/>
                  <a:gd name="T27" fmla="*/ 65 h 631"/>
                  <a:gd name="T28" fmla="*/ 184 w 377"/>
                  <a:gd name="T29" fmla="*/ 27 h 631"/>
                  <a:gd name="T30" fmla="*/ 29 w 377"/>
                  <a:gd name="T31" fmla="*/ 166 h 631"/>
                  <a:gd name="T32" fmla="*/ 100 w 377"/>
                  <a:gd name="T33" fmla="*/ 309 h 631"/>
                  <a:gd name="T34" fmla="*/ 104 w 377"/>
                  <a:gd name="T35" fmla="*/ 312 h 631"/>
                  <a:gd name="T36" fmla="*/ 168 w 377"/>
                  <a:gd name="T37" fmla="*/ 417 h 631"/>
                  <a:gd name="T38" fmla="*/ 158 w 377"/>
                  <a:gd name="T39" fmla="*/ 429 h 631"/>
                  <a:gd name="T40" fmla="*/ 146 w 377"/>
                  <a:gd name="T41" fmla="*/ 419 h 631"/>
                  <a:gd name="T42" fmla="*/ 91 w 377"/>
                  <a:gd name="T43" fmla="*/ 330 h 631"/>
                  <a:gd name="T44" fmla="*/ 87 w 377"/>
                  <a:gd name="T45" fmla="*/ 327 h 631"/>
                  <a:gd name="T46" fmla="*/ 7 w 377"/>
                  <a:gd name="T47" fmla="*/ 165 h 631"/>
                  <a:gd name="T48" fmla="*/ 182 w 377"/>
                  <a:gd name="T49" fmla="*/ 5 h 631"/>
                  <a:gd name="T50" fmla="*/ 327 w 377"/>
                  <a:gd name="T51" fmla="*/ 49 h 631"/>
                  <a:gd name="T52" fmla="*/ 373 w 377"/>
                  <a:gd name="T53" fmla="*/ 193 h 631"/>
                  <a:gd name="T54" fmla="*/ 319 w 377"/>
                  <a:gd name="T55" fmla="*/ 304 h 631"/>
                  <a:gd name="T56" fmla="*/ 286 w 377"/>
                  <a:gd name="T57" fmla="*/ 356 h 631"/>
                  <a:gd name="T58" fmla="*/ 284 w 377"/>
                  <a:gd name="T59" fmla="*/ 403 h 631"/>
                  <a:gd name="T60" fmla="*/ 264 w 377"/>
                  <a:gd name="T61" fmla="*/ 448 h 631"/>
                  <a:gd name="T62" fmla="*/ 234 w 377"/>
                  <a:gd name="T63" fmla="*/ 453 h 631"/>
                  <a:gd name="T64" fmla="*/ 147 w 377"/>
                  <a:gd name="T65" fmla="*/ 486 h 631"/>
                  <a:gd name="T66" fmla="*/ 159 w 377"/>
                  <a:gd name="T67" fmla="*/ 494 h 631"/>
                  <a:gd name="T68" fmla="*/ 160 w 377"/>
                  <a:gd name="T69" fmla="*/ 494 h 631"/>
                  <a:gd name="T70" fmla="*/ 271 w 377"/>
                  <a:gd name="T71" fmla="*/ 470 h 631"/>
                  <a:gd name="T72" fmla="*/ 284 w 377"/>
                  <a:gd name="T73" fmla="*/ 497 h 631"/>
                  <a:gd name="T74" fmla="*/ 169 w 377"/>
                  <a:gd name="T75" fmla="*/ 519 h 631"/>
                  <a:gd name="T76" fmla="*/ 165 w 377"/>
                  <a:gd name="T77" fmla="*/ 518 h 631"/>
                  <a:gd name="T78" fmla="*/ 156 w 377"/>
                  <a:gd name="T79" fmla="*/ 528 h 631"/>
                  <a:gd name="T80" fmla="*/ 159 w 377"/>
                  <a:gd name="T81" fmla="*/ 549 h 631"/>
                  <a:gd name="T82" fmla="*/ 267 w 377"/>
                  <a:gd name="T83" fmla="*/ 532 h 631"/>
                  <a:gd name="T84" fmla="*/ 292 w 377"/>
                  <a:gd name="T85" fmla="*/ 552 h 631"/>
                  <a:gd name="T86" fmla="*/ 279 w 377"/>
                  <a:gd name="T87" fmla="*/ 573 h 631"/>
                  <a:gd name="T88" fmla="*/ 164 w 377"/>
                  <a:gd name="T89" fmla="*/ 577 h 631"/>
                  <a:gd name="T90" fmla="*/ 194 w 377"/>
                  <a:gd name="T91" fmla="*/ 611 h 631"/>
                  <a:gd name="T92" fmla="*/ 197 w 377"/>
                  <a:gd name="T93" fmla="*/ 626 h 631"/>
                  <a:gd name="T94" fmla="*/ 188 w 377"/>
                  <a:gd name="T95" fmla="*/ 631 h 631"/>
                  <a:gd name="T96" fmla="*/ 183 w 377"/>
                  <a:gd name="T97" fmla="*/ 560 h 631"/>
                  <a:gd name="T98" fmla="*/ 266 w 377"/>
                  <a:gd name="T99" fmla="*/ 555 h 631"/>
                  <a:gd name="T100" fmla="*/ 261 w 377"/>
                  <a:gd name="T101" fmla="*/ 553 h 631"/>
                  <a:gd name="T102" fmla="*/ 183 w 377"/>
                  <a:gd name="T103" fmla="*/ 560 h 631"/>
                  <a:gd name="T104" fmla="*/ 196 w 377"/>
                  <a:gd name="T105" fmla="*/ 499 h 631"/>
                  <a:gd name="T106" fmla="*/ 262 w 377"/>
                  <a:gd name="T107" fmla="*/ 490 h 631"/>
                  <a:gd name="T108" fmla="*/ 259 w 377"/>
                  <a:gd name="T109" fmla="*/ 489 h 631"/>
                  <a:gd name="T110" fmla="*/ 196 w 377"/>
                  <a:gd name="T111" fmla="*/ 499 h 6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77" h="631">
                    <a:moveTo>
                      <a:pt x="188" y="631"/>
                    </a:moveTo>
                    <a:cubicBezTo>
                      <a:pt x="186" y="631"/>
                      <a:pt x="184" y="631"/>
                      <a:pt x="182" y="629"/>
                    </a:cubicBezTo>
                    <a:cubicBezTo>
                      <a:pt x="140" y="604"/>
                      <a:pt x="138" y="581"/>
                      <a:pt x="144" y="567"/>
                    </a:cubicBezTo>
                    <a:cubicBezTo>
                      <a:pt x="145" y="566"/>
                      <a:pt x="145" y="566"/>
                      <a:pt x="145" y="566"/>
                    </a:cubicBezTo>
                    <a:cubicBezTo>
                      <a:pt x="128" y="552"/>
                      <a:pt x="125" y="533"/>
                      <a:pt x="138" y="516"/>
                    </a:cubicBezTo>
                    <a:cubicBezTo>
                      <a:pt x="139" y="514"/>
                      <a:pt x="140" y="512"/>
                      <a:pt x="142" y="510"/>
                    </a:cubicBezTo>
                    <a:cubicBezTo>
                      <a:pt x="129" y="503"/>
                      <a:pt x="125" y="494"/>
                      <a:pt x="125" y="487"/>
                    </a:cubicBezTo>
                    <a:cubicBezTo>
                      <a:pt x="123" y="444"/>
                      <a:pt x="188" y="436"/>
                      <a:pt x="231" y="431"/>
                    </a:cubicBezTo>
                    <a:cubicBezTo>
                      <a:pt x="242" y="430"/>
                      <a:pt x="253" y="428"/>
                      <a:pt x="258" y="427"/>
                    </a:cubicBezTo>
                    <a:cubicBezTo>
                      <a:pt x="262" y="425"/>
                      <a:pt x="263" y="424"/>
                      <a:pt x="262" y="404"/>
                    </a:cubicBezTo>
                    <a:cubicBezTo>
                      <a:pt x="261" y="391"/>
                      <a:pt x="260" y="373"/>
                      <a:pt x="265" y="352"/>
                    </a:cubicBezTo>
                    <a:cubicBezTo>
                      <a:pt x="271" y="325"/>
                      <a:pt x="286" y="308"/>
                      <a:pt x="303" y="290"/>
                    </a:cubicBezTo>
                    <a:cubicBezTo>
                      <a:pt x="324" y="266"/>
                      <a:pt x="347" y="241"/>
                      <a:pt x="351" y="191"/>
                    </a:cubicBezTo>
                    <a:cubicBezTo>
                      <a:pt x="355" y="138"/>
                      <a:pt x="341" y="94"/>
                      <a:pt x="311" y="65"/>
                    </a:cubicBezTo>
                    <a:cubicBezTo>
                      <a:pt x="281" y="35"/>
                      <a:pt x="236" y="22"/>
                      <a:pt x="184" y="27"/>
                    </a:cubicBezTo>
                    <a:cubicBezTo>
                      <a:pt x="76" y="38"/>
                      <a:pt x="33" y="109"/>
                      <a:pt x="29" y="166"/>
                    </a:cubicBezTo>
                    <a:cubicBezTo>
                      <a:pt x="23" y="252"/>
                      <a:pt x="68" y="285"/>
                      <a:pt x="100" y="309"/>
                    </a:cubicBezTo>
                    <a:cubicBezTo>
                      <a:pt x="104" y="312"/>
                      <a:pt x="104" y="312"/>
                      <a:pt x="104" y="312"/>
                    </a:cubicBezTo>
                    <a:cubicBezTo>
                      <a:pt x="145" y="343"/>
                      <a:pt x="164" y="391"/>
                      <a:pt x="168" y="417"/>
                    </a:cubicBezTo>
                    <a:cubicBezTo>
                      <a:pt x="169" y="423"/>
                      <a:pt x="164" y="428"/>
                      <a:pt x="158" y="429"/>
                    </a:cubicBezTo>
                    <a:cubicBezTo>
                      <a:pt x="152" y="430"/>
                      <a:pt x="147" y="425"/>
                      <a:pt x="146" y="419"/>
                    </a:cubicBezTo>
                    <a:cubicBezTo>
                      <a:pt x="143" y="399"/>
                      <a:pt x="126" y="356"/>
                      <a:pt x="91" y="330"/>
                    </a:cubicBezTo>
                    <a:cubicBezTo>
                      <a:pt x="87" y="327"/>
                      <a:pt x="87" y="327"/>
                      <a:pt x="87" y="327"/>
                    </a:cubicBezTo>
                    <a:cubicBezTo>
                      <a:pt x="55" y="303"/>
                      <a:pt x="0" y="262"/>
                      <a:pt x="7" y="165"/>
                    </a:cubicBezTo>
                    <a:cubicBezTo>
                      <a:pt x="12" y="99"/>
                      <a:pt x="60" y="18"/>
                      <a:pt x="182" y="5"/>
                    </a:cubicBezTo>
                    <a:cubicBezTo>
                      <a:pt x="241" y="0"/>
                      <a:pt x="292" y="15"/>
                      <a:pt x="327" y="49"/>
                    </a:cubicBezTo>
                    <a:cubicBezTo>
                      <a:pt x="362" y="83"/>
                      <a:pt x="377" y="133"/>
                      <a:pt x="373" y="193"/>
                    </a:cubicBezTo>
                    <a:cubicBezTo>
                      <a:pt x="368" y="251"/>
                      <a:pt x="342" y="279"/>
                      <a:pt x="319" y="304"/>
                    </a:cubicBezTo>
                    <a:cubicBezTo>
                      <a:pt x="304" y="321"/>
                      <a:pt x="291" y="336"/>
                      <a:pt x="286" y="356"/>
                    </a:cubicBezTo>
                    <a:cubicBezTo>
                      <a:pt x="282" y="375"/>
                      <a:pt x="283" y="390"/>
                      <a:pt x="284" y="403"/>
                    </a:cubicBezTo>
                    <a:cubicBezTo>
                      <a:pt x="285" y="422"/>
                      <a:pt x="286" y="441"/>
                      <a:pt x="264" y="448"/>
                    </a:cubicBezTo>
                    <a:cubicBezTo>
                      <a:pt x="257" y="450"/>
                      <a:pt x="247" y="451"/>
                      <a:pt x="234" y="453"/>
                    </a:cubicBezTo>
                    <a:cubicBezTo>
                      <a:pt x="203" y="456"/>
                      <a:pt x="146" y="463"/>
                      <a:pt x="147" y="486"/>
                    </a:cubicBezTo>
                    <a:cubicBezTo>
                      <a:pt x="147" y="487"/>
                      <a:pt x="150" y="491"/>
                      <a:pt x="159" y="494"/>
                    </a:cubicBezTo>
                    <a:cubicBezTo>
                      <a:pt x="160" y="494"/>
                      <a:pt x="160" y="494"/>
                      <a:pt x="160" y="494"/>
                    </a:cubicBezTo>
                    <a:cubicBezTo>
                      <a:pt x="194" y="471"/>
                      <a:pt x="248" y="455"/>
                      <a:pt x="271" y="470"/>
                    </a:cubicBezTo>
                    <a:cubicBezTo>
                      <a:pt x="287" y="481"/>
                      <a:pt x="286" y="492"/>
                      <a:pt x="284" y="497"/>
                    </a:cubicBezTo>
                    <a:cubicBezTo>
                      <a:pt x="274" y="522"/>
                      <a:pt x="203" y="525"/>
                      <a:pt x="169" y="519"/>
                    </a:cubicBezTo>
                    <a:cubicBezTo>
                      <a:pt x="168" y="518"/>
                      <a:pt x="167" y="518"/>
                      <a:pt x="165" y="518"/>
                    </a:cubicBezTo>
                    <a:cubicBezTo>
                      <a:pt x="161" y="521"/>
                      <a:pt x="158" y="525"/>
                      <a:pt x="156" y="528"/>
                    </a:cubicBezTo>
                    <a:cubicBezTo>
                      <a:pt x="151" y="535"/>
                      <a:pt x="150" y="541"/>
                      <a:pt x="159" y="549"/>
                    </a:cubicBezTo>
                    <a:cubicBezTo>
                      <a:pt x="185" y="529"/>
                      <a:pt x="234" y="522"/>
                      <a:pt x="267" y="532"/>
                    </a:cubicBezTo>
                    <a:cubicBezTo>
                      <a:pt x="273" y="533"/>
                      <a:pt x="290" y="538"/>
                      <a:pt x="292" y="552"/>
                    </a:cubicBezTo>
                    <a:cubicBezTo>
                      <a:pt x="292" y="557"/>
                      <a:pt x="291" y="565"/>
                      <a:pt x="279" y="573"/>
                    </a:cubicBezTo>
                    <a:cubicBezTo>
                      <a:pt x="258" y="585"/>
                      <a:pt x="204" y="594"/>
                      <a:pt x="164" y="577"/>
                    </a:cubicBezTo>
                    <a:cubicBezTo>
                      <a:pt x="161" y="590"/>
                      <a:pt x="183" y="605"/>
                      <a:pt x="194" y="611"/>
                    </a:cubicBezTo>
                    <a:cubicBezTo>
                      <a:pt x="199" y="614"/>
                      <a:pt x="201" y="620"/>
                      <a:pt x="197" y="626"/>
                    </a:cubicBezTo>
                    <a:cubicBezTo>
                      <a:pt x="195" y="629"/>
                      <a:pt x="192" y="631"/>
                      <a:pt x="188" y="631"/>
                    </a:cubicBezTo>
                    <a:close/>
                    <a:moveTo>
                      <a:pt x="183" y="560"/>
                    </a:moveTo>
                    <a:cubicBezTo>
                      <a:pt x="214" y="569"/>
                      <a:pt x="253" y="562"/>
                      <a:pt x="266" y="555"/>
                    </a:cubicBezTo>
                    <a:cubicBezTo>
                      <a:pt x="265" y="554"/>
                      <a:pt x="263" y="554"/>
                      <a:pt x="261" y="553"/>
                    </a:cubicBezTo>
                    <a:cubicBezTo>
                      <a:pt x="236" y="546"/>
                      <a:pt x="203" y="551"/>
                      <a:pt x="183" y="560"/>
                    </a:cubicBezTo>
                    <a:close/>
                    <a:moveTo>
                      <a:pt x="196" y="499"/>
                    </a:moveTo>
                    <a:cubicBezTo>
                      <a:pt x="224" y="500"/>
                      <a:pt x="253" y="496"/>
                      <a:pt x="262" y="490"/>
                    </a:cubicBezTo>
                    <a:cubicBezTo>
                      <a:pt x="261" y="490"/>
                      <a:pt x="260" y="489"/>
                      <a:pt x="259" y="489"/>
                    </a:cubicBezTo>
                    <a:cubicBezTo>
                      <a:pt x="249" y="482"/>
                      <a:pt x="221" y="488"/>
                      <a:pt x="196" y="499"/>
                    </a:cubicBezTo>
                    <a:close/>
                  </a:path>
                </a:pathLst>
              </a:custGeom>
              <a:solidFill>
                <a:srgbClr val="FD96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" name="Freeform 48"/>
              <p:cNvSpPr/>
              <p:nvPr/>
            </p:nvSpPr>
            <p:spPr bwMode="auto">
              <a:xfrm>
                <a:off x="2598665" y="3028950"/>
                <a:ext cx="569913" cy="862013"/>
              </a:xfrm>
              <a:custGeom>
                <a:avLst/>
                <a:gdLst>
                  <a:gd name="T0" fmla="*/ 147 w 230"/>
                  <a:gd name="T1" fmla="*/ 340 h 348"/>
                  <a:gd name="T2" fmla="*/ 104 w 230"/>
                  <a:gd name="T3" fmla="*/ 205 h 348"/>
                  <a:gd name="T4" fmla="*/ 40 w 230"/>
                  <a:gd name="T5" fmla="*/ 114 h 348"/>
                  <a:gd name="T6" fmla="*/ 30 w 230"/>
                  <a:gd name="T7" fmla="*/ 86 h 348"/>
                  <a:gd name="T8" fmla="*/ 69 w 230"/>
                  <a:gd name="T9" fmla="*/ 111 h 348"/>
                  <a:gd name="T10" fmla="*/ 106 w 230"/>
                  <a:gd name="T11" fmla="*/ 68 h 348"/>
                  <a:gd name="T12" fmla="*/ 103 w 230"/>
                  <a:gd name="T13" fmla="*/ 17 h 348"/>
                  <a:gd name="T14" fmla="*/ 134 w 230"/>
                  <a:gd name="T15" fmla="*/ 44 h 348"/>
                  <a:gd name="T16" fmla="*/ 170 w 230"/>
                  <a:gd name="T17" fmla="*/ 79 h 348"/>
                  <a:gd name="T18" fmla="*/ 192 w 230"/>
                  <a:gd name="T19" fmla="*/ 52 h 348"/>
                  <a:gd name="T20" fmla="*/ 207 w 230"/>
                  <a:gd name="T21" fmla="*/ 66 h 348"/>
                  <a:gd name="T22" fmla="*/ 200 w 230"/>
                  <a:gd name="T23" fmla="*/ 105 h 348"/>
                  <a:gd name="T24" fmla="*/ 210 w 230"/>
                  <a:gd name="T25" fmla="*/ 107 h 348"/>
                  <a:gd name="T26" fmla="*/ 197 w 230"/>
                  <a:gd name="T27" fmla="*/ 39 h 348"/>
                  <a:gd name="T28" fmla="*/ 176 w 230"/>
                  <a:gd name="T29" fmla="*/ 54 h 348"/>
                  <a:gd name="T30" fmla="*/ 165 w 230"/>
                  <a:gd name="T31" fmla="*/ 68 h 348"/>
                  <a:gd name="T32" fmla="*/ 152 w 230"/>
                  <a:gd name="T33" fmla="*/ 59 h 348"/>
                  <a:gd name="T34" fmla="*/ 104 w 230"/>
                  <a:gd name="T35" fmla="*/ 5 h 348"/>
                  <a:gd name="T36" fmla="*/ 95 w 230"/>
                  <a:gd name="T37" fmla="*/ 66 h 348"/>
                  <a:gd name="T38" fmla="*/ 88 w 230"/>
                  <a:gd name="T39" fmla="*/ 101 h 348"/>
                  <a:gd name="T40" fmla="*/ 54 w 230"/>
                  <a:gd name="T41" fmla="*/ 88 h 348"/>
                  <a:gd name="T42" fmla="*/ 25 w 230"/>
                  <a:gd name="T43" fmla="*/ 74 h 348"/>
                  <a:gd name="T44" fmla="*/ 20 w 230"/>
                  <a:gd name="T45" fmla="*/ 108 h 348"/>
                  <a:gd name="T46" fmla="*/ 61 w 230"/>
                  <a:gd name="T47" fmla="*/ 154 h 348"/>
                  <a:gd name="T48" fmla="*/ 93 w 230"/>
                  <a:gd name="T49" fmla="*/ 207 h 348"/>
                  <a:gd name="T50" fmla="*/ 128 w 230"/>
                  <a:gd name="T51" fmla="*/ 307 h 348"/>
                  <a:gd name="T52" fmla="*/ 136 w 230"/>
                  <a:gd name="T53" fmla="*/ 341 h 348"/>
                  <a:gd name="T54" fmla="*/ 147 w 230"/>
                  <a:gd name="T55" fmla="*/ 340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30" h="348">
                    <a:moveTo>
                      <a:pt x="147" y="340"/>
                    </a:moveTo>
                    <a:cubicBezTo>
                      <a:pt x="139" y="294"/>
                      <a:pt x="124" y="248"/>
                      <a:pt x="104" y="205"/>
                    </a:cubicBezTo>
                    <a:cubicBezTo>
                      <a:pt x="88" y="171"/>
                      <a:pt x="67" y="140"/>
                      <a:pt x="40" y="114"/>
                    </a:cubicBezTo>
                    <a:cubicBezTo>
                      <a:pt x="34" y="108"/>
                      <a:pt x="7" y="80"/>
                      <a:pt x="30" y="86"/>
                    </a:cubicBezTo>
                    <a:cubicBezTo>
                      <a:pt x="45" y="91"/>
                      <a:pt x="54" y="106"/>
                      <a:pt x="69" y="111"/>
                    </a:cubicBezTo>
                    <a:cubicBezTo>
                      <a:pt x="98" y="121"/>
                      <a:pt x="112" y="93"/>
                      <a:pt x="106" y="68"/>
                    </a:cubicBezTo>
                    <a:cubicBezTo>
                      <a:pt x="104" y="56"/>
                      <a:pt x="91" y="28"/>
                      <a:pt x="103" y="17"/>
                    </a:cubicBezTo>
                    <a:cubicBezTo>
                      <a:pt x="115" y="8"/>
                      <a:pt x="131" y="37"/>
                      <a:pt x="134" y="44"/>
                    </a:cubicBezTo>
                    <a:cubicBezTo>
                      <a:pt x="141" y="57"/>
                      <a:pt x="147" y="102"/>
                      <a:pt x="170" y="79"/>
                    </a:cubicBezTo>
                    <a:cubicBezTo>
                      <a:pt x="178" y="71"/>
                      <a:pt x="183" y="60"/>
                      <a:pt x="192" y="52"/>
                    </a:cubicBezTo>
                    <a:cubicBezTo>
                      <a:pt x="201" y="45"/>
                      <a:pt x="207" y="60"/>
                      <a:pt x="207" y="66"/>
                    </a:cubicBezTo>
                    <a:cubicBezTo>
                      <a:pt x="207" y="79"/>
                      <a:pt x="203" y="93"/>
                      <a:pt x="200" y="105"/>
                    </a:cubicBezTo>
                    <a:cubicBezTo>
                      <a:pt x="198" y="112"/>
                      <a:pt x="209" y="114"/>
                      <a:pt x="210" y="107"/>
                    </a:cubicBezTo>
                    <a:cubicBezTo>
                      <a:pt x="214" y="92"/>
                      <a:pt x="230" y="38"/>
                      <a:pt x="197" y="39"/>
                    </a:cubicBezTo>
                    <a:cubicBezTo>
                      <a:pt x="187" y="40"/>
                      <a:pt x="181" y="47"/>
                      <a:pt x="176" y="54"/>
                    </a:cubicBezTo>
                    <a:cubicBezTo>
                      <a:pt x="172" y="58"/>
                      <a:pt x="168" y="63"/>
                      <a:pt x="165" y="68"/>
                    </a:cubicBezTo>
                    <a:cubicBezTo>
                      <a:pt x="157" y="79"/>
                      <a:pt x="155" y="68"/>
                      <a:pt x="152" y="59"/>
                    </a:cubicBezTo>
                    <a:cubicBezTo>
                      <a:pt x="146" y="41"/>
                      <a:pt x="130" y="0"/>
                      <a:pt x="104" y="5"/>
                    </a:cubicBezTo>
                    <a:cubicBezTo>
                      <a:pt x="78" y="10"/>
                      <a:pt x="90" y="50"/>
                      <a:pt x="95" y="66"/>
                    </a:cubicBezTo>
                    <a:cubicBezTo>
                      <a:pt x="98" y="77"/>
                      <a:pt x="98" y="93"/>
                      <a:pt x="88" y="101"/>
                    </a:cubicBezTo>
                    <a:cubicBezTo>
                      <a:pt x="77" y="109"/>
                      <a:pt x="62" y="94"/>
                      <a:pt x="54" y="88"/>
                    </a:cubicBezTo>
                    <a:cubicBezTo>
                      <a:pt x="47" y="81"/>
                      <a:pt x="36" y="76"/>
                      <a:pt x="25" y="74"/>
                    </a:cubicBezTo>
                    <a:cubicBezTo>
                      <a:pt x="0" y="71"/>
                      <a:pt x="11" y="97"/>
                      <a:pt x="20" y="108"/>
                    </a:cubicBezTo>
                    <a:cubicBezTo>
                      <a:pt x="33" y="124"/>
                      <a:pt x="49" y="137"/>
                      <a:pt x="61" y="154"/>
                    </a:cubicBezTo>
                    <a:cubicBezTo>
                      <a:pt x="74" y="170"/>
                      <a:pt x="84" y="188"/>
                      <a:pt x="93" y="207"/>
                    </a:cubicBezTo>
                    <a:cubicBezTo>
                      <a:pt x="108" y="239"/>
                      <a:pt x="119" y="273"/>
                      <a:pt x="128" y="307"/>
                    </a:cubicBezTo>
                    <a:cubicBezTo>
                      <a:pt x="131" y="317"/>
                      <a:pt x="135" y="335"/>
                      <a:pt x="136" y="341"/>
                    </a:cubicBezTo>
                    <a:cubicBezTo>
                      <a:pt x="137" y="348"/>
                      <a:pt x="148" y="347"/>
                      <a:pt x="147" y="340"/>
                    </a:cubicBezTo>
                    <a:close/>
                  </a:path>
                </a:pathLst>
              </a:custGeom>
              <a:solidFill>
                <a:srgbClr val="FD96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" name="Freeform 55"/>
              <p:cNvSpPr>
                <a:spLocks noEditPoints="1"/>
              </p:cNvSpPr>
              <p:nvPr/>
            </p:nvSpPr>
            <p:spPr bwMode="auto">
              <a:xfrm>
                <a:off x="2287515" y="3867150"/>
                <a:ext cx="431800" cy="644525"/>
              </a:xfrm>
              <a:custGeom>
                <a:avLst/>
                <a:gdLst>
                  <a:gd name="T0" fmla="*/ 142 w 174"/>
                  <a:gd name="T1" fmla="*/ 260 h 260"/>
                  <a:gd name="T2" fmla="*/ 140 w 174"/>
                  <a:gd name="T3" fmla="*/ 260 h 260"/>
                  <a:gd name="T4" fmla="*/ 116 w 174"/>
                  <a:gd name="T5" fmla="*/ 240 h 260"/>
                  <a:gd name="T6" fmla="*/ 116 w 174"/>
                  <a:gd name="T7" fmla="*/ 240 h 260"/>
                  <a:gd name="T8" fmla="*/ 107 w 174"/>
                  <a:gd name="T9" fmla="*/ 221 h 260"/>
                  <a:gd name="T10" fmla="*/ 108 w 174"/>
                  <a:gd name="T11" fmla="*/ 218 h 260"/>
                  <a:gd name="T12" fmla="*/ 98 w 174"/>
                  <a:gd name="T13" fmla="*/ 211 h 260"/>
                  <a:gd name="T14" fmla="*/ 132 w 174"/>
                  <a:gd name="T15" fmla="*/ 174 h 260"/>
                  <a:gd name="T16" fmla="*/ 142 w 174"/>
                  <a:gd name="T17" fmla="*/ 169 h 260"/>
                  <a:gd name="T18" fmla="*/ 141 w 174"/>
                  <a:gd name="T19" fmla="*/ 159 h 260"/>
                  <a:gd name="T20" fmla="*/ 135 w 174"/>
                  <a:gd name="T21" fmla="*/ 138 h 260"/>
                  <a:gd name="T22" fmla="*/ 142 w 174"/>
                  <a:gd name="T23" fmla="*/ 108 h 260"/>
                  <a:gd name="T24" fmla="*/ 148 w 174"/>
                  <a:gd name="T25" fmla="*/ 63 h 260"/>
                  <a:gd name="T26" fmla="*/ 115 w 174"/>
                  <a:gd name="T27" fmla="*/ 18 h 260"/>
                  <a:gd name="T28" fmla="*/ 59 w 174"/>
                  <a:gd name="T29" fmla="*/ 20 h 260"/>
                  <a:gd name="T30" fmla="*/ 16 w 174"/>
                  <a:gd name="T31" fmla="*/ 96 h 260"/>
                  <a:gd name="T32" fmla="*/ 64 w 174"/>
                  <a:gd name="T33" fmla="*/ 143 h 260"/>
                  <a:gd name="T34" fmla="*/ 66 w 174"/>
                  <a:gd name="T35" fmla="*/ 144 h 260"/>
                  <a:gd name="T36" fmla="*/ 105 w 174"/>
                  <a:gd name="T37" fmla="*/ 177 h 260"/>
                  <a:gd name="T38" fmla="*/ 103 w 174"/>
                  <a:gd name="T39" fmla="*/ 183 h 260"/>
                  <a:gd name="T40" fmla="*/ 97 w 174"/>
                  <a:gd name="T41" fmla="*/ 181 h 260"/>
                  <a:gd name="T42" fmla="*/ 63 w 174"/>
                  <a:gd name="T43" fmla="*/ 153 h 260"/>
                  <a:gd name="T44" fmla="*/ 61 w 174"/>
                  <a:gd name="T45" fmla="*/ 152 h 260"/>
                  <a:gd name="T46" fmla="*/ 7 w 174"/>
                  <a:gd name="T47" fmla="*/ 98 h 260"/>
                  <a:gd name="T48" fmla="*/ 55 w 174"/>
                  <a:gd name="T49" fmla="*/ 11 h 260"/>
                  <a:gd name="T50" fmla="*/ 119 w 174"/>
                  <a:gd name="T51" fmla="*/ 9 h 260"/>
                  <a:gd name="T52" fmla="*/ 157 w 174"/>
                  <a:gd name="T53" fmla="*/ 60 h 260"/>
                  <a:gd name="T54" fmla="*/ 150 w 174"/>
                  <a:gd name="T55" fmla="*/ 112 h 260"/>
                  <a:gd name="T56" fmla="*/ 144 w 174"/>
                  <a:gd name="T57" fmla="*/ 137 h 260"/>
                  <a:gd name="T58" fmla="*/ 150 w 174"/>
                  <a:gd name="T59" fmla="*/ 156 h 260"/>
                  <a:gd name="T60" fmla="*/ 148 w 174"/>
                  <a:gd name="T61" fmla="*/ 177 h 260"/>
                  <a:gd name="T62" fmla="*/ 136 w 174"/>
                  <a:gd name="T63" fmla="*/ 183 h 260"/>
                  <a:gd name="T64" fmla="*/ 106 w 174"/>
                  <a:gd name="T65" fmla="*/ 208 h 260"/>
                  <a:gd name="T66" fmla="*/ 112 w 174"/>
                  <a:gd name="T67" fmla="*/ 209 h 260"/>
                  <a:gd name="T68" fmla="*/ 113 w 174"/>
                  <a:gd name="T69" fmla="*/ 209 h 260"/>
                  <a:gd name="T70" fmla="*/ 154 w 174"/>
                  <a:gd name="T71" fmla="*/ 185 h 260"/>
                  <a:gd name="T72" fmla="*/ 163 w 174"/>
                  <a:gd name="T73" fmla="*/ 194 h 260"/>
                  <a:gd name="T74" fmla="*/ 120 w 174"/>
                  <a:gd name="T75" fmla="*/ 218 h 260"/>
                  <a:gd name="T76" fmla="*/ 118 w 174"/>
                  <a:gd name="T77" fmla="*/ 218 h 260"/>
                  <a:gd name="T78" fmla="*/ 116 w 174"/>
                  <a:gd name="T79" fmla="*/ 223 h 260"/>
                  <a:gd name="T80" fmla="*/ 120 w 174"/>
                  <a:gd name="T81" fmla="*/ 231 h 260"/>
                  <a:gd name="T82" fmla="*/ 161 w 174"/>
                  <a:gd name="T83" fmla="*/ 210 h 260"/>
                  <a:gd name="T84" fmla="*/ 173 w 174"/>
                  <a:gd name="T85" fmla="*/ 214 h 260"/>
                  <a:gd name="T86" fmla="*/ 171 w 174"/>
                  <a:gd name="T87" fmla="*/ 224 h 260"/>
                  <a:gd name="T88" fmla="*/ 125 w 174"/>
                  <a:gd name="T89" fmla="*/ 241 h 260"/>
                  <a:gd name="T90" fmla="*/ 142 w 174"/>
                  <a:gd name="T91" fmla="*/ 251 h 260"/>
                  <a:gd name="T92" fmla="*/ 145 w 174"/>
                  <a:gd name="T93" fmla="*/ 256 h 260"/>
                  <a:gd name="T94" fmla="*/ 142 w 174"/>
                  <a:gd name="T95" fmla="*/ 260 h 260"/>
                  <a:gd name="T96" fmla="*/ 131 w 174"/>
                  <a:gd name="T97" fmla="*/ 232 h 260"/>
                  <a:gd name="T98" fmla="*/ 163 w 174"/>
                  <a:gd name="T99" fmla="*/ 219 h 260"/>
                  <a:gd name="T100" fmla="*/ 161 w 174"/>
                  <a:gd name="T101" fmla="*/ 219 h 260"/>
                  <a:gd name="T102" fmla="*/ 131 w 174"/>
                  <a:gd name="T103" fmla="*/ 232 h 260"/>
                  <a:gd name="T104" fmla="*/ 128 w 174"/>
                  <a:gd name="T105" fmla="*/ 206 h 260"/>
                  <a:gd name="T106" fmla="*/ 153 w 174"/>
                  <a:gd name="T107" fmla="*/ 194 h 260"/>
                  <a:gd name="T108" fmla="*/ 151 w 174"/>
                  <a:gd name="T109" fmla="*/ 193 h 260"/>
                  <a:gd name="T110" fmla="*/ 128 w 174"/>
                  <a:gd name="T111" fmla="*/ 206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4" h="260">
                    <a:moveTo>
                      <a:pt x="142" y="260"/>
                    </a:moveTo>
                    <a:cubicBezTo>
                      <a:pt x="142" y="260"/>
                      <a:pt x="141" y="260"/>
                      <a:pt x="140" y="260"/>
                    </a:cubicBezTo>
                    <a:cubicBezTo>
                      <a:pt x="119" y="256"/>
                      <a:pt x="116" y="247"/>
                      <a:pt x="116" y="240"/>
                    </a:cubicBezTo>
                    <a:cubicBezTo>
                      <a:pt x="116" y="240"/>
                      <a:pt x="116" y="240"/>
                      <a:pt x="116" y="240"/>
                    </a:cubicBezTo>
                    <a:cubicBezTo>
                      <a:pt x="108" y="236"/>
                      <a:pt x="104" y="229"/>
                      <a:pt x="107" y="221"/>
                    </a:cubicBezTo>
                    <a:cubicBezTo>
                      <a:pt x="107" y="220"/>
                      <a:pt x="107" y="219"/>
                      <a:pt x="108" y="218"/>
                    </a:cubicBezTo>
                    <a:cubicBezTo>
                      <a:pt x="101" y="217"/>
                      <a:pt x="99" y="214"/>
                      <a:pt x="98" y="211"/>
                    </a:cubicBezTo>
                    <a:cubicBezTo>
                      <a:pt x="91" y="194"/>
                      <a:pt x="116" y="182"/>
                      <a:pt x="132" y="174"/>
                    </a:cubicBezTo>
                    <a:cubicBezTo>
                      <a:pt x="137" y="172"/>
                      <a:pt x="141" y="170"/>
                      <a:pt x="142" y="169"/>
                    </a:cubicBezTo>
                    <a:cubicBezTo>
                      <a:pt x="144" y="168"/>
                      <a:pt x="144" y="167"/>
                      <a:pt x="141" y="159"/>
                    </a:cubicBezTo>
                    <a:cubicBezTo>
                      <a:pt x="139" y="154"/>
                      <a:pt x="136" y="147"/>
                      <a:pt x="135" y="138"/>
                    </a:cubicBezTo>
                    <a:cubicBezTo>
                      <a:pt x="134" y="127"/>
                      <a:pt x="138" y="118"/>
                      <a:pt x="142" y="108"/>
                    </a:cubicBezTo>
                    <a:cubicBezTo>
                      <a:pt x="147" y="96"/>
                      <a:pt x="153" y="83"/>
                      <a:pt x="148" y="63"/>
                    </a:cubicBezTo>
                    <a:cubicBezTo>
                      <a:pt x="142" y="41"/>
                      <a:pt x="131" y="25"/>
                      <a:pt x="115" y="18"/>
                    </a:cubicBezTo>
                    <a:cubicBezTo>
                      <a:pt x="99" y="10"/>
                      <a:pt x="79" y="11"/>
                      <a:pt x="59" y="20"/>
                    </a:cubicBezTo>
                    <a:cubicBezTo>
                      <a:pt x="18" y="39"/>
                      <a:pt x="10" y="73"/>
                      <a:pt x="16" y="96"/>
                    </a:cubicBezTo>
                    <a:cubicBezTo>
                      <a:pt x="25" y="131"/>
                      <a:pt x="48" y="138"/>
                      <a:pt x="64" y="143"/>
                    </a:cubicBezTo>
                    <a:cubicBezTo>
                      <a:pt x="66" y="144"/>
                      <a:pt x="66" y="144"/>
                      <a:pt x="66" y="144"/>
                    </a:cubicBezTo>
                    <a:cubicBezTo>
                      <a:pt x="86" y="151"/>
                      <a:pt x="101" y="167"/>
                      <a:pt x="105" y="177"/>
                    </a:cubicBezTo>
                    <a:cubicBezTo>
                      <a:pt x="106" y="179"/>
                      <a:pt x="105" y="182"/>
                      <a:pt x="103" y="183"/>
                    </a:cubicBezTo>
                    <a:cubicBezTo>
                      <a:pt x="101" y="184"/>
                      <a:pt x="98" y="183"/>
                      <a:pt x="97" y="181"/>
                    </a:cubicBezTo>
                    <a:cubicBezTo>
                      <a:pt x="93" y="173"/>
                      <a:pt x="80" y="159"/>
                      <a:pt x="63" y="153"/>
                    </a:cubicBezTo>
                    <a:cubicBezTo>
                      <a:pt x="61" y="152"/>
                      <a:pt x="61" y="152"/>
                      <a:pt x="61" y="152"/>
                    </a:cubicBezTo>
                    <a:cubicBezTo>
                      <a:pt x="45" y="147"/>
                      <a:pt x="18" y="138"/>
                      <a:pt x="7" y="98"/>
                    </a:cubicBezTo>
                    <a:cubicBezTo>
                      <a:pt x="0" y="72"/>
                      <a:pt x="9" y="33"/>
                      <a:pt x="55" y="11"/>
                    </a:cubicBezTo>
                    <a:cubicBezTo>
                      <a:pt x="78" y="1"/>
                      <a:pt x="101" y="0"/>
                      <a:pt x="119" y="9"/>
                    </a:cubicBezTo>
                    <a:cubicBezTo>
                      <a:pt x="137" y="18"/>
                      <a:pt x="151" y="36"/>
                      <a:pt x="157" y="60"/>
                    </a:cubicBezTo>
                    <a:cubicBezTo>
                      <a:pt x="163" y="84"/>
                      <a:pt x="156" y="99"/>
                      <a:pt x="150" y="112"/>
                    </a:cubicBezTo>
                    <a:cubicBezTo>
                      <a:pt x="147" y="121"/>
                      <a:pt x="143" y="128"/>
                      <a:pt x="144" y="137"/>
                    </a:cubicBezTo>
                    <a:cubicBezTo>
                      <a:pt x="145" y="145"/>
                      <a:pt x="148" y="151"/>
                      <a:pt x="150" y="156"/>
                    </a:cubicBezTo>
                    <a:cubicBezTo>
                      <a:pt x="153" y="163"/>
                      <a:pt x="156" y="171"/>
                      <a:pt x="148" y="177"/>
                    </a:cubicBezTo>
                    <a:cubicBezTo>
                      <a:pt x="146" y="178"/>
                      <a:pt x="142" y="180"/>
                      <a:pt x="136" y="183"/>
                    </a:cubicBezTo>
                    <a:cubicBezTo>
                      <a:pt x="125" y="188"/>
                      <a:pt x="103" y="199"/>
                      <a:pt x="106" y="208"/>
                    </a:cubicBezTo>
                    <a:cubicBezTo>
                      <a:pt x="106" y="208"/>
                      <a:pt x="108" y="209"/>
                      <a:pt x="112" y="209"/>
                    </a:cubicBezTo>
                    <a:cubicBezTo>
                      <a:pt x="112" y="209"/>
                      <a:pt x="113" y="209"/>
                      <a:pt x="113" y="209"/>
                    </a:cubicBezTo>
                    <a:cubicBezTo>
                      <a:pt x="123" y="195"/>
                      <a:pt x="142" y="182"/>
                      <a:pt x="154" y="185"/>
                    </a:cubicBezTo>
                    <a:cubicBezTo>
                      <a:pt x="162" y="187"/>
                      <a:pt x="163" y="191"/>
                      <a:pt x="163" y="194"/>
                    </a:cubicBezTo>
                    <a:cubicBezTo>
                      <a:pt x="162" y="205"/>
                      <a:pt x="134" y="215"/>
                      <a:pt x="120" y="218"/>
                    </a:cubicBezTo>
                    <a:cubicBezTo>
                      <a:pt x="119" y="218"/>
                      <a:pt x="119" y="218"/>
                      <a:pt x="118" y="218"/>
                    </a:cubicBezTo>
                    <a:cubicBezTo>
                      <a:pt x="117" y="220"/>
                      <a:pt x="116" y="221"/>
                      <a:pt x="116" y="223"/>
                    </a:cubicBezTo>
                    <a:cubicBezTo>
                      <a:pt x="115" y="227"/>
                      <a:pt x="115" y="229"/>
                      <a:pt x="120" y="231"/>
                    </a:cubicBezTo>
                    <a:cubicBezTo>
                      <a:pt x="127" y="220"/>
                      <a:pt x="146" y="210"/>
                      <a:pt x="161" y="210"/>
                    </a:cubicBezTo>
                    <a:cubicBezTo>
                      <a:pt x="163" y="209"/>
                      <a:pt x="170" y="209"/>
                      <a:pt x="173" y="214"/>
                    </a:cubicBezTo>
                    <a:cubicBezTo>
                      <a:pt x="174" y="216"/>
                      <a:pt x="174" y="220"/>
                      <a:pt x="171" y="224"/>
                    </a:cubicBezTo>
                    <a:cubicBezTo>
                      <a:pt x="164" y="232"/>
                      <a:pt x="144" y="243"/>
                      <a:pt x="125" y="241"/>
                    </a:cubicBezTo>
                    <a:cubicBezTo>
                      <a:pt x="126" y="247"/>
                      <a:pt x="137" y="250"/>
                      <a:pt x="142" y="251"/>
                    </a:cubicBezTo>
                    <a:cubicBezTo>
                      <a:pt x="144" y="251"/>
                      <a:pt x="146" y="254"/>
                      <a:pt x="145" y="256"/>
                    </a:cubicBezTo>
                    <a:cubicBezTo>
                      <a:pt x="145" y="258"/>
                      <a:pt x="144" y="259"/>
                      <a:pt x="142" y="260"/>
                    </a:cubicBezTo>
                    <a:close/>
                    <a:moveTo>
                      <a:pt x="131" y="232"/>
                    </a:moveTo>
                    <a:cubicBezTo>
                      <a:pt x="144" y="232"/>
                      <a:pt x="159" y="223"/>
                      <a:pt x="163" y="219"/>
                    </a:cubicBezTo>
                    <a:cubicBezTo>
                      <a:pt x="163" y="219"/>
                      <a:pt x="162" y="219"/>
                      <a:pt x="161" y="219"/>
                    </a:cubicBezTo>
                    <a:cubicBezTo>
                      <a:pt x="150" y="219"/>
                      <a:pt x="137" y="226"/>
                      <a:pt x="131" y="232"/>
                    </a:cubicBezTo>
                    <a:close/>
                    <a:moveTo>
                      <a:pt x="128" y="206"/>
                    </a:moveTo>
                    <a:cubicBezTo>
                      <a:pt x="139" y="203"/>
                      <a:pt x="150" y="197"/>
                      <a:pt x="153" y="194"/>
                    </a:cubicBezTo>
                    <a:cubicBezTo>
                      <a:pt x="152" y="194"/>
                      <a:pt x="152" y="194"/>
                      <a:pt x="151" y="193"/>
                    </a:cubicBezTo>
                    <a:cubicBezTo>
                      <a:pt x="147" y="192"/>
                      <a:pt x="136" y="198"/>
                      <a:pt x="128" y="206"/>
                    </a:cubicBezTo>
                    <a:close/>
                  </a:path>
                </a:pathLst>
              </a:custGeom>
              <a:solidFill>
                <a:srgbClr val="ED7F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" name="Freeform 56"/>
              <p:cNvSpPr/>
              <p:nvPr/>
            </p:nvSpPr>
            <p:spPr bwMode="auto">
              <a:xfrm>
                <a:off x="2370065" y="3978275"/>
                <a:ext cx="238125" cy="342900"/>
              </a:xfrm>
              <a:custGeom>
                <a:avLst/>
                <a:gdLst>
                  <a:gd name="T0" fmla="*/ 95 w 96"/>
                  <a:gd name="T1" fmla="*/ 133 h 138"/>
                  <a:gd name="T2" fmla="*/ 60 w 96"/>
                  <a:gd name="T3" fmla="*/ 85 h 138"/>
                  <a:gd name="T4" fmla="*/ 22 w 96"/>
                  <a:gd name="T5" fmla="*/ 57 h 138"/>
                  <a:gd name="T6" fmla="*/ 14 w 96"/>
                  <a:gd name="T7" fmla="*/ 48 h 138"/>
                  <a:gd name="T8" fmla="*/ 33 w 96"/>
                  <a:gd name="T9" fmla="*/ 52 h 138"/>
                  <a:gd name="T10" fmla="*/ 42 w 96"/>
                  <a:gd name="T11" fmla="*/ 30 h 138"/>
                  <a:gd name="T12" fmla="*/ 34 w 96"/>
                  <a:gd name="T13" fmla="*/ 10 h 138"/>
                  <a:gd name="T14" fmla="*/ 50 w 96"/>
                  <a:gd name="T15" fmla="*/ 17 h 138"/>
                  <a:gd name="T16" fmla="*/ 69 w 96"/>
                  <a:gd name="T17" fmla="*/ 26 h 138"/>
                  <a:gd name="T18" fmla="*/ 74 w 96"/>
                  <a:gd name="T19" fmla="*/ 12 h 138"/>
                  <a:gd name="T20" fmla="*/ 82 w 96"/>
                  <a:gd name="T21" fmla="*/ 16 h 138"/>
                  <a:gd name="T22" fmla="*/ 84 w 96"/>
                  <a:gd name="T23" fmla="*/ 32 h 138"/>
                  <a:gd name="T24" fmla="*/ 89 w 96"/>
                  <a:gd name="T25" fmla="*/ 32 h 138"/>
                  <a:gd name="T26" fmla="*/ 74 w 96"/>
                  <a:gd name="T27" fmla="*/ 7 h 138"/>
                  <a:gd name="T28" fmla="*/ 68 w 96"/>
                  <a:gd name="T29" fmla="*/ 15 h 138"/>
                  <a:gd name="T30" fmla="*/ 65 w 96"/>
                  <a:gd name="T31" fmla="*/ 22 h 138"/>
                  <a:gd name="T32" fmla="*/ 59 w 96"/>
                  <a:gd name="T33" fmla="*/ 21 h 138"/>
                  <a:gd name="T34" fmla="*/ 33 w 96"/>
                  <a:gd name="T35" fmla="*/ 6 h 138"/>
                  <a:gd name="T36" fmla="*/ 37 w 96"/>
                  <a:gd name="T37" fmla="*/ 31 h 138"/>
                  <a:gd name="T38" fmla="*/ 39 w 96"/>
                  <a:gd name="T39" fmla="*/ 46 h 138"/>
                  <a:gd name="T40" fmla="*/ 24 w 96"/>
                  <a:gd name="T41" fmla="*/ 45 h 138"/>
                  <a:gd name="T42" fmla="*/ 11 w 96"/>
                  <a:gd name="T43" fmla="*/ 44 h 138"/>
                  <a:gd name="T44" fmla="*/ 13 w 96"/>
                  <a:gd name="T45" fmla="*/ 58 h 138"/>
                  <a:gd name="T46" fmla="*/ 36 w 96"/>
                  <a:gd name="T47" fmla="*/ 70 h 138"/>
                  <a:gd name="T48" fmla="*/ 55 w 96"/>
                  <a:gd name="T49" fmla="*/ 87 h 138"/>
                  <a:gd name="T50" fmla="*/ 83 w 96"/>
                  <a:gd name="T51" fmla="*/ 122 h 138"/>
                  <a:gd name="T52" fmla="*/ 91 w 96"/>
                  <a:gd name="T53" fmla="*/ 135 h 138"/>
                  <a:gd name="T54" fmla="*/ 95 w 96"/>
                  <a:gd name="T55" fmla="*/ 133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6" h="138">
                    <a:moveTo>
                      <a:pt x="95" y="133"/>
                    </a:moveTo>
                    <a:cubicBezTo>
                      <a:pt x="85" y="116"/>
                      <a:pt x="73" y="99"/>
                      <a:pt x="60" y="85"/>
                    </a:cubicBezTo>
                    <a:cubicBezTo>
                      <a:pt x="48" y="74"/>
                      <a:pt x="36" y="64"/>
                      <a:pt x="22" y="57"/>
                    </a:cubicBezTo>
                    <a:cubicBezTo>
                      <a:pt x="19" y="56"/>
                      <a:pt x="4" y="48"/>
                      <a:pt x="14" y="48"/>
                    </a:cubicBezTo>
                    <a:cubicBezTo>
                      <a:pt x="21" y="47"/>
                      <a:pt x="26" y="52"/>
                      <a:pt x="33" y="52"/>
                    </a:cubicBezTo>
                    <a:cubicBezTo>
                      <a:pt x="46" y="52"/>
                      <a:pt x="48" y="39"/>
                      <a:pt x="42" y="30"/>
                    </a:cubicBezTo>
                    <a:cubicBezTo>
                      <a:pt x="39" y="26"/>
                      <a:pt x="30" y="16"/>
                      <a:pt x="34" y="10"/>
                    </a:cubicBezTo>
                    <a:cubicBezTo>
                      <a:pt x="37" y="5"/>
                      <a:pt x="48" y="15"/>
                      <a:pt x="50" y="17"/>
                    </a:cubicBezTo>
                    <a:cubicBezTo>
                      <a:pt x="54" y="21"/>
                      <a:pt x="63" y="38"/>
                      <a:pt x="69" y="26"/>
                    </a:cubicBezTo>
                    <a:cubicBezTo>
                      <a:pt x="71" y="22"/>
                      <a:pt x="71" y="17"/>
                      <a:pt x="74" y="12"/>
                    </a:cubicBezTo>
                    <a:cubicBezTo>
                      <a:pt x="77" y="8"/>
                      <a:pt x="81" y="13"/>
                      <a:pt x="82" y="16"/>
                    </a:cubicBezTo>
                    <a:cubicBezTo>
                      <a:pt x="84" y="21"/>
                      <a:pt x="84" y="27"/>
                      <a:pt x="84" y="32"/>
                    </a:cubicBezTo>
                    <a:cubicBezTo>
                      <a:pt x="84" y="35"/>
                      <a:pt x="89" y="35"/>
                      <a:pt x="89" y="32"/>
                    </a:cubicBezTo>
                    <a:cubicBezTo>
                      <a:pt x="88" y="25"/>
                      <a:pt x="87" y="1"/>
                      <a:pt x="74" y="7"/>
                    </a:cubicBezTo>
                    <a:cubicBezTo>
                      <a:pt x="70" y="8"/>
                      <a:pt x="69" y="12"/>
                      <a:pt x="68" y="15"/>
                    </a:cubicBezTo>
                    <a:cubicBezTo>
                      <a:pt x="67" y="17"/>
                      <a:pt x="66" y="20"/>
                      <a:pt x="65" y="22"/>
                    </a:cubicBezTo>
                    <a:cubicBezTo>
                      <a:pt x="63" y="28"/>
                      <a:pt x="61" y="24"/>
                      <a:pt x="59" y="21"/>
                    </a:cubicBezTo>
                    <a:cubicBezTo>
                      <a:pt x="54" y="14"/>
                      <a:pt x="42" y="0"/>
                      <a:pt x="33" y="6"/>
                    </a:cubicBezTo>
                    <a:cubicBezTo>
                      <a:pt x="23" y="11"/>
                      <a:pt x="33" y="25"/>
                      <a:pt x="37" y="31"/>
                    </a:cubicBezTo>
                    <a:cubicBezTo>
                      <a:pt x="40" y="35"/>
                      <a:pt x="42" y="41"/>
                      <a:pt x="39" y="46"/>
                    </a:cubicBezTo>
                    <a:cubicBezTo>
                      <a:pt x="36" y="50"/>
                      <a:pt x="28" y="47"/>
                      <a:pt x="24" y="45"/>
                    </a:cubicBezTo>
                    <a:cubicBezTo>
                      <a:pt x="20" y="43"/>
                      <a:pt x="15" y="43"/>
                      <a:pt x="11" y="44"/>
                    </a:cubicBezTo>
                    <a:cubicBezTo>
                      <a:pt x="0" y="46"/>
                      <a:pt x="8" y="55"/>
                      <a:pt x="13" y="58"/>
                    </a:cubicBezTo>
                    <a:cubicBezTo>
                      <a:pt x="20" y="63"/>
                      <a:pt x="28" y="66"/>
                      <a:pt x="36" y="70"/>
                    </a:cubicBezTo>
                    <a:cubicBezTo>
                      <a:pt x="43" y="75"/>
                      <a:pt x="49" y="81"/>
                      <a:pt x="55" y="87"/>
                    </a:cubicBezTo>
                    <a:cubicBezTo>
                      <a:pt x="66" y="98"/>
                      <a:pt x="75" y="110"/>
                      <a:pt x="83" y="122"/>
                    </a:cubicBezTo>
                    <a:cubicBezTo>
                      <a:pt x="85" y="126"/>
                      <a:pt x="89" y="133"/>
                      <a:pt x="91" y="135"/>
                    </a:cubicBezTo>
                    <a:cubicBezTo>
                      <a:pt x="92" y="138"/>
                      <a:pt x="96" y="136"/>
                      <a:pt x="95" y="133"/>
                    </a:cubicBezTo>
                    <a:close/>
                  </a:path>
                </a:pathLst>
              </a:custGeom>
              <a:solidFill>
                <a:srgbClr val="ED7F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" name="Freeform 61"/>
              <p:cNvSpPr>
                <a:spLocks noEditPoints="1"/>
              </p:cNvSpPr>
              <p:nvPr/>
            </p:nvSpPr>
            <p:spPr bwMode="auto">
              <a:xfrm>
                <a:off x="1498528" y="2743200"/>
                <a:ext cx="752475" cy="1120775"/>
              </a:xfrm>
              <a:custGeom>
                <a:avLst/>
                <a:gdLst>
                  <a:gd name="T0" fmla="*/ 247 w 303"/>
                  <a:gd name="T1" fmla="*/ 451 h 452"/>
                  <a:gd name="T2" fmla="*/ 243 w 303"/>
                  <a:gd name="T3" fmla="*/ 451 h 452"/>
                  <a:gd name="T4" fmla="*/ 202 w 303"/>
                  <a:gd name="T5" fmla="*/ 417 h 452"/>
                  <a:gd name="T6" fmla="*/ 202 w 303"/>
                  <a:gd name="T7" fmla="*/ 416 h 452"/>
                  <a:gd name="T8" fmla="*/ 185 w 303"/>
                  <a:gd name="T9" fmla="*/ 383 h 452"/>
                  <a:gd name="T10" fmla="*/ 187 w 303"/>
                  <a:gd name="T11" fmla="*/ 378 h 452"/>
                  <a:gd name="T12" fmla="*/ 169 w 303"/>
                  <a:gd name="T13" fmla="*/ 366 h 452"/>
                  <a:gd name="T14" fmla="*/ 230 w 303"/>
                  <a:gd name="T15" fmla="*/ 302 h 452"/>
                  <a:gd name="T16" fmla="*/ 247 w 303"/>
                  <a:gd name="T17" fmla="*/ 293 h 452"/>
                  <a:gd name="T18" fmla="*/ 245 w 303"/>
                  <a:gd name="T19" fmla="*/ 277 h 452"/>
                  <a:gd name="T20" fmla="*/ 235 w 303"/>
                  <a:gd name="T21" fmla="*/ 240 h 452"/>
                  <a:gd name="T22" fmla="*/ 246 w 303"/>
                  <a:gd name="T23" fmla="*/ 188 h 452"/>
                  <a:gd name="T24" fmla="*/ 256 w 303"/>
                  <a:gd name="T25" fmla="*/ 108 h 452"/>
                  <a:gd name="T26" fmla="*/ 199 w 303"/>
                  <a:gd name="T27" fmla="*/ 30 h 452"/>
                  <a:gd name="T28" fmla="*/ 102 w 303"/>
                  <a:gd name="T29" fmla="*/ 34 h 452"/>
                  <a:gd name="T30" fmla="*/ 28 w 303"/>
                  <a:gd name="T31" fmla="*/ 166 h 452"/>
                  <a:gd name="T32" fmla="*/ 110 w 303"/>
                  <a:gd name="T33" fmla="*/ 249 h 452"/>
                  <a:gd name="T34" fmla="*/ 114 w 303"/>
                  <a:gd name="T35" fmla="*/ 250 h 452"/>
                  <a:gd name="T36" fmla="*/ 183 w 303"/>
                  <a:gd name="T37" fmla="*/ 307 h 452"/>
                  <a:gd name="T38" fmla="*/ 179 w 303"/>
                  <a:gd name="T39" fmla="*/ 318 h 452"/>
                  <a:gd name="T40" fmla="*/ 168 w 303"/>
                  <a:gd name="T41" fmla="*/ 314 h 452"/>
                  <a:gd name="T42" fmla="*/ 109 w 303"/>
                  <a:gd name="T43" fmla="*/ 265 h 452"/>
                  <a:gd name="T44" fmla="*/ 106 w 303"/>
                  <a:gd name="T45" fmla="*/ 264 h 452"/>
                  <a:gd name="T46" fmla="*/ 12 w 303"/>
                  <a:gd name="T47" fmla="*/ 170 h 452"/>
                  <a:gd name="T48" fmla="*/ 96 w 303"/>
                  <a:gd name="T49" fmla="*/ 19 h 452"/>
                  <a:gd name="T50" fmla="*/ 206 w 303"/>
                  <a:gd name="T51" fmla="*/ 15 h 452"/>
                  <a:gd name="T52" fmla="*/ 272 w 303"/>
                  <a:gd name="T53" fmla="*/ 104 h 452"/>
                  <a:gd name="T54" fmla="*/ 261 w 303"/>
                  <a:gd name="T55" fmla="*/ 194 h 452"/>
                  <a:gd name="T56" fmla="*/ 251 w 303"/>
                  <a:gd name="T57" fmla="*/ 238 h 452"/>
                  <a:gd name="T58" fmla="*/ 260 w 303"/>
                  <a:gd name="T59" fmla="*/ 271 h 452"/>
                  <a:gd name="T60" fmla="*/ 257 w 303"/>
                  <a:gd name="T61" fmla="*/ 306 h 452"/>
                  <a:gd name="T62" fmla="*/ 237 w 303"/>
                  <a:gd name="T63" fmla="*/ 317 h 452"/>
                  <a:gd name="T64" fmla="*/ 184 w 303"/>
                  <a:gd name="T65" fmla="*/ 360 h 452"/>
                  <a:gd name="T66" fmla="*/ 195 w 303"/>
                  <a:gd name="T67" fmla="*/ 363 h 452"/>
                  <a:gd name="T68" fmla="*/ 196 w 303"/>
                  <a:gd name="T69" fmla="*/ 363 h 452"/>
                  <a:gd name="T70" fmla="*/ 267 w 303"/>
                  <a:gd name="T71" fmla="*/ 320 h 452"/>
                  <a:gd name="T72" fmla="*/ 282 w 303"/>
                  <a:gd name="T73" fmla="*/ 336 h 452"/>
                  <a:gd name="T74" fmla="*/ 208 w 303"/>
                  <a:gd name="T75" fmla="*/ 378 h 452"/>
                  <a:gd name="T76" fmla="*/ 205 w 303"/>
                  <a:gd name="T77" fmla="*/ 378 h 452"/>
                  <a:gd name="T78" fmla="*/ 200 w 303"/>
                  <a:gd name="T79" fmla="*/ 387 h 452"/>
                  <a:gd name="T80" fmla="*/ 208 w 303"/>
                  <a:gd name="T81" fmla="*/ 401 h 452"/>
                  <a:gd name="T82" fmla="*/ 279 w 303"/>
                  <a:gd name="T83" fmla="*/ 364 h 452"/>
                  <a:gd name="T84" fmla="*/ 300 w 303"/>
                  <a:gd name="T85" fmla="*/ 372 h 452"/>
                  <a:gd name="T86" fmla="*/ 296 w 303"/>
                  <a:gd name="T87" fmla="*/ 389 h 452"/>
                  <a:gd name="T88" fmla="*/ 218 w 303"/>
                  <a:gd name="T89" fmla="*/ 419 h 452"/>
                  <a:gd name="T90" fmla="*/ 246 w 303"/>
                  <a:gd name="T91" fmla="*/ 436 h 452"/>
                  <a:gd name="T92" fmla="*/ 252 w 303"/>
                  <a:gd name="T93" fmla="*/ 445 h 452"/>
                  <a:gd name="T94" fmla="*/ 247 w 303"/>
                  <a:gd name="T95" fmla="*/ 451 h 452"/>
                  <a:gd name="T96" fmla="*/ 227 w 303"/>
                  <a:gd name="T97" fmla="*/ 403 h 452"/>
                  <a:gd name="T98" fmla="*/ 283 w 303"/>
                  <a:gd name="T99" fmla="*/ 380 h 452"/>
                  <a:gd name="T100" fmla="*/ 279 w 303"/>
                  <a:gd name="T101" fmla="*/ 380 h 452"/>
                  <a:gd name="T102" fmla="*/ 227 w 303"/>
                  <a:gd name="T103" fmla="*/ 403 h 452"/>
                  <a:gd name="T104" fmla="*/ 221 w 303"/>
                  <a:gd name="T105" fmla="*/ 358 h 452"/>
                  <a:gd name="T106" fmla="*/ 265 w 303"/>
                  <a:gd name="T107" fmla="*/ 336 h 452"/>
                  <a:gd name="T108" fmla="*/ 263 w 303"/>
                  <a:gd name="T109" fmla="*/ 336 h 452"/>
                  <a:gd name="T110" fmla="*/ 221 w 303"/>
                  <a:gd name="T111" fmla="*/ 358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03" h="452">
                    <a:moveTo>
                      <a:pt x="247" y="451"/>
                    </a:moveTo>
                    <a:cubicBezTo>
                      <a:pt x="246" y="452"/>
                      <a:pt x="244" y="452"/>
                      <a:pt x="243" y="451"/>
                    </a:cubicBezTo>
                    <a:cubicBezTo>
                      <a:pt x="207" y="444"/>
                      <a:pt x="201" y="428"/>
                      <a:pt x="202" y="417"/>
                    </a:cubicBezTo>
                    <a:cubicBezTo>
                      <a:pt x="202" y="416"/>
                      <a:pt x="202" y="416"/>
                      <a:pt x="202" y="416"/>
                    </a:cubicBezTo>
                    <a:cubicBezTo>
                      <a:pt x="187" y="410"/>
                      <a:pt x="181" y="398"/>
                      <a:pt x="185" y="383"/>
                    </a:cubicBezTo>
                    <a:cubicBezTo>
                      <a:pt x="185" y="381"/>
                      <a:pt x="186" y="380"/>
                      <a:pt x="187" y="378"/>
                    </a:cubicBezTo>
                    <a:cubicBezTo>
                      <a:pt x="176" y="376"/>
                      <a:pt x="171" y="371"/>
                      <a:pt x="169" y="366"/>
                    </a:cubicBezTo>
                    <a:cubicBezTo>
                      <a:pt x="158" y="337"/>
                      <a:pt x="201" y="316"/>
                      <a:pt x="230" y="302"/>
                    </a:cubicBezTo>
                    <a:cubicBezTo>
                      <a:pt x="237" y="299"/>
                      <a:pt x="244" y="295"/>
                      <a:pt x="247" y="293"/>
                    </a:cubicBezTo>
                    <a:cubicBezTo>
                      <a:pt x="250" y="291"/>
                      <a:pt x="250" y="290"/>
                      <a:pt x="245" y="277"/>
                    </a:cubicBezTo>
                    <a:cubicBezTo>
                      <a:pt x="241" y="268"/>
                      <a:pt x="236" y="255"/>
                      <a:pt x="235" y="240"/>
                    </a:cubicBezTo>
                    <a:cubicBezTo>
                      <a:pt x="232" y="220"/>
                      <a:pt x="239" y="204"/>
                      <a:pt x="246" y="188"/>
                    </a:cubicBezTo>
                    <a:cubicBezTo>
                      <a:pt x="256" y="166"/>
                      <a:pt x="265" y="144"/>
                      <a:pt x="256" y="108"/>
                    </a:cubicBezTo>
                    <a:cubicBezTo>
                      <a:pt x="247" y="70"/>
                      <a:pt x="227" y="43"/>
                      <a:pt x="199" y="30"/>
                    </a:cubicBezTo>
                    <a:cubicBezTo>
                      <a:pt x="172" y="16"/>
                      <a:pt x="137" y="18"/>
                      <a:pt x="102" y="34"/>
                    </a:cubicBezTo>
                    <a:cubicBezTo>
                      <a:pt x="30" y="67"/>
                      <a:pt x="17" y="126"/>
                      <a:pt x="28" y="166"/>
                    </a:cubicBezTo>
                    <a:cubicBezTo>
                      <a:pt x="44" y="227"/>
                      <a:pt x="82" y="240"/>
                      <a:pt x="110" y="249"/>
                    </a:cubicBezTo>
                    <a:cubicBezTo>
                      <a:pt x="114" y="250"/>
                      <a:pt x="114" y="250"/>
                      <a:pt x="114" y="250"/>
                    </a:cubicBezTo>
                    <a:cubicBezTo>
                      <a:pt x="149" y="261"/>
                      <a:pt x="174" y="291"/>
                      <a:pt x="183" y="307"/>
                    </a:cubicBezTo>
                    <a:cubicBezTo>
                      <a:pt x="185" y="311"/>
                      <a:pt x="183" y="316"/>
                      <a:pt x="179" y="318"/>
                    </a:cubicBezTo>
                    <a:cubicBezTo>
                      <a:pt x="175" y="320"/>
                      <a:pt x="170" y="318"/>
                      <a:pt x="168" y="314"/>
                    </a:cubicBezTo>
                    <a:cubicBezTo>
                      <a:pt x="161" y="301"/>
                      <a:pt x="139" y="275"/>
                      <a:pt x="109" y="265"/>
                    </a:cubicBezTo>
                    <a:cubicBezTo>
                      <a:pt x="106" y="264"/>
                      <a:pt x="106" y="264"/>
                      <a:pt x="106" y="264"/>
                    </a:cubicBezTo>
                    <a:cubicBezTo>
                      <a:pt x="77" y="255"/>
                      <a:pt x="30" y="240"/>
                      <a:pt x="12" y="170"/>
                    </a:cubicBezTo>
                    <a:cubicBezTo>
                      <a:pt x="0" y="124"/>
                      <a:pt x="14" y="56"/>
                      <a:pt x="96" y="19"/>
                    </a:cubicBezTo>
                    <a:cubicBezTo>
                      <a:pt x="135" y="1"/>
                      <a:pt x="174" y="0"/>
                      <a:pt x="206" y="15"/>
                    </a:cubicBezTo>
                    <a:cubicBezTo>
                      <a:pt x="239" y="31"/>
                      <a:pt x="261" y="62"/>
                      <a:pt x="272" y="104"/>
                    </a:cubicBezTo>
                    <a:cubicBezTo>
                      <a:pt x="282" y="145"/>
                      <a:pt x="271" y="171"/>
                      <a:pt x="261" y="194"/>
                    </a:cubicBezTo>
                    <a:cubicBezTo>
                      <a:pt x="255" y="209"/>
                      <a:pt x="249" y="222"/>
                      <a:pt x="251" y="238"/>
                    </a:cubicBezTo>
                    <a:cubicBezTo>
                      <a:pt x="252" y="251"/>
                      <a:pt x="256" y="262"/>
                      <a:pt x="260" y="271"/>
                    </a:cubicBezTo>
                    <a:cubicBezTo>
                      <a:pt x="265" y="283"/>
                      <a:pt x="270" y="297"/>
                      <a:pt x="257" y="306"/>
                    </a:cubicBezTo>
                    <a:cubicBezTo>
                      <a:pt x="253" y="309"/>
                      <a:pt x="246" y="313"/>
                      <a:pt x="237" y="317"/>
                    </a:cubicBezTo>
                    <a:cubicBezTo>
                      <a:pt x="216" y="327"/>
                      <a:pt x="179" y="345"/>
                      <a:pt x="184" y="360"/>
                    </a:cubicBezTo>
                    <a:cubicBezTo>
                      <a:pt x="185" y="361"/>
                      <a:pt x="188" y="363"/>
                      <a:pt x="195" y="363"/>
                    </a:cubicBezTo>
                    <a:cubicBezTo>
                      <a:pt x="195" y="363"/>
                      <a:pt x="195" y="363"/>
                      <a:pt x="196" y="363"/>
                    </a:cubicBezTo>
                    <a:cubicBezTo>
                      <a:pt x="214" y="339"/>
                      <a:pt x="247" y="315"/>
                      <a:pt x="267" y="320"/>
                    </a:cubicBezTo>
                    <a:cubicBezTo>
                      <a:pt x="281" y="324"/>
                      <a:pt x="282" y="332"/>
                      <a:pt x="282" y="336"/>
                    </a:cubicBezTo>
                    <a:cubicBezTo>
                      <a:pt x="281" y="356"/>
                      <a:pt x="232" y="374"/>
                      <a:pt x="208" y="378"/>
                    </a:cubicBezTo>
                    <a:cubicBezTo>
                      <a:pt x="207" y="378"/>
                      <a:pt x="206" y="378"/>
                      <a:pt x="205" y="378"/>
                    </a:cubicBezTo>
                    <a:cubicBezTo>
                      <a:pt x="203" y="381"/>
                      <a:pt x="201" y="384"/>
                      <a:pt x="200" y="387"/>
                    </a:cubicBezTo>
                    <a:cubicBezTo>
                      <a:pt x="199" y="393"/>
                      <a:pt x="199" y="398"/>
                      <a:pt x="208" y="401"/>
                    </a:cubicBezTo>
                    <a:cubicBezTo>
                      <a:pt x="221" y="381"/>
                      <a:pt x="253" y="365"/>
                      <a:pt x="279" y="364"/>
                    </a:cubicBezTo>
                    <a:cubicBezTo>
                      <a:pt x="283" y="364"/>
                      <a:pt x="296" y="363"/>
                      <a:pt x="300" y="372"/>
                    </a:cubicBezTo>
                    <a:cubicBezTo>
                      <a:pt x="302" y="376"/>
                      <a:pt x="303" y="382"/>
                      <a:pt x="296" y="389"/>
                    </a:cubicBezTo>
                    <a:cubicBezTo>
                      <a:pt x="285" y="403"/>
                      <a:pt x="249" y="422"/>
                      <a:pt x="218" y="419"/>
                    </a:cubicBezTo>
                    <a:cubicBezTo>
                      <a:pt x="219" y="429"/>
                      <a:pt x="238" y="434"/>
                      <a:pt x="246" y="436"/>
                    </a:cubicBezTo>
                    <a:cubicBezTo>
                      <a:pt x="250" y="437"/>
                      <a:pt x="253" y="441"/>
                      <a:pt x="252" y="445"/>
                    </a:cubicBezTo>
                    <a:cubicBezTo>
                      <a:pt x="252" y="448"/>
                      <a:pt x="250" y="450"/>
                      <a:pt x="247" y="451"/>
                    </a:cubicBezTo>
                    <a:close/>
                    <a:moveTo>
                      <a:pt x="227" y="403"/>
                    </a:moveTo>
                    <a:cubicBezTo>
                      <a:pt x="251" y="402"/>
                      <a:pt x="276" y="388"/>
                      <a:pt x="283" y="380"/>
                    </a:cubicBezTo>
                    <a:cubicBezTo>
                      <a:pt x="282" y="380"/>
                      <a:pt x="281" y="380"/>
                      <a:pt x="279" y="380"/>
                    </a:cubicBezTo>
                    <a:cubicBezTo>
                      <a:pt x="260" y="381"/>
                      <a:pt x="238" y="392"/>
                      <a:pt x="227" y="403"/>
                    </a:cubicBezTo>
                    <a:close/>
                    <a:moveTo>
                      <a:pt x="221" y="358"/>
                    </a:moveTo>
                    <a:cubicBezTo>
                      <a:pt x="241" y="352"/>
                      <a:pt x="260" y="342"/>
                      <a:pt x="265" y="336"/>
                    </a:cubicBezTo>
                    <a:cubicBezTo>
                      <a:pt x="264" y="336"/>
                      <a:pt x="264" y="336"/>
                      <a:pt x="263" y="336"/>
                    </a:cubicBezTo>
                    <a:cubicBezTo>
                      <a:pt x="254" y="334"/>
                      <a:pt x="236" y="344"/>
                      <a:pt x="221" y="358"/>
                    </a:cubicBezTo>
                    <a:close/>
                  </a:path>
                </a:pathLst>
              </a:custGeom>
              <a:solidFill>
                <a:srgbClr val="2D8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" name="Freeform 62"/>
              <p:cNvSpPr/>
              <p:nvPr/>
            </p:nvSpPr>
            <p:spPr bwMode="auto">
              <a:xfrm>
                <a:off x="1639815" y="2936875"/>
                <a:ext cx="414338" cy="592138"/>
              </a:xfrm>
              <a:custGeom>
                <a:avLst/>
                <a:gdLst>
                  <a:gd name="T0" fmla="*/ 165 w 167"/>
                  <a:gd name="T1" fmla="*/ 231 h 239"/>
                  <a:gd name="T2" fmla="*/ 104 w 167"/>
                  <a:gd name="T3" fmla="*/ 148 h 239"/>
                  <a:gd name="T4" fmla="*/ 37 w 167"/>
                  <a:gd name="T5" fmla="*/ 99 h 239"/>
                  <a:gd name="T6" fmla="*/ 24 w 167"/>
                  <a:gd name="T7" fmla="*/ 83 h 239"/>
                  <a:gd name="T8" fmla="*/ 57 w 167"/>
                  <a:gd name="T9" fmla="*/ 91 h 239"/>
                  <a:gd name="T10" fmla="*/ 73 w 167"/>
                  <a:gd name="T11" fmla="*/ 52 h 239"/>
                  <a:gd name="T12" fmla="*/ 59 w 167"/>
                  <a:gd name="T13" fmla="*/ 17 h 239"/>
                  <a:gd name="T14" fmla="*/ 86 w 167"/>
                  <a:gd name="T15" fmla="*/ 29 h 239"/>
                  <a:gd name="T16" fmla="*/ 119 w 167"/>
                  <a:gd name="T17" fmla="*/ 45 h 239"/>
                  <a:gd name="T18" fmla="*/ 128 w 167"/>
                  <a:gd name="T19" fmla="*/ 21 h 239"/>
                  <a:gd name="T20" fmla="*/ 142 w 167"/>
                  <a:gd name="T21" fmla="*/ 27 h 239"/>
                  <a:gd name="T22" fmla="*/ 146 w 167"/>
                  <a:gd name="T23" fmla="*/ 55 h 239"/>
                  <a:gd name="T24" fmla="*/ 154 w 167"/>
                  <a:gd name="T25" fmla="*/ 55 h 239"/>
                  <a:gd name="T26" fmla="*/ 129 w 167"/>
                  <a:gd name="T27" fmla="*/ 11 h 239"/>
                  <a:gd name="T28" fmla="*/ 117 w 167"/>
                  <a:gd name="T29" fmla="*/ 26 h 239"/>
                  <a:gd name="T30" fmla="*/ 113 w 167"/>
                  <a:gd name="T31" fmla="*/ 38 h 239"/>
                  <a:gd name="T32" fmla="*/ 102 w 167"/>
                  <a:gd name="T33" fmla="*/ 35 h 239"/>
                  <a:gd name="T34" fmla="*/ 56 w 167"/>
                  <a:gd name="T35" fmla="*/ 9 h 239"/>
                  <a:gd name="T36" fmla="*/ 64 w 167"/>
                  <a:gd name="T37" fmla="*/ 53 h 239"/>
                  <a:gd name="T38" fmla="*/ 68 w 167"/>
                  <a:gd name="T39" fmla="*/ 79 h 239"/>
                  <a:gd name="T40" fmla="*/ 42 w 167"/>
                  <a:gd name="T41" fmla="*/ 78 h 239"/>
                  <a:gd name="T42" fmla="*/ 18 w 167"/>
                  <a:gd name="T43" fmla="*/ 75 h 239"/>
                  <a:gd name="T44" fmla="*/ 22 w 167"/>
                  <a:gd name="T45" fmla="*/ 100 h 239"/>
                  <a:gd name="T46" fmla="*/ 62 w 167"/>
                  <a:gd name="T47" fmla="*/ 122 h 239"/>
                  <a:gd name="T48" fmla="*/ 96 w 167"/>
                  <a:gd name="T49" fmla="*/ 151 h 239"/>
                  <a:gd name="T50" fmla="*/ 144 w 167"/>
                  <a:gd name="T51" fmla="*/ 212 h 239"/>
                  <a:gd name="T52" fmla="*/ 157 w 167"/>
                  <a:gd name="T53" fmla="*/ 234 h 239"/>
                  <a:gd name="T54" fmla="*/ 165 w 167"/>
                  <a:gd name="T55" fmla="*/ 231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7" h="239">
                    <a:moveTo>
                      <a:pt x="165" y="231"/>
                    </a:moveTo>
                    <a:cubicBezTo>
                      <a:pt x="149" y="201"/>
                      <a:pt x="127" y="172"/>
                      <a:pt x="104" y="148"/>
                    </a:cubicBezTo>
                    <a:cubicBezTo>
                      <a:pt x="84" y="128"/>
                      <a:pt x="63" y="111"/>
                      <a:pt x="37" y="99"/>
                    </a:cubicBezTo>
                    <a:cubicBezTo>
                      <a:pt x="32" y="97"/>
                      <a:pt x="6" y="84"/>
                      <a:pt x="24" y="83"/>
                    </a:cubicBezTo>
                    <a:cubicBezTo>
                      <a:pt x="36" y="82"/>
                      <a:pt x="46" y="91"/>
                      <a:pt x="57" y="91"/>
                    </a:cubicBezTo>
                    <a:cubicBezTo>
                      <a:pt x="79" y="91"/>
                      <a:pt x="82" y="68"/>
                      <a:pt x="73" y="52"/>
                    </a:cubicBezTo>
                    <a:cubicBezTo>
                      <a:pt x="68" y="44"/>
                      <a:pt x="52" y="28"/>
                      <a:pt x="59" y="17"/>
                    </a:cubicBezTo>
                    <a:cubicBezTo>
                      <a:pt x="64" y="8"/>
                      <a:pt x="83" y="25"/>
                      <a:pt x="86" y="29"/>
                    </a:cubicBezTo>
                    <a:cubicBezTo>
                      <a:pt x="94" y="36"/>
                      <a:pt x="109" y="66"/>
                      <a:pt x="119" y="45"/>
                    </a:cubicBezTo>
                    <a:cubicBezTo>
                      <a:pt x="123" y="37"/>
                      <a:pt x="124" y="28"/>
                      <a:pt x="128" y="21"/>
                    </a:cubicBezTo>
                    <a:cubicBezTo>
                      <a:pt x="133" y="13"/>
                      <a:pt x="140" y="23"/>
                      <a:pt x="142" y="27"/>
                    </a:cubicBezTo>
                    <a:cubicBezTo>
                      <a:pt x="145" y="36"/>
                      <a:pt x="145" y="46"/>
                      <a:pt x="146" y="55"/>
                    </a:cubicBezTo>
                    <a:cubicBezTo>
                      <a:pt x="147" y="61"/>
                      <a:pt x="155" y="60"/>
                      <a:pt x="154" y="55"/>
                    </a:cubicBezTo>
                    <a:cubicBezTo>
                      <a:pt x="153" y="43"/>
                      <a:pt x="151" y="2"/>
                      <a:pt x="129" y="11"/>
                    </a:cubicBezTo>
                    <a:cubicBezTo>
                      <a:pt x="122" y="13"/>
                      <a:pt x="120" y="20"/>
                      <a:pt x="117" y="26"/>
                    </a:cubicBezTo>
                    <a:cubicBezTo>
                      <a:pt x="116" y="30"/>
                      <a:pt x="115" y="34"/>
                      <a:pt x="113" y="38"/>
                    </a:cubicBezTo>
                    <a:cubicBezTo>
                      <a:pt x="110" y="48"/>
                      <a:pt x="106" y="41"/>
                      <a:pt x="102" y="35"/>
                    </a:cubicBezTo>
                    <a:cubicBezTo>
                      <a:pt x="94" y="24"/>
                      <a:pt x="73" y="0"/>
                      <a:pt x="56" y="9"/>
                    </a:cubicBezTo>
                    <a:cubicBezTo>
                      <a:pt x="40" y="19"/>
                      <a:pt x="57" y="44"/>
                      <a:pt x="64" y="53"/>
                    </a:cubicBezTo>
                    <a:cubicBezTo>
                      <a:pt x="69" y="60"/>
                      <a:pt x="73" y="71"/>
                      <a:pt x="68" y="79"/>
                    </a:cubicBezTo>
                    <a:cubicBezTo>
                      <a:pt x="62" y="87"/>
                      <a:pt x="48" y="81"/>
                      <a:pt x="42" y="78"/>
                    </a:cubicBezTo>
                    <a:cubicBezTo>
                      <a:pt x="34" y="75"/>
                      <a:pt x="26" y="74"/>
                      <a:pt x="18" y="75"/>
                    </a:cubicBezTo>
                    <a:cubicBezTo>
                      <a:pt x="0" y="79"/>
                      <a:pt x="14" y="95"/>
                      <a:pt x="22" y="100"/>
                    </a:cubicBezTo>
                    <a:cubicBezTo>
                      <a:pt x="35" y="108"/>
                      <a:pt x="49" y="114"/>
                      <a:pt x="62" y="122"/>
                    </a:cubicBezTo>
                    <a:cubicBezTo>
                      <a:pt x="74" y="130"/>
                      <a:pt x="85" y="141"/>
                      <a:pt x="96" y="151"/>
                    </a:cubicBezTo>
                    <a:cubicBezTo>
                      <a:pt x="114" y="170"/>
                      <a:pt x="130" y="191"/>
                      <a:pt x="144" y="212"/>
                    </a:cubicBezTo>
                    <a:cubicBezTo>
                      <a:pt x="148" y="219"/>
                      <a:pt x="155" y="230"/>
                      <a:pt x="157" y="234"/>
                    </a:cubicBezTo>
                    <a:cubicBezTo>
                      <a:pt x="160" y="239"/>
                      <a:pt x="167" y="236"/>
                      <a:pt x="165" y="231"/>
                    </a:cubicBezTo>
                    <a:close/>
                  </a:path>
                </a:pathLst>
              </a:custGeom>
              <a:solidFill>
                <a:srgbClr val="2D8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00" name="组合 99"/>
            <p:cNvGrpSpPr/>
            <p:nvPr/>
          </p:nvGrpSpPr>
          <p:grpSpPr>
            <a:xfrm>
              <a:off x="2143124" y="3656369"/>
              <a:ext cx="1104901" cy="869950"/>
              <a:chOff x="2322440" y="4679950"/>
              <a:chExt cx="1104901" cy="869950"/>
            </a:xfrm>
          </p:grpSpPr>
          <p:sp>
            <p:nvSpPr>
              <p:cNvPr id="101" name="Freeform 63"/>
              <p:cNvSpPr>
                <a:spLocks noEditPoints="1"/>
              </p:cNvSpPr>
              <p:nvPr/>
            </p:nvSpPr>
            <p:spPr bwMode="auto">
              <a:xfrm>
                <a:off x="2966966" y="4757738"/>
                <a:ext cx="460375" cy="733425"/>
              </a:xfrm>
              <a:custGeom>
                <a:avLst/>
                <a:gdLst>
                  <a:gd name="T0" fmla="*/ 59 w 185"/>
                  <a:gd name="T1" fmla="*/ 296 h 296"/>
                  <a:gd name="T2" fmla="*/ 57 w 185"/>
                  <a:gd name="T3" fmla="*/ 295 h 296"/>
                  <a:gd name="T4" fmla="*/ 44 w 185"/>
                  <a:gd name="T5" fmla="*/ 263 h 296"/>
                  <a:gd name="T6" fmla="*/ 44 w 185"/>
                  <a:gd name="T7" fmla="*/ 262 h 296"/>
                  <a:gd name="T8" fmla="*/ 45 w 185"/>
                  <a:gd name="T9" fmla="*/ 239 h 296"/>
                  <a:gd name="T10" fmla="*/ 47 w 185"/>
                  <a:gd name="T11" fmla="*/ 236 h 296"/>
                  <a:gd name="T12" fmla="*/ 41 w 185"/>
                  <a:gd name="T13" fmla="*/ 224 h 296"/>
                  <a:gd name="T14" fmla="*/ 95 w 185"/>
                  <a:gd name="T15" fmla="*/ 206 h 296"/>
                  <a:gd name="T16" fmla="*/ 107 w 185"/>
                  <a:gd name="T17" fmla="*/ 206 h 296"/>
                  <a:gd name="T18" fmla="*/ 111 w 185"/>
                  <a:gd name="T19" fmla="*/ 196 h 296"/>
                  <a:gd name="T20" fmla="*/ 116 w 185"/>
                  <a:gd name="T21" fmla="*/ 172 h 296"/>
                  <a:gd name="T22" fmla="*/ 139 w 185"/>
                  <a:gd name="T23" fmla="*/ 146 h 296"/>
                  <a:gd name="T24" fmla="*/ 169 w 185"/>
                  <a:gd name="T25" fmla="*/ 104 h 296"/>
                  <a:gd name="T26" fmla="*/ 160 w 185"/>
                  <a:gd name="T27" fmla="*/ 42 h 296"/>
                  <a:gd name="T28" fmla="*/ 103 w 185"/>
                  <a:gd name="T29" fmla="*/ 14 h 296"/>
                  <a:gd name="T30" fmla="*/ 20 w 185"/>
                  <a:gd name="T31" fmla="*/ 67 h 296"/>
                  <a:gd name="T32" fmla="*/ 43 w 185"/>
                  <a:gd name="T33" fmla="*/ 139 h 296"/>
                  <a:gd name="T34" fmla="*/ 44 w 185"/>
                  <a:gd name="T35" fmla="*/ 141 h 296"/>
                  <a:gd name="T36" fmla="*/ 66 w 185"/>
                  <a:gd name="T37" fmla="*/ 195 h 296"/>
                  <a:gd name="T38" fmla="*/ 61 w 185"/>
                  <a:gd name="T39" fmla="*/ 200 h 296"/>
                  <a:gd name="T40" fmla="*/ 56 w 185"/>
                  <a:gd name="T41" fmla="*/ 194 h 296"/>
                  <a:gd name="T42" fmla="*/ 37 w 185"/>
                  <a:gd name="T43" fmla="*/ 148 h 296"/>
                  <a:gd name="T44" fmla="*/ 35 w 185"/>
                  <a:gd name="T45" fmla="*/ 147 h 296"/>
                  <a:gd name="T46" fmla="*/ 10 w 185"/>
                  <a:gd name="T47" fmla="*/ 65 h 296"/>
                  <a:gd name="T48" fmla="*/ 104 w 185"/>
                  <a:gd name="T49" fmla="*/ 4 h 296"/>
                  <a:gd name="T50" fmla="*/ 168 w 185"/>
                  <a:gd name="T51" fmla="*/ 35 h 296"/>
                  <a:gd name="T52" fmla="*/ 179 w 185"/>
                  <a:gd name="T53" fmla="*/ 106 h 296"/>
                  <a:gd name="T54" fmla="*/ 145 w 185"/>
                  <a:gd name="T55" fmla="*/ 154 h 296"/>
                  <a:gd name="T56" fmla="*/ 126 w 185"/>
                  <a:gd name="T57" fmla="*/ 176 h 296"/>
                  <a:gd name="T58" fmla="*/ 121 w 185"/>
                  <a:gd name="T59" fmla="*/ 197 h 296"/>
                  <a:gd name="T60" fmla="*/ 109 w 185"/>
                  <a:gd name="T61" fmla="*/ 217 h 296"/>
                  <a:gd name="T62" fmla="*/ 94 w 185"/>
                  <a:gd name="T63" fmla="*/ 217 h 296"/>
                  <a:gd name="T64" fmla="*/ 51 w 185"/>
                  <a:gd name="T65" fmla="*/ 225 h 296"/>
                  <a:gd name="T66" fmla="*/ 56 w 185"/>
                  <a:gd name="T67" fmla="*/ 230 h 296"/>
                  <a:gd name="T68" fmla="*/ 57 w 185"/>
                  <a:gd name="T69" fmla="*/ 230 h 296"/>
                  <a:gd name="T70" fmla="*/ 110 w 185"/>
                  <a:gd name="T71" fmla="*/ 228 h 296"/>
                  <a:gd name="T72" fmla="*/ 114 w 185"/>
                  <a:gd name="T73" fmla="*/ 241 h 296"/>
                  <a:gd name="T74" fmla="*/ 59 w 185"/>
                  <a:gd name="T75" fmla="*/ 242 h 296"/>
                  <a:gd name="T76" fmla="*/ 57 w 185"/>
                  <a:gd name="T77" fmla="*/ 242 h 296"/>
                  <a:gd name="T78" fmla="*/ 52 w 185"/>
                  <a:gd name="T79" fmla="*/ 246 h 296"/>
                  <a:gd name="T80" fmla="*/ 52 w 185"/>
                  <a:gd name="T81" fmla="*/ 256 h 296"/>
                  <a:gd name="T82" fmla="*/ 104 w 185"/>
                  <a:gd name="T83" fmla="*/ 256 h 296"/>
                  <a:gd name="T84" fmla="*/ 114 w 185"/>
                  <a:gd name="T85" fmla="*/ 267 h 296"/>
                  <a:gd name="T86" fmla="*/ 106 w 185"/>
                  <a:gd name="T87" fmla="*/ 276 h 296"/>
                  <a:gd name="T88" fmla="*/ 52 w 185"/>
                  <a:gd name="T89" fmla="*/ 269 h 296"/>
                  <a:gd name="T90" fmla="*/ 63 w 185"/>
                  <a:gd name="T91" fmla="*/ 287 h 296"/>
                  <a:gd name="T92" fmla="*/ 64 w 185"/>
                  <a:gd name="T93" fmla="*/ 294 h 296"/>
                  <a:gd name="T94" fmla="*/ 59 w 185"/>
                  <a:gd name="T95" fmla="*/ 296 h 296"/>
                  <a:gd name="T96" fmla="*/ 62 w 185"/>
                  <a:gd name="T97" fmla="*/ 263 h 296"/>
                  <a:gd name="T98" fmla="*/ 102 w 185"/>
                  <a:gd name="T99" fmla="*/ 267 h 296"/>
                  <a:gd name="T100" fmla="*/ 99 w 185"/>
                  <a:gd name="T101" fmla="*/ 265 h 296"/>
                  <a:gd name="T102" fmla="*/ 62 w 185"/>
                  <a:gd name="T103" fmla="*/ 263 h 296"/>
                  <a:gd name="T104" fmla="*/ 73 w 185"/>
                  <a:gd name="T105" fmla="*/ 235 h 296"/>
                  <a:gd name="T106" fmla="*/ 104 w 185"/>
                  <a:gd name="T107" fmla="*/ 236 h 296"/>
                  <a:gd name="T108" fmla="*/ 103 w 185"/>
                  <a:gd name="T109" fmla="*/ 235 h 296"/>
                  <a:gd name="T110" fmla="*/ 73 w 185"/>
                  <a:gd name="T111" fmla="*/ 235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85" h="296">
                    <a:moveTo>
                      <a:pt x="59" y="296"/>
                    </a:moveTo>
                    <a:cubicBezTo>
                      <a:pt x="58" y="296"/>
                      <a:pt x="58" y="296"/>
                      <a:pt x="57" y="295"/>
                    </a:cubicBezTo>
                    <a:cubicBezTo>
                      <a:pt x="39" y="280"/>
                      <a:pt x="40" y="269"/>
                      <a:pt x="44" y="263"/>
                    </a:cubicBezTo>
                    <a:cubicBezTo>
                      <a:pt x="44" y="263"/>
                      <a:pt x="44" y="263"/>
                      <a:pt x="44" y="262"/>
                    </a:cubicBezTo>
                    <a:cubicBezTo>
                      <a:pt x="37" y="255"/>
                      <a:pt x="37" y="246"/>
                      <a:pt x="45" y="239"/>
                    </a:cubicBezTo>
                    <a:cubicBezTo>
                      <a:pt x="45" y="238"/>
                      <a:pt x="46" y="237"/>
                      <a:pt x="47" y="236"/>
                    </a:cubicBezTo>
                    <a:cubicBezTo>
                      <a:pt x="41" y="232"/>
                      <a:pt x="40" y="228"/>
                      <a:pt x="41" y="224"/>
                    </a:cubicBezTo>
                    <a:cubicBezTo>
                      <a:pt x="43" y="204"/>
                      <a:pt x="74" y="205"/>
                      <a:pt x="95" y="206"/>
                    </a:cubicBezTo>
                    <a:cubicBezTo>
                      <a:pt x="100" y="206"/>
                      <a:pt x="105" y="207"/>
                      <a:pt x="107" y="206"/>
                    </a:cubicBezTo>
                    <a:cubicBezTo>
                      <a:pt x="109" y="206"/>
                      <a:pt x="110" y="206"/>
                      <a:pt x="111" y="196"/>
                    </a:cubicBezTo>
                    <a:cubicBezTo>
                      <a:pt x="112" y="190"/>
                      <a:pt x="113" y="181"/>
                      <a:pt x="116" y="172"/>
                    </a:cubicBezTo>
                    <a:cubicBezTo>
                      <a:pt x="121" y="160"/>
                      <a:pt x="130" y="153"/>
                      <a:pt x="139" y="146"/>
                    </a:cubicBezTo>
                    <a:cubicBezTo>
                      <a:pt x="151" y="136"/>
                      <a:pt x="163" y="127"/>
                      <a:pt x="169" y="104"/>
                    </a:cubicBezTo>
                    <a:cubicBezTo>
                      <a:pt x="175" y="79"/>
                      <a:pt x="171" y="58"/>
                      <a:pt x="160" y="42"/>
                    </a:cubicBezTo>
                    <a:cubicBezTo>
                      <a:pt x="148" y="26"/>
                      <a:pt x="128" y="16"/>
                      <a:pt x="103" y="14"/>
                    </a:cubicBezTo>
                    <a:cubicBezTo>
                      <a:pt x="52" y="11"/>
                      <a:pt x="27" y="41"/>
                      <a:pt x="20" y="67"/>
                    </a:cubicBezTo>
                    <a:cubicBezTo>
                      <a:pt x="11" y="107"/>
                      <a:pt x="29" y="126"/>
                      <a:pt x="43" y="139"/>
                    </a:cubicBezTo>
                    <a:cubicBezTo>
                      <a:pt x="44" y="141"/>
                      <a:pt x="44" y="141"/>
                      <a:pt x="44" y="141"/>
                    </a:cubicBezTo>
                    <a:cubicBezTo>
                      <a:pt x="61" y="158"/>
                      <a:pt x="66" y="183"/>
                      <a:pt x="66" y="195"/>
                    </a:cubicBezTo>
                    <a:cubicBezTo>
                      <a:pt x="66" y="198"/>
                      <a:pt x="64" y="200"/>
                      <a:pt x="61" y="200"/>
                    </a:cubicBezTo>
                    <a:cubicBezTo>
                      <a:pt x="58" y="200"/>
                      <a:pt x="56" y="197"/>
                      <a:pt x="56" y="194"/>
                    </a:cubicBezTo>
                    <a:cubicBezTo>
                      <a:pt x="56" y="184"/>
                      <a:pt x="51" y="163"/>
                      <a:pt x="37" y="148"/>
                    </a:cubicBezTo>
                    <a:cubicBezTo>
                      <a:pt x="35" y="147"/>
                      <a:pt x="35" y="147"/>
                      <a:pt x="35" y="147"/>
                    </a:cubicBezTo>
                    <a:cubicBezTo>
                      <a:pt x="22" y="133"/>
                      <a:pt x="0" y="110"/>
                      <a:pt x="10" y="65"/>
                    </a:cubicBezTo>
                    <a:cubicBezTo>
                      <a:pt x="17" y="35"/>
                      <a:pt x="46" y="0"/>
                      <a:pt x="104" y="4"/>
                    </a:cubicBezTo>
                    <a:cubicBezTo>
                      <a:pt x="132" y="6"/>
                      <a:pt x="154" y="17"/>
                      <a:pt x="168" y="35"/>
                    </a:cubicBezTo>
                    <a:cubicBezTo>
                      <a:pt x="182" y="54"/>
                      <a:pt x="185" y="78"/>
                      <a:pt x="179" y="106"/>
                    </a:cubicBezTo>
                    <a:cubicBezTo>
                      <a:pt x="172" y="133"/>
                      <a:pt x="158" y="144"/>
                      <a:pt x="145" y="154"/>
                    </a:cubicBezTo>
                    <a:cubicBezTo>
                      <a:pt x="137" y="161"/>
                      <a:pt x="130" y="166"/>
                      <a:pt x="126" y="176"/>
                    </a:cubicBezTo>
                    <a:cubicBezTo>
                      <a:pt x="123" y="184"/>
                      <a:pt x="122" y="191"/>
                      <a:pt x="121" y="197"/>
                    </a:cubicBezTo>
                    <a:cubicBezTo>
                      <a:pt x="120" y="206"/>
                      <a:pt x="119" y="215"/>
                      <a:pt x="109" y="217"/>
                    </a:cubicBezTo>
                    <a:cubicBezTo>
                      <a:pt x="105" y="217"/>
                      <a:pt x="100" y="217"/>
                      <a:pt x="94" y="217"/>
                    </a:cubicBezTo>
                    <a:cubicBezTo>
                      <a:pt x="80" y="216"/>
                      <a:pt x="52" y="215"/>
                      <a:pt x="51" y="225"/>
                    </a:cubicBezTo>
                    <a:cubicBezTo>
                      <a:pt x="51" y="226"/>
                      <a:pt x="52" y="228"/>
                      <a:pt x="56" y="230"/>
                    </a:cubicBezTo>
                    <a:cubicBezTo>
                      <a:pt x="56" y="230"/>
                      <a:pt x="57" y="230"/>
                      <a:pt x="57" y="230"/>
                    </a:cubicBezTo>
                    <a:cubicBezTo>
                      <a:pt x="74" y="222"/>
                      <a:pt x="101" y="219"/>
                      <a:pt x="110" y="228"/>
                    </a:cubicBezTo>
                    <a:cubicBezTo>
                      <a:pt x="117" y="234"/>
                      <a:pt x="116" y="239"/>
                      <a:pt x="114" y="241"/>
                    </a:cubicBezTo>
                    <a:cubicBezTo>
                      <a:pt x="108" y="252"/>
                      <a:pt x="74" y="248"/>
                      <a:pt x="59" y="242"/>
                    </a:cubicBezTo>
                    <a:cubicBezTo>
                      <a:pt x="58" y="242"/>
                      <a:pt x="58" y="242"/>
                      <a:pt x="57" y="242"/>
                    </a:cubicBezTo>
                    <a:cubicBezTo>
                      <a:pt x="55" y="243"/>
                      <a:pt x="53" y="244"/>
                      <a:pt x="52" y="246"/>
                    </a:cubicBezTo>
                    <a:cubicBezTo>
                      <a:pt x="49" y="249"/>
                      <a:pt x="48" y="251"/>
                      <a:pt x="52" y="256"/>
                    </a:cubicBezTo>
                    <a:cubicBezTo>
                      <a:pt x="65" y="248"/>
                      <a:pt x="89" y="249"/>
                      <a:pt x="104" y="256"/>
                    </a:cubicBezTo>
                    <a:cubicBezTo>
                      <a:pt x="106" y="257"/>
                      <a:pt x="114" y="261"/>
                      <a:pt x="114" y="267"/>
                    </a:cubicBezTo>
                    <a:cubicBezTo>
                      <a:pt x="114" y="270"/>
                      <a:pt x="112" y="273"/>
                      <a:pt x="106" y="276"/>
                    </a:cubicBezTo>
                    <a:cubicBezTo>
                      <a:pt x="95" y="280"/>
                      <a:pt x="69" y="280"/>
                      <a:pt x="52" y="269"/>
                    </a:cubicBezTo>
                    <a:cubicBezTo>
                      <a:pt x="50" y="275"/>
                      <a:pt x="59" y="284"/>
                      <a:pt x="63" y="287"/>
                    </a:cubicBezTo>
                    <a:cubicBezTo>
                      <a:pt x="66" y="289"/>
                      <a:pt x="66" y="292"/>
                      <a:pt x="64" y="294"/>
                    </a:cubicBezTo>
                    <a:cubicBezTo>
                      <a:pt x="63" y="296"/>
                      <a:pt x="61" y="296"/>
                      <a:pt x="59" y="296"/>
                    </a:cubicBezTo>
                    <a:close/>
                    <a:moveTo>
                      <a:pt x="62" y="263"/>
                    </a:moveTo>
                    <a:cubicBezTo>
                      <a:pt x="76" y="269"/>
                      <a:pt x="95" y="269"/>
                      <a:pt x="102" y="267"/>
                    </a:cubicBezTo>
                    <a:cubicBezTo>
                      <a:pt x="101" y="266"/>
                      <a:pt x="100" y="266"/>
                      <a:pt x="99" y="265"/>
                    </a:cubicBezTo>
                    <a:cubicBezTo>
                      <a:pt x="88" y="260"/>
                      <a:pt x="72" y="260"/>
                      <a:pt x="62" y="263"/>
                    </a:cubicBezTo>
                    <a:close/>
                    <a:moveTo>
                      <a:pt x="73" y="235"/>
                    </a:moveTo>
                    <a:cubicBezTo>
                      <a:pt x="86" y="238"/>
                      <a:pt x="100" y="238"/>
                      <a:pt x="104" y="236"/>
                    </a:cubicBezTo>
                    <a:cubicBezTo>
                      <a:pt x="104" y="236"/>
                      <a:pt x="104" y="236"/>
                      <a:pt x="103" y="235"/>
                    </a:cubicBezTo>
                    <a:cubicBezTo>
                      <a:pt x="99" y="231"/>
                      <a:pt x="85" y="232"/>
                      <a:pt x="73" y="235"/>
                    </a:cubicBezTo>
                    <a:close/>
                  </a:path>
                </a:pathLst>
              </a:custGeom>
              <a:solidFill>
                <a:srgbClr val="99DD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Freeform 64"/>
              <p:cNvSpPr/>
              <p:nvPr/>
            </p:nvSpPr>
            <p:spPr bwMode="auto">
              <a:xfrm>
                <a:off x="3066978" y="4876800"/>
                <a:ext cx="273050" cy="403225"/>
              </a:xfrm>
              <a:custGeom>
                <a:avLst/>
                <a:gdLst>
                  <a:gd name="T0" fmla="*/ 48 w 110"/>
                  <a:gd name="T1" fmla="*/ 160 h 163"/>
                  <a:gd name="T2" fmla="*/ 38 w 110"/>
                  <a:gd name="T3" fmla="*/ 93 h 163"/>
                  <a:gd name="T4" fmla="*/ 15 w 110"/>
                  <a:gd name="T5" fmla="*/ 46 h 163"/>
                  <a:gd name="T6" fmla="*/ 13 w 110"/>
                  <a:gd name="T7" fmla="*/ 32 h 163"/>
                  <a:gd name="T8" fmla="*/ 29 w 110"/>
                  <a:gd name="T9" fmla="*/ 47 h 163"/>
                  <a:gd name="T10" fmla="*/ 50 w 110"/>
                  <a:gd name="T11" fmla="*/ 30 h 163"/>
                  <a:gd name="T12" fmla="*/ 52 w 110"/>
                  <a:gd name="T13" fmla="*/ 6 h 163"/>
                  <a:gd name="T14" fmla="*/ 64 w 110"/>
                  <a:gd name="T15" fmla="*/ 21 h 163"/>
                  <a:gd name="T16" fmla="*/ 78 w 110"/>
                  <a:gd name="T17" fmla="*/ 40 h 163"/>
                  <a:gd name="T18" fmla="*/ 91 w 110"/>
                  <a:gd name="T19" fmla="*/ 29 h 163"/>
                  <a:gd name="T20" fmla="*/ 97 w 110"/>
                  <a:gd name="T21" fmla="*/ 37 h 163"/>
                  <a:gd name="T22" fmla="*/ 90 w 110"/>
                  <a:gd name="T23" fmla="*/ 54 h 163"/>
                  <a:gd name="T24" fmla="*/ 95 w 110"/>
                  <a:gd name="T25" fmla="*/ 56 h 163"/>
                  <a:gd name="T26" fmla="*/ 94 w 110"/>
                  <a:gd name="T27" fmla="*/ 23 h 163"/>
                  <a:gd name="T28" fmla="*/ 83 w 110"/>
                  <a:gd name="T29" fmla="*/ 28 h 163"/>
                  <a:gd name="T30" fmla="*/ 77 w 110"/>
                  <a:gd name="T31" fmla="*/ 34 h 163"/>
                  <a:gd name="T32" fmla="*/ 72 w 110"/>
                  <a:gd name="T33" fmla="*/ 29 h 163"/>
                  <a:gd name="T34" fmla="*/ 53 w 110"/>
                  <a:gd name="T35" fmla="*/ 0 h 163"/>
                  <a:gd name="T36" fmla="*/ 44 w 110"/>
                  <a:gd name="T37" fmla="*/ 28 h 163"/>
                  <a:gd name="T38" fmla="*/ 39 w 110"/>
                  <a:gd name="T39" fmla="*/ 44 h 163"/>
                  <a:gd name="T40" fmla="*/ 24 w 110"/>
                  <a:gd name="T41" fmla="*/ 35 h 163"/>
                  <a:gd name="T42" fmla="*/ 12 w 110"/>
                  <a:gd name="T43" fmla="*/ 26 h 163"/>
                  <a:gd name="T44" fmla="*/ 6 w 110"/>
                  <a:gd name="T45" fmla="*/ 42 h 163"/>
                  <a:gd name="T46" fmla="*/ 22 w 110"/>
                  <a:gd name="T47" fmla="*/ 66 h 163"/>
                  <a:gd name="T48" fmla="*/ 33 w 110"/>
                  <a:gd name="T49" fmla="*/ 93 h 163"/>
                  <a:gd name="T50" fmla="*/ 42 w 110"/>
                  <a:gd name="T51" fmla="*/ 143 h 163"/>
                  <a:gd name="T52" fmla="*/ 43 w 110"/>
                  <a:gd name="T53" fmla="*/ 159 h 163"/>
                  <a:gd name="T54" fmla="*/ 48 w 110"/>
                  <a:gd name="T55" fmla="*/ 16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0" h="163">
                    <a:moveTo>
                      <a:pt x="48" y="160"/>
                    </a:moveTo>
                    <a:cubicBezTo>
                      <a:pt x="48" y="138"/>
                      <a:pt x="44" y="115"/>
                      <a:pt x="38" y="93"/>
                    </a:cubicBezTo>
                    <a:cubicBezTo>
                      <a:pt x="33" y="76"/>
                      <a:pt x="26" y="60"/>
                      <a:pt x="15" y="46"/>
                    </a:cubicBezTo>
                    <a:cubicBezTo>
                      <a:pt x="13" y="43"/>
                      <a:pt x="2" y="28"/>
                      <a:pt x="13" y="32"/>
                    </a:cubicBezTo>
                    <a:cubicBezTo>
                      <a:pt x="20" y="36"/>
                      <a:pt x="22" y="43"/>
                      <a:pt x="29" y="47"/>
                    </a:cubicBezTo>
                    <a:cubicBezTo>
                      <a:pt x="42" y="54"/>
                      <a:pt x="50" y="42"/>
                      <a:pt x="50" y="30"/>
                    </a:cubicBezTo>
                    <a:cubicBezTo>
                      <a:pt x="49" y="24"/>
                      <a:pt x="45" y="10"/>
                      <a:pt x="52" y="6"/>
                    </a:cubicBezTo>
                    <a:cubicBezTo>
                      <a:pt x="58" y="2"/>
                      <a:pt x="63" y="17"/>
                      <a:pt x="64" y="21"/>
                    </a:cubicBezTo>
                    <a:cubicBezTo>
                      <a:pt x="67" y="27"/>
                      <a:pt x="66" y="49"/>
                      <a:pt x="78" y="40"/>
                    </a:cubicBezTo>
                    <a:cubicBezTo>
                      <a:pt x="83" y="37"/>
                      <a:pt x="86" y="32"/>
                      <a:pt x="91" y="29"/>
                    </a:cubicBezTo>
                    <a:cubicBezTo>
                      <a:pt x="96" y="26"/>
                      <a:pt x="97" y="33"/>
                      <a:pt x="97" y="37"/>
                    </a:cubicBezTo>
                    <a:cubicBezTo>
                      <a:pt x="96" y="42"/>
                      <a:pt x="93" y="48"/>
                      <a:pt x="90" y="54"/>
                    </a:cubicBezTo>
                    <a:cubicBezTo>
                      <a:pt x="89" y="57"/>
                      <a:pt x="94" y="59"/>
                      <a:pt x="95" y="56"/>
                    </a:cubicBezTo>
                    <a:cubicBezTo>
                      <a:pt x="98" y="49"/>
                      <a:pt x="110" y="25"/>
                      <a:pt x="94" y="23"/>
                    </a:cubicBezTo>
                    <a:cubicBezTo>
                      <a:pt x="90" y="23"/>
                      <a:pt x="86" y="25"/>
                      <a:pt x="83" y="28"/>
                    </a:cubicBezTo>
                    <a:cubicBezTo>
                      <a:pt x="81" y="30"/>
                      <a:pt x="79" y="32"/>
                      <a:pt x="77" y="34"/>
                    </a:cubicBezTo>
                    <a:cubicBezTo>
                      <a:pt x="72" y="39"/>
                      <a:pt x="72" y="34"/>
                      <a:pt x="72" y="29"/>
                    </a:cubicBezTo>
                    <a:cubicBezTo>
                      <a:pt x="70" y="20"/>
                      <a:pt x="66" y="0"/>
                      <a:pt x="53" y="0"/>
                    </a:cubicBezTo>
                    <a:cubicBezTo>
                      <a:pt x="41" y="1"/>
                      <a:pt x="44" y="20"/>
                      <a:pt x="44" y="28"/>
                    </a:cubicBezTo>
                    <a:cubicBezTo>
                      <a:pt x="45" y="33"/>
                      <a:pt x="44" y="41"/>
                      <a:pt x="39" y="44"/>
                    </a:cubicBezTo>
                    <a:cubicBezTo>
                      <a:pt x="33" y="46"/>
                      <a:pt x="27" y="39"/>
                      <a:pt x="24" y="35"/>
                    </a:cubicBezTo>
                    <a:cubicBezTo>
                      <a:pt x="21" y="31"/>
                      <a:pt x="16" y="28"/>
                      <a:pt x="12" y="26"/>
                    </a:cubicBezTo>
                    <a:cubicBezTo>
                      <a:pt x="0" y="23"/>
                      <a:pt x="3" y="36"/>
                      <a:pt x="6" y="42"/>
                    </a:cubicBezTo>
                    <a:cubicBezTo>
                      <a:pt x="11" y="50"/>
                      <a:pt x="18" y="58"/>
                      <a:pt x="22" y="66"/>
                    </a:cubicBezTo>
                    <a:cubicBezTo>
                      <a:pt x="27" y="75"/>
                      <a:pt x="30" y="84"/>
                      <a:pt x="33" y="93"/>
                    </a:cubicBezTo>
                    <a:cubicBezTo>
                      <a:pt x="38" y="109"/>
                      <a:pt x="40" y="126"/>
                      <a:pt x="42" y="143"/>
                    </a:cubicBezTo>
                    <a:cubicBezTo>
                      <a:pt x="42" y="147"/>
                      <a:pt x="43" y="156"/>
                      <a:pt x="43" y="159"/>
                    </a:cubicBezTo>
                    <a:cubicBezTo>
                      <a:pt x="43" y="162"/>
                      <a:pt x="48" y="163"/>
                      <a:pt x="48" y="160"/>
                    </a:cubicBezTo>
                    <a:close/>
                  </a:path>
                </a:pathLst>
              </a:custGeom>
              <a:solidFill>
                <a:srgbClr val="99DD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Freeform 65"/>
              <p:cNvSpPr>
                <a:spLocks noEditPoints="1"/>
              </p:cNvSpPr>
              <p:nvPr/>
            </p:nvSpPr>
            <p:spPr bwMode="auto">
              <a:xfrm>
                <a:off x="2322440" y="4679950"/>
                <a:ext cx="582613" cy="869950"/>
              </a:xfrm>
              <a:custGeom>
                <a:avLst/>
                <a:gdLst>
                  <a:gd name="T0" fmla="*/ 192 w 235"/>
                  <a:gd name="T1" fmla="*/ 350 h 351"/>
                  <a:gd name="T2" fmla="*/ 189 w 235"/>
                  <a:gd name="T3" fmla="*/ 350 h 351"/>
                  <a:gd name="T4" fmla="*/ 157 w 235"/>
                  <a:gd name="T5" fmla="*/ 324 h 351"/>
                  <a:gd name="T6" fmla="*/ 157 w 235"/>
                  <a:gd name="T7" fmla="*/ 323 h 351"/>
                  <a:gd name="T8" fmla="*/ 144 w 235"/>
                  <a:gd name="T9" fmla="*/ 297 h 351"/>
                  <a:gd name="T10" fmla="*/ 145 w 235"/>
                  <a:gd name="T11" fmla="*/ 294 h 351"/>
                  <a:gd name="T12" fmla="*/ 132 w 235"/>
                  <a:gd name="T13" fmla="*/ 284 h 351"/>
                  <a:gd name="T14" fmla="*/ 179 w 235"/>
                  <a:gd name="T15" fmla="*/ 235 h 351"/>
                  <a:gd name="T16" fmla="*/ 192 w 235"/>
                  <a:gd name="T17" fmla="*/ 228 h 351"/>
                  <a:gd name="T18" fmla="*/ 191 w 235"/>
                  <a:gd name="T19" fmla="*/ 215 h 351"/>
                  <a:gd name="T20" fmla="*/ 183 w 235"/>
                  <a:gd name="T21" fmla="*/ 186 h 351"/>
                  <a:gd name="T22" fmla="*/ 192 w 235"/>
                  <a:gd name="T23" fmla="*/ 146 h 351"/>
                  <a:gd name="T24" fmla="*/ 199 w 235"/>
                  <a:gd name="T25" fmla="*/ 84 h 351"/>
                  <a:gd name="T26" fmla="*/ 155 w 235"/>
                  <a:gd name="T27" fmla="*/ 23 h 351"/>
                  <a:gd name="T28" fmla="*/ 80 w 235"/>
                  <a:gd name="T29" fmla="*/ 27 h 351"/>
                  <a:gd name="T30" fmla="*/ 22 w 235"/>
                  <a:gd name="T31" fmla="*/ 129 h 351"/>
                  <a:gd name="T32" fmla="*/ 86 w 235"/>
                  <a:gd name="T33" fmla="*/ 193 h 351"/>
                  <a:gd name="T34" fmla="*/ 89 w 235"/>
                  <a:gd name="T35" fmla="*/ 194 h 351"/>
                  <a:gd name="T36" fmla="*/ 142 w 235"/>
                  <a:gd name="T37" fmla="*/ 239 h 351"/>
                  <a:gd name="T38" fmla="*/ 139 w 235"/>
                  <a:gd name="T39" fmla="*/ 247 h 351"/>
                  <a:gd name="T40" fmla="*/ 131 w 235"/>
                  <a:gd name="T41" fmla="*/ 244 h 351"/>
                  <a:gd name="T42" fmla="*/ 85 w 235"/>
                  <a:gd name="T43" fmla="*/ 206 h 351"/>
                  <a:gd name="T44" fmla="*/ 82 w 235"/>
                  <a:gd name="T45" fmla="*/ 205 h 351"/>
                  <a:gd name="T46" fmla="*/ 10 w 235"/>
                  <a:gd name="T47" fmla="*/ 132 h 351"/>
                  <a:gd name="T48" fmla="*/ 75 w 235"/>
                  <a:gd name="T49" fmla="*/ 15 h 351"/>
                  <a:gd name="T50" fmla="*/ 161 w 235"/>
                  <a:gd name="T51" fmla="*/ 12 h 351"/>
                  <a:gd name="T52" fmla="*/ 212 w 235"/>
                  <a:gd name="T53" fmla="*/ 81 h 351"/>
                  <a:gd name="T54" fmla="*/ 203 w 235"/>
                  <a:gd name="T55" fmla="*/ 151 h 351"/>
                  <a:gd name="T56" fmla="*/ 195 w 235"/>
                  <a:gd name="T57" fmla="*/ 185 h 351"/>
                  <a:gd name="T58" fmla="*/ 202 w 235"/>
                  <a:gd name="T59" fmla="*/ 210 h 351"/>
                  <a:gd name="T60" fmla="*/ 200 w 235"/>
                  <a:gd name="T61" fmla="*/ 238 h 351"/>
                  <a:gd name="T62" fmla="*/ 184 w 235"/>
                  <a:gd name="T63" fmla="*/ 246 h 351"/>
                  <a:gd name="T64" fmla="*/ 144 w 235"/>
                  <a:gd name="T65" fmla="*/ 280 h 351"/>
                  <a:gd name="T66" fmla="*/ 152 w 235"/>
                  <a:gd name="T67" fmla="*/ 282 h 351"/>
                  <a:gd name="T68" fmla="*/ 152 w 235"/>
                  <a:gd name="T69" fmla="*/ 282 h 351"/>
                  <a:gd name="T70" fmla="*/ 207 w 235"/>
                  <a:gd name="T71" fmla="*/ 249 h 351"/>
                  <a:gd name="T72" fmla="*/ 219 w 235"/>
                  <a:gd name="T73" fmla="*/ 261 h 351"/>
                  <a:gd name="T74" fmla="*/ 162 w 235"/>
                  <a:gd name="T75" fmla="*/ 293 h 351"/>
                  <a:gd name="T76" fmla="*/ 159 w 235"/>
                  <a:gd name="T77" fmla="*/ 294 h 351"/>
                  <a:gd name="T78" fmla="*/ 156 w 235"/>
                  <a:gd name="T79" fmla="*/ 301 h 351"/>
                  <a:gd name="T80" fmla="*/ 162 w 235"/>
                  <a:gd name="T81" fmla="*/ 311 h 351"/>
                  <a:gd name="T82" fmla="*/ 217 w 235"/>
                  <a:gd name="T83" fmla="*/ 282 h 351"/>
                  <a:gd name="T84" fmla="*/ 233 w 235"/>
                  <a:gd name="T85" fmla="*/ 289 h 351"/>
                  <a:gd name="T86" fmla="*/ 230 w 235"/>
                  <a:gd name="T87" fmla="*/ 302 h 351"/>
                  <a:gd name="T88" fmla="*/ 169 w 235"/>
                  <a:gd name="T89" fmla="*/ 325 h 351"/>
                  <a:gd name="T90" fmla="*/ 191 w 235"/>
                  <a:gd name="T91" fmla="*/ 338 h 351"/>
                  <a:gd name="T92" fmla="*/ 196 w 235"/>
                  <a:gd name="T93" fmla="*/ 346 h 351"/>
                  <a:gd name="T94" fmla="*/ 192 w 235"/>
                  <a:gd name="T95" fmla="*/ 350 h 351"/>
                  <a:gd name="T96" fmla="*/ 176 w 235"/>
                  <a:gd name="T97" fmla="*/ 313 h 351"/>
                  <a:gd name="T98" fmla="*/ 220 w 235"/>
                  <a:gd name="T99" fmla="*/ 295 h 351"/>
                  <a:gd name="T100" fmla="*/ 217 w 235"/>
                  <a:gd name="T101" fmla="*/ 295 h 351"/>
                  <a:gd name="T102" fmla="*/ 176 w 235"/>
                  <a:gd name="T103" fmla="*/ 313 h 351"/>
                  <a:gd name="T104" fmla="*/ 172 w 235"/>
                  <a:gd name="T105" fmla="*/ 278 h 351"/>
                  <a:gd name="T106" fmla="*/ 206 w 235"/>
                  <a:gd name="T107" fmla="*/ 261 h 351"/>
                  <a:gd name="T108" fmla="*/ 204 w 235"/>
                  <a:gd name="T109" fmla="*/ 261 h 351"/>
                  <a:gd name="T110" fmla="*/ 172 w 235"/>
                  <a:gd name="T111" fmla="*/ 278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35" h="351">
                    <a:moveTo>
                      <a:pt x="192" y="350"/>
                    </a:moveTo>
                    <a:cubicBezTo>
                      <a:pt x="191" y="351"/>
                      <a:pt x="190" y="351"/>
                      <a:pt x="189" y="350"/>
                    </a:cubicBezTo>
                    <a:cubicBezTo>
                      <a:pt x="161" y="345"/>
                      <a:pt x="156" y="333"/>
                      <a:pt x="157" y="324"/>
                    </a:cubicBezTo>
                    <a:cubicBezTo>
                      <a:pt x="157" y="323"/>
                      <a:pt x="157" y="323"/>
                      <a:pt x="157" y="323"/>
                    </a:cubicBezTo>
                    <a:cubicBezTo>
                      <a:pt x="146" y="319"/>
                      <a:pt x="141" y="309"/>
                      <a:pt x="144" y="297"/>
                    </a:cubicBezTo>
                    <a:cubicBezTo>
                      <a:pt x="144" y="296"/>
                      <a:pt x="145" y="295"/>
                      <a:pt x="145" y="294"/>
                    </a:cubicBezTo>
                    <a:cubicBezTo>
                      <a:pt x="137" y="292"/>
                      <a:pt x="133" y="288"/>
                      <a:pt x="132" y="284"/>
                    </a:cubicBezTo>
                    <a:cubicBezTo>
                      <a:pt x="123" y="262"/>
                      <a:pt x="157" y="245"/>
                      <a:pt x="179" y="235"/>
                    </a:cubicBezTo>
                    <a:cubicBezTo>
                      <a:pt x="185" y="232"/>
                      <a:pt x="190" y="229"/>
                      <a:pt x="192" y="228"/>
                    </a:cubicBezTo>
                    <a:cubicBezTo>
                      <a:pt x="194" y="226"/>
                      <a:pt x="195" y="225"/>
                      <a:pt x="191" y="215"/>
                    </a:cubicBezTo>
                    <a:cubicBezTo>
                      <a:pt x="188" y="208"/>
                      <a:pt x="184" y="198"/>
                      <a:pt x="183" y="186"/>
                    </a:cubicBezTo>
                    <a:cubicBezTo>
                      <a:pt x="181" y="171"/>
                      <a:pt x="186" y="159"/>
                      <a:pt x="192" y="146"/>
                    </a:cubicBezTo>
                    <a:cubicBezTo>
                      <a:pt x="199" y="129"/>
                      <a:pt x="206" y="112"/>
                      <a:pt x="199" y="84"/>
                    </a:cubicBezTo>
                    <a:cubicBezTo>
                      <a:pt x="192" y="55"/>
                      <a:pt x="177" y="34"/>
                      <a:pt x="155" y="23"/>
                    </a:cubicBezTo>
                    <a:cubicBezTo>
                      <a:pt x="134" y="13"/>
                      <a:pt x="107" y="14"/>
                      <a:pt x="80" y="27"/>
                    </a:cubicBezTo>
                    <a:cubicBezTo>
                      <a:pt x="24" y="52"/>
                      <a:pt x="14" y="98"/>
                      <a:pt x="22" y="129"/>
                    </a:cubicBezTo>
                    <a:cubicBezTo>
                      <a:pt x="34" y="176"/>
                      <a:pt x="64" y="186"/>
                      <a:pt x="86" y="193"/>
                    </a:cubicBezTo>
                    <a:cubicBezTo>
                      <a:pt x="89" y="194"/>
                      <a:pt x="89" y="194"/>
                      <a:pt x="89" y="194"/>
                    </a:cubicBezTo>
                    <a:cubicBezTo>
                      <a:pt x="116" y="203"/>
                      <a:pt x="136" y="226"/>
                      <a:pt x="142" y="239"/>
                    </a:cubicBezTo>
                    <a:cubicBezTo>
                      <a:pt x="144" y="242"/>
                      <a:pt x="142" y="245"/>
                      <a:pt x="139" y="247"/>
                    </a:cubicBezTo>
                    <a:cubicBezTo>
                      <a:pt x="136" y="249"/>
                      <a:pt x="133" y="247"/>
                      <a:pt x="131" y="244"/>
                    </a:cubicBezTo>
                    <a:cubicBezTo>
                      <a:pt x="126" y="234"/>
                      <a:pt x="109" y="214"/>
                      <a:pt x="85" y="206"/>
                    </a:cubicBezTo>
                    <a:cubicBezTo>
                      <a:pt x="82" y="205"/>
                      <a:pt x="82" y="205"/>
                      <a:pt x="82" y="205"/>
                    </a:cubicBezTo>
                    <a:cubicBezTo>
                      <a:pt x="61" y="198"/>
                      <a:pt x="24" y="186"/>
                      <a:pt x="10" y="132"/>
                    </a:cubicBezTo>
                    <a:cubicBezTo>
                      <a:pt x="0" y="96"/>
                      <a:pt x="12" y="44"/>
                      <a:pt x="75" y="15"/>
                    </a:cubicBezTo>
                    <a:cubicBezTo>
                      <a:pt x="105" y="1"/>
                      <a:pt x="136" y="0"/>
                      <a:pt x="161" y="12"/>
                    </a:cubicBezTo>
                    <a:cubicBezTo>
                      <a:pt x="186" y="24"/>
                      <a:pt x="203" y="48"/>
                      <a:pt x="212" y="81"/>
                    </a:cubicBezTo>
                    <a:cubicBezTo>
                      <a:pt x="220" y="113"/>
                      <a:pt x="211" y="133"/>
                      <a:pt x="203" y="151"/>
                    </a:cubicBezTo>
                    <a:cubicBezTo>
                      <a:pt x="198" y="163"/>
                      <a:pt x="194" y="173"/>
                      <a:pt x="195" y="185"/>
                    </a:cubicBezTo>
                    <a:cubicBezTo>
                      <a:pt x="196" y="195"/>
                      <a:pt x="199" y="204"/>
                      <a:pt x="202" y="210"/>
                    </a:cubicBezTo>
                    <a:cubicBezTo>
                      <a:pt x="206" y="220"/>
                      <a:pt x="210" y="230"/>
                      <a:pt x="200" y="238"/>
                    </a:cubicBezTo>
                    <a:cubicBezTo>
                      <a:pt x="196" y="240"/>
                      <a:pt x="191" y="243"/>
                      <a:pt x="184" y="246"/>
                    </a:cubicBezTo>
                    <a:cubicBezTo>
                      <a:pt x="168" y="254"/>
                      <a:pt x="139" y="268"/>
                      <a:pt x="144" y="280"/>
                    </a:cubicBezTo>
                    <a:cubicBezTo>
                      <a:pt x="144" y="280"/>
                      <a:pt x="146" y="282"/>
                      <a:pt x="152" y="282"/>
                    </a:cubicBezTo>
                    <a:cubicBezTo>
                      <a:pt x="152" y="282"/>
                      <a:pt x="152" y="282"/>
                      <a:pt x="152" y="282"/>
                    </a:cubicBezTo>
                    <a:cubicBezTo>
                      <a:pt x="166" y="263"/>
                      <a:pt x="192" y="245"/>
                      <a:pt x="207" y="249"/>
                    </a:cubicBezTo>
                    <a:cubicBezTo>
                      <a:pt x="218" y="251"/>
                      <a:pt x="220" y="258"/>
                      <a:pt x="219" y="261"/>
                    </a:cubicBezTo>
                    <a:cubicBezTo>
                      <a:pt x="219" y="276"/>
                      <a:pt x="181" y="290"/>
                      <a:pt x="162" y="293"/>
                    </a:cubicBezTo>
                    <a:cubicBezTo>
                      <a:pt x="161" y="293"/>
                      <a:pt x="160" y="293"/>
                      <a:pt x="159" y="294"/>
                    </a:cubicBezTo>
                    <a:cubicBezTo>
                      <a:pt x="158" y="296"/>
                      <a:pt x="157" y="298"/>
                      <a:pt x="156" y="301"/>
                    </a:cubicBezTo>
                    <a:cubicBezTo>
                      <a:pt x="155" y="305"/>
                      <a:pt x="155" y="309"/>
                      <a:pt x="162" y="311"/>
                    </a:cubicBezTo>
                    <a:cubicBezTo>
                      <a:pt x="172" y="296"/>
                      <a:pt x="197" y="284"/>
                      <a:pt x="217" y="282"/>
                    </a:cubicBezTo>
                    <a:cubicBezTo>
                      <a:pt x="220" y="282"/>
                      <a:pt x="230" y="282"/>
                      <a:pt x="233" y="289"/>
                    </a:cubicBezTo>
                    <a:cubicBezTo>
                      <a:pt x="235" y="292"/>
                      <a:pt x="235" y="296"/>
                      <a:pt x="230" y="302"/>
                    </a:cubicBezTo>
                    <a:cubicBezTo>
                      <a:pt x="221" y="313"/>
                      <a:pt x="194" y="327"/>
                      <a:pt x="169" y="325"/>
                    </a:cubicBezTo>
                    <a:cubicBezTo>
                      <a:pt x="170" y="333"/>
                      <a:pt x="185" y="337"/>
                      <a:pt x="191" y="338"/>
                    </a:cubicBezTo>
                    <a:cubicBezTo>
                      <a:pt x="195" y="339"/>
                      <a:pt x="197" y="342"/>
                      <a:pt x="196" y="346"/>
                    </a:cubicBezTo>
                    <a:cubicBezTo>
                      <a:pt x="196" y="348"/>
                      <a:pt x="194" y="349"/>
                      <a:pt x="192" y="350"/>
                    </a:cubicBezTo>
                    <a:close/>
                    <a:moveTo>
                      <a:pt x="176" y="313"/>
                    </a:moveTo>
                    <a:cubicBezTo>
                      <a:pt x="195" y="312"/>
                      <a:pt x="214" y="301"/>
                      <a:pt x="220" y="295"/>
                    </a:cubicBezTo>
                    <a:cubicBezTo>
                      <a:pt x="219" y="295"/>
                      <a:pt x="219" y="295"/>
                      <a:pt x="217" y="295"/>
                    </a:cubicBezTo>
                    <a:cubicBezTo>
                      <a:pt x="202" y="296"/>
                      <a:pt x="186" y="304"/>
                      <a:pt x="176" y="313"/>
                    </a:cubicBezTo>
                    <a:close/>
                    <a:moveTo>
                      <a:pt x="172" y="278"/>
                    </a:moveTo>
                    <a:cubicBezTo>
                      <a:pt x="187" y="274"/>
                      <a:pt x="202" y="266"/>
                      <a:pt x="206" y="261"/>
                    </a:cubicBezTo>
                    <a:cubicBezTo>
                      <a:pt x="206" y="261"/>
                      <a:pt x="205" y="261"/>
                      <a:pt x="204" y="261"/>
                    </a:cubicBezTo>
                    <a:cubicBezTo>
                      <a:pt x="198" y="259"/>
                      <a:pt x="184" y="267"/>
                      <a:pt x="172" y="278"/>
                    </a:cubicBezTo>
                    <a:close/>
                  </a:path>
                </a:pathLst>
              </a:custGeom>
              <a:solidFill>
                <a:srgbClr val="CBBE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Freeform 66"/>
              <p:cNvSpPr/>
              <p:nvPr/>
            </p:nvSpPr>
            <p:spPr bwMode="auto">
              <a:xfrm>
                <a:off x="2433565" y="4830763"/>
                <a:ext cx="320675" cy="458788"/>
              </a:xfrm>
              <a:custGeom>
                <a:avLst/>
                <a:gdLst>
                  <a:gd name="T0" fmla="*/ 128 w 129"/>
                  <a:gd name="T1" fmla="*/ 179 h 185"/>
                  <a:gd name="T2" fmla="*/ 80 w 129"/>
                  <a:gd name="T3" fmla="*/ 114 h 185"/>
                  <a:gd name="T4" fmla="*/ 29 w 129"/>
                  <a:gd name="T5" fmla="*/ 77 h 185"/>
                  <a:gd name="T6" fmla="*/ 18 w 129"/>
                  <a:gd name="T7" fmla="*/ 64 h 185"/>
                  <a:gd name="T8" fmla="*/ 44 w 129"/>
                  <a:gd name="T9" fmla="*/ 70 h 185"/>
                  <a:gd name="T10" fmla="*/ 56 w 129"/>
                  <a:gd name="T11" fmla="*/ 40 h 185"/>
                  <a:gd name="T12" fmla="*/ 45 w 129"/>
                  <a:gd name="T13" fmla="*/ 13 h 185"/>
                  <a:gd name="T14" fmla="*/ 67 w 129"/>
                  <a:gd name="T15" fmla="*/ 22 h 185"/>
                  <a:gd name="T16" fmla="*/ 92 w 129"/>
                  <a:gd name="T17" fmla="*/ 35 h 185"/>
                  <a:gd name="T18" fmla="*/ 99 w 129"/>
                  <a:gd name="T19" fmla="*/ 16 h 185"/>
                  <a:gd name="T20" fmla="*/ 110 w 129"/>
                  <a:gd name="T21" fmla="*/ 21 h 185"/>
                  <a:gd name="T22" fmla="*/ 113 w 129"/>
                  <a:gd name="T23" fmla="*/ 43 h 185"/>
                  <a:gd name="T24" fmla="*/ 119 w 129"/>
                  <a:gd name="T25" fmla="*/ 42 h 185"/>
                  <a:gd name="T26" fmla="*/ 100 w 129"/>
                  <a:gd name="T27" fmla="*/ 8 h 185"/>
                  <a:gd name="T28" fmla="*/ 91 w 129"/>
                  <a:gd name="T29" fmla="*/ 20 h 185"/>
                  <a:gd name="T30" fmla="*/ 88 w 129"/>
                  <a:gd name="T31" fmla="*/ 30 h 185"/>
                  <a:gd name="T32" fmla="*/ 79 w 129"/>
                  <a:gd name="T33" fmla="*/ 27 h 185"/>
                  <a:gd name="T34" fmla="*/ 44 w 129"/>
                  <a:gd name="T35" fmla="*/ 7 h 185"/>
                  <a:gd name="T36" fmla="*/ 50 w 129"/>
                  <a:gd name="T37" fmla="*/ 41 h 185"/>
                  <a:gd name="T38" fmla="*/ 52 w 129"/>
                  <a:gd name="T39" fmla="*/ 61 h 185"/>
                  <a:gd name="T40" fmla="*/ 32 w 129"/>
                  <a:gd name="T41" fmla="*/ 60 h 185"/>
                  <a:gd name="T42" fmla="*/ 14 w 129"/>
                  <a:gd name="T43" fmla="*/ 58 h 185"/>
                  <a:gd name="T44" fmla="*/ 17 w 129"/>
                  <a:gd name="T45" fmla="*/ 78 h 185"/>
                  <a:gd name="T46" fmla="*/ 48 w 129"/>
                  <a:gd name="T47" fmla="*/ 94 h 185"/>
                  <a:gd name="T48" fmla="*/ 74 w 129"/>
                  <a:gd name="T49" fmla="*/ 117 h 185"/>
                  <a:gd name="T50" fmla="*/ 112 w 129"/>
                  <a:gd name="T51" fmla="*/ 165 h 185"/>
                  <a:gd name="T52" fmla="*/ 122 w 129"/>
                  <a:gd name="T53" fmla="*/ 181 h 185"/>
                  <a:gd name="T54" fmla="*/ 128 w 129"/>
                  <a:gd name="T55" fmla="*/ 179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9" h="185">
                    <a:moveTo>
                      <a:pt x="128" y="179"/>
                    </a:moveTo>
                    <a:cubicBezTo>
                      <a:pt x="115" y="156"/>
                      <a:pt x="99" y="133"/>
                      <a:pt x="80" y="114"/>
                    </a:cubicBezTo>
                    <a:cubicBezTo>
                      <a:pt x="65" y="99"/>
                      <a:pt x="48" y="86"/>
                      <a:pt x="29" y="77"/>
                    </a:cubicBezTo>
                    <a:cubicBezTo>
                      <a:pt x="25" y="75"/>
                      <a:pt x="5" y="65"/>
                      <a:pt x="18" y="64"/>
                    </a:cubicBezTo>
                    <a:cubicBezTo>
                      <a:pt x="28" y="63"/>
                      <a:pt x="35" y="70"/>
                      <a:pt x="44" y="70"/>
                    </a:cubicBezTo>
                    <a:cubicBezTo>
                      <a:pt x="61" y="70"/>
                      <a:pt x="64" y="53"/>
                      <a:pt x="56" y="40"/>
                    </a:cubicBezTo>
                    <a:cubicBezTo>
                      <a:pt x="53" y="34"/>
                      <a:pt x="40" y="21"/>
                      <a:pt x="45" y="13"/>
                    </a:cubicBezTo>
                    <a:cubicBezTo>
                      <a:pt x="50" y="6"/>
                      <a:pt x="64" y="19"/>
                      <a:pt x="67" y="22"/>
                    </a:cubicBezTo>
                    <a:cubicBezTo>
                      <a:pt x="73" y="28"/>
                      <a:pt x="84" y="51"/>
                      <a:pt x="92" y="35"/>
                    </a:cubicBezTo>
                    <a:cubicBezTo>
                      <a:pt x="95" y="29"/>
                      <a:pt x="96" y="22"/>
                      <a:pt x="99" y="16"/>
                    </a:cubicBezTo>
                    <a:cubicBezTo>
                      <a:pt x="103" y="10"/>
                      <a:pt x="109" y="17"/>
                      <a:pt x="110" y="21"/>
                    </a:cubicBezTo>
                    <a:cubicBezTo>
                      <a:pt x="113" y="28"/>
                      <a:pt x="113" y="36"/>
                      <a:pt x="113" y="43"/>
                    </a:cubicBezTo>
                    <a:cubicBezTo>
                      <a:pt x="113" y="47"/>
                      <a:pt x="120" y="46"/>
                      <a:pt x="119" y="42"/>
                    </a:cubicBezTo>
                    <a:cubicBezTo>
                      <a:pt x="119" y="34"/>
                      <a:pt x="117" y="1"/>
                      <a:pt x="100" y="8"/>
                    </a:cubicBezTo>
                    <a:cubicBezTo>
                      <a:pt x="95" y="10"/>
                      <a:pt x="93" y="15"/>
                      <a:pt x="91" y="20"/>
                    </a:cubicBezTo>
                    <a:cubicBezTo>
                      <a:pt x="90" y="23"/>
                      <a:pt x="89" y="26"/>
                      <a:pt x="88" y="30"/>
                    </a:cubicBezTo>
                    <a:cubicBezTo>
                      <a:pt x="85" y="37"/>
                      <a:pt x="82" y="32"/>
                      <a:pt x="79" y="27"/>
                    </a:cubicBezTo>
                    <a:cubicBezTo>
                      <a:pt x="73" y="19"/>
                      <a:pt x="56" y="0"/>
                      <a:pt x="44" y="7"/>
                    </a:cubicBezTo>
                    <a:cubicBezTo>
                      <a:pt x="30" y="14"/>
                      <a:pt x="44" y="34"/>
                      <a:pt x="50" y="41"/>
                    </a:cubicBezTo>
                    <a:cubicBezTo>
                      <a:pt x="53" y="47"/>
                      <a:pt x="57" y="55"/>
                      <a:pt x="52" y="61"/>
                    </a:cubicBezTo>
                    <a:cubicBezTo>
                      <a:pt x="48" y="67"/>
                      <a:pt x="37" y="62"/>
                      <a:pt x="32" y="60"/>
                    </a:cubicBezTo>
                    <a:cubicBezTo>
                      <a:pt x="27" y="58"/>
                      <a:pt x="20" y="57"/>
                      <a:pt x="14" y="58"/>
                    </a:cubicBezTo>
                    <a:cubicBezTo>
                      <a:pt x="0" y="61"/>
                      <a:pt x="10" y="73"/>
                      <a:pt x="17" y="78"/>
                    </a:cubicBezTo>
                    <a:cubicBezTo>
                      <a:pt x="27" y="84"/>
                      <a:pt x="38" y="88"/>
                      <a:pt x="48" y="94"/>
                    </a:cubicBezTo>
                    <a:cubicBezTo>
                      <a:pt x="57" y="101"/>
                      <a:pt x="66" y="109"/>
                      <a:pt x="74" y="117"/>
                    </a:cubicBezTo>
                    <a:cubicBezTo>
                      <a:pt x="88" y="132"/>
                      <a:pt x="101" y="148"/>
                      <a:pt x="112" y="165"/>
                    </a:cubicBezTo>
                    <a:cubicBezTo>
                      <a:pt x="115" y="169"/>
                      <a:pt x="120" y="178"/>
                      <a:pt x="122" y="181"/>
                    </a:cubicBezTo>
                    <a:cubicBezTo>
                      <a:pt x="124" y="185"/>
                      <a:pt x="129" y="183"/>
                      <a:pt x="128" y="179"/>
                    </a:cubicBezTo>
                    <a:close/>
                  </a:path>
                </a:pathLst>
              </a:custGeom>
              <a:solidFill>
                <a:srgbClr val="CBBE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05" name="组合 104"/>
            <p:cNvGrpSpPr/>
            <p:nvPr/>
          </p:nvGrpSpPr>
          <p:grpSpPr>
            <a:xfrm>
              <a:off x="6363704" y="3211075"/>
              <a:ext cx="1666876" cy="1622425"/>
              <a:chOff x="880990" y="1222375"/>
              <a:chExt cx="1666876" cy="1622425"/>
            </a:xfrm>
          </p:grpSpPr>
          <p:sp>
            <p:nvSpPr>
              <p:cNvPr id="106" name="Freeform 57"/>
              <p:cNvSpPr>
                <a:spLocks noEditPoints="1"/>
              </p:cNvSpPr>
              <p:nvPr/>
            </p:nvSpPr>
            <p:spPr bwMode="auto">
              <a:xfrm>
                <a:off x="880990" y="1420813"/>
                <a:ext cx="660400" cy="842963"/>
              </a:xfrm>
              <a:custGeom>
                <a:avLst/>
                <a:gdLst>
                  <a:gd name="T0" fmla="*/ 231 w 266"/>
                  <a:gd name="T1" fmla="*/ 339 h 340"/>
                  <a:gd name="T2" fmla="*/ 228 w 266"/>
                  <a:gd name="T3" fmla="*/ 340 h 340"/>
                  <a:gd name="T4" fmla="*/ 192 w 266"/>
                  <a:gd name="T5" fmla="*/ 318 h 340"/>
                  <a:gd name="T6" fmla="*/ 192 w 266"/>
                  <a:gd name="T7" fmla="*/ 318 h 340"/>
                  <a:gd name="T8" fmla="*/ 175 w 266"/>
                  <a:gd name="T9" fmla="*/ 294 h 340"/>
                  <a:gd name="T10" fmla="*/ 175 w 266"/>
                  <a:gd name="T11" fmla="*/ 290 h 340"/>
                  <a:gd name="T12" fmla="*/ 161 w 266"/>
                  <a:gd name="T13" fmla="*/ 283 h 340"/>
                  <a:gd name="T14" fmla="*/ 199 w 266"/>
                  <a:gd name="T15" fmla="*/ 227 h 340"/>
                  <a:gd name="T16" fmla="*/ 212 w 266"/>
                  <a:gd name="T17" fmla="*/ 217 h 340"/>
                  <a:gd name="T18" fmla="*/ 208 w 266"/>
                  <a:gd name="T19" fmla="*/ 205 h 340"/>
                  <a:gd name="T20" fmla="*/ 195 w 266"/>
                  <a:gd name="T21" fmla="*/ 177 h 340"/>
                  <a:gd name="T22" fmla="*/ 198 w 266"/>
                  <a:gd name="T23" fmla="*/ 136 h 340"/>
                  <a:gd name="T24" fmla="*/ 196 w 266"/>
                  <a:gd name="T25" fmla="*/ 73 h 340"/>
                  <a:gd name="T26" fmla="*/ 142 w 266"/>
                  <a:gd name="T27" fmla="*/ 20 h 340"/>
                  <a:gd name="T28" fmla="*/ 68 w 266"/>
                  <a:gd name="T29" fmla="*/ 35 h 340"/>
                  <a:gd name="T30" fmla="*/ 27 w 266"/>
                  <a:gd name="T31" fmla="*/ 147 h 340"/>
                  <a:gd name="T32" fmla="*/ 101 w 266"/>
                  <a:gd name="T33" fmla="*/ 200 h 340"/>
                  <a:gd name="T34" fmla="*/ 103 w 266"/>
                  <a:gd name="T35" fmla="*/ 200 h 340"/>
                  <a:gd name="T36" fmla="*/ 164 w 266"/>
                  <a:gd name="T37" fmla="*/ 236 h 340"/>
                  <a:gd name="T38" fmla="*/ 162 w 266"/>
                  <a:gd name="T39" fmla="*/ 245 h 340"/>
                  <a:gd name="T40" fmla="*/ 153 w 266"/>
                  <a:gd name="T41" fmla="*/ 243 h 340"/>
                  <a:gd name="T42" fmla="*/ 101 w 266"/>
                  <a:gd name="T43" fmla="*/ 213 h 340"/>
                  <a:gd name="T44" fmla="*/ 99 w 266"/>
                  <a:gd name="T45" fmla="*/ 212 h 340"/>
                  <a:gd name="T46" fmla="*/ 15 w 266"/>
                  <a:gd name="T47" fmla="*/ 152 h 340"/>
                  <a:gd name="T48" fmla="*/ 61 w 266"/>
                  <a:gd name="T49" fmla="*/ 25 h 340"/>
                  <a:gd name="T50" fmla="*/ 146 w 266"/>
                  <a:gd name="T51" fmla="*/ 8 h 340"/>
                  <a:gd name="T52" fmla="*/ 208 w 266"/>
                  <a:gd name="T53" fmla="*/ 69 h 340"/>
                  <a:gd name="T54" fmla="*/ 210 w 266"/>
                  <a:gd name="T55" fmla="*/ 139 h 340"/>
                  <a:gd name="T56" fmla="*/ 207 w 266"/>
                  <a:gd name="T57" fmla="*/ 174 h 340"/>
                  <a:gd name="T58" fmla="*/ 219 w 266"/>
                  <a:gd name="T59" fmla="*/ 198 h 340"/>
                  <a:gd name="T60" fmla="*/ 221 w 266"/>
                  <a:gd name="T61" fmla="*/ 226 h 340"/>
                  <a:gd name="T62" fmla="*/ 207 w 266"/>
                  <a:gd name="T63" fmla="*/ 237 h 340"/>
                  <a:gd name="T64" fmla="*/ 171 w 266"/>
                  <a:gd name="T65" fmla="*/ 277 h 340"/>
                  <a:gd name="T66" fmla="*/ 180 w 266"/>
                  <a:gd name="T67" fmla="*/ 277 h 340"/>
                  <a:gd name="T68" fmla="*/ 181 w 266"/>
                  <a:gd name="T69" fmla="*/ 277 h 340"/>
                  <a:gd name="T70" fmla="*/ 230 w 266"/>
                  <a:gd name="T71" fmla="*/ 236 h 340"/>
                  <a:gd name="T72" fmla="*/ 244 w 266"/>
                  <a:gd name="T73" fmla="*/ 246 h 340"/>
                  <a:gd name="T74" fmla="*/ 192 w 266"/>
                  <a:gd name="T75" fmla="*/ 287 h 340"/>
                  <a:gd name="T76" fmla="*/ 189 w 266"/>
                  <a:gd name="T77" fmla="*/ 288 h 340"/>
                  <a:gd name="T78" fmla="*/ 187 w 266"/>
                  <a:gd name="T79" fmla="*/ 296 h 340"/>
                  <a:gd name="T80" fmla="*/ 194 w 266"/>
                  <a:gd name="T81" fmla="*/ 305 h 340"/>
                  <a:gd name="T82" fmla="*/ 245 w 266"/>
                  <a:gd name="T83" fmla="*/ 268 h 340"/>
                  <a:gd name="T84" fmla="*/ 262 w 266"/>
                  <a:gd name="T85" fmla="*/ 271 h 340"/>
                  <a:gd name="T86" fmla="*/ 261 w 266"/>
                  <a:gd name="T87" fmla="*/ 285 h 340"/>
                  <a:gd name="T88" fmla="*/ 205 w 266"/>
                  <a:gd name="T89" fmla="*/ 318 h 340"/>
                  <a:gd name="T90" fmla="*/ 228 w 266"/>
                  <a:gd name="T91" fmla="*/ 327 h 340"/>
                  <a:gd name="T92" fmla="*/ 234 w 266"/>
                  <a:gd name="T93" fmla="*/ 334 h 340"/>
                  <a:gd name="T94" fmla="*/ 231 w 266"/>
                  <a:gd name="T95" fmla="*/ 339 h 340"/>
                  <a:gd name="T96" fmla="*/ 209 w 266"/>
                  <a:gd name="T97" fmla="*/ 305 h 340"/>
                  <a:gd name="T98" fmla="*/ 250 w 266"/>
                  <a:gd name="T99" fmla="*/ 280 h 340"/>
                  <a:gd name="T100" fmla="*/ 247 w 266"/>
                  <a:gd name="T101" fmla="*/ 280 h 340"/>
                  <a:gd name="T102" fmla="*/ 209 w 266"/>
                  <a:gd name="T103" fmla="*/ 305 h 340"/>
                  <a:gd name="T104" fmla="*/ 200 w 266"/>
                  <a:gd name="T105" fmla="*/ 271 h 340"/>
                  <a:gd name="T106" fmla="*/ 231 w 266"/>
                  <a:gd name="T107" fmla="*/ 248 h 340"/>
                  <a:gd name="T108" fmla="*/ 229 w 266"/>
                  <a:gd name="T109" fmla="*/ 248 h 340"/>
                  <a:gd name="T110" fmla="*/ 200 w 266"/>
                  <a:gd name="T111" fmla="*/ 271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66" h="340">
                    <a:moveTo>
                      <a:pt x="231" y="339"/>
                    </a:moveTo>
                    <a:cubicBezTo>
                      <a:pt x="230" y="340"/>
                      <a:pt x="229" y="340"/>
                      <a:pt x="228" y="340"/>
                    </a:cubicBezTo>
                    <a:cubicBezTo>
                      <a:pt x="199" y="339"/>
                      <a:pt x="193" y="327"/>
                      <a:pt x="192" y="318"/>
                    </a:cubicBezTo>
                    <a:cubicBezTo>
                      <a:pt x="192" y="318"/>
                      <a:pt x="192" y="318"/>
                      <a:pt x="192" y="318"/>
                    </a:cubicBezTo>
                    <a:cubicBezTo>
                      <a:pt x="180" y="315"/>
                      <a:pt x="173" y="307"/>
                      <a:pt x="175" y="294"/>
                    </a:cubicBezTo>
                    <a:cubicBezTo>
                      <a:pt x="175" y="293"/>
                      <a:pt x="175" y="292"/>
                      <a:pt x="175" y="290"/>
                    </a:cubicBezTo>
                    <a:cubicBezTo>
                      <a:pt x="167" y="290"/>
                      <a:pt x="163" y="287"/>
                      <a:pt x="161" y="283"/>
                    </a:cubicBezTo>
                    <a:cubicBezTo>
                      <a:pt x="148" y="262"/>
                      <a:pt x="179" y="241"/>
                      <a:pt x="199" y="227"/>
                    </a:cubicBezTo>
                    <a:cubicBezTo>
                      <a:pt x="205" y="223"/>
                      <a:pt x="210" y="219"/>
                      <a:pt x="212" y="217"/>
                    </a:cubicBezTo>
                    <a:cubicBezTo>
                      <a:pt x="214" y="216"/>
                      <a:pt x="214" y="215"/>
                      <a:pt x="208" y="205"/>
                    </a:cubicBezTo>
                    <a:cubicBezTo>
                      <a:pt x="204" y="198"/>
                      <a:pt x="199" y="189"/>
                      <a:pt x="195" y="177"/>
                    </a:cubicBezTo>
                    <a:cubicBezTo>
                      <a:pt x="191" y="163"/>
                      <a:pt x="195" y="150"/>
                      <a:pt x="198" y="136"/>
                    </a:cubicBezTo>
                    <a:cubicBezTo>
                      <a:pt x="203" y="118"/>
                      <a:pt x="207" y="100"/>
                      <a:pt x="196" y="73"/>
                    </a:cubicBezTo>
                    <a:cubicBezTo>
                      <a:pt x="184" y="45"/>
                      <a:pt x="165" y="27"/>
                      <a:pt x="142" y="20"/>
                    </a:cubicBezTo>
                    <a:cubicBezTo>
                      <a:pt x="119" y="13"/>
                      <a:pt x="93" y="18"/>
                      <a:pt x="68" y="35"/>
                    </a:cubicBezTo>
                    <a:cubicBezTo>
                      <a:pt x="16" y="69"/>
                      <a:pt x="13" y="116"/>
                      <a:pt x="27" y="147"/>
                    </a:cubicBezTo>
                    <a:cubicBezTo>
                      <a:pt x="46" y="191"/>
                      <a:pt x="78" y="196"/>
                      <a:pt x="101" y="200"/>
                    </a:cubicBezTo>
                    <a:cubicBezTo>
                      <a:pt x="103" y="200"/>
                      <a:pt x="103" y="200"/>
                      <a:pt x="103" y="200"/>
                    </a:cubicBezTo>
                    <a:cubicBezTo>
                      <a:pt x="132" y="205"/>
                      <a:pt x="155" y="224"/>
                      <a:pt x="164" y="236"/>
                    </a:cubicBezTo>
                    <a:cubicBezTo>
                      <a:pt x="166" y="239"/>
                      <a:pt x="165" y="243"/>
                      <a:pt x="162" y="245"/>
                    </a:cubicBezTo>
                    <a:cubicBezTo>
                      <a:pt x="159" y="247"/>
                      <a:pt x="155" y="246"/>
                      <a:pt x="153" y="243"/>
                    </a:cubicBezTo>
                    <a:cubicBezTo>
                      <a:pt x="146" y="234"/>
                      <a:pt x="126" y="217"/>
                      <a:pt x="101" y="213"/>
                    </a:cubicBezTo>
                    <a:cubicBezTo>
                      <a:pt x="99" y="212"/>
                      <a:pt x="99" y="212"/>
                      <a:pt x="99" y="212"/>
                    </a:cubicBezTo>
                    <a:cubicBezTo>
                      <a:pt x="76" y="209"/>
                      <a:pt x="38" y="203"/>
                      <a:pt x="15" y="152"/>
                    </a:cubicBezTo>
                    <a:cubicBezTo>
                      <a:pt x="0" y="117"/>
                      <a:pt x="3" y="63"/>
                      <a:pt x="61" y="25"/>
                    </a:cubicBezTo>
                    <a:cubicBezTo>
                      <a:pt x="89" y="6"/>
                      <a:pt x="119" y="0"/>
                      <a:pt x="146" y="8"/>
                    </a:cubicBezTo>
                    <a:cubicBezTo>
                      <a:pt x="173" y="16"/>
                      <a:pt x="194" y="37"/>
                      <a:pt x="208" y="69"/>
                    </a:cubicBezTo>
                    <a:cubicBezTo>
                      <a:pt x="221" y="99"/>
                      <a:pt x="215" y="120"/>
                      <a:pt x="210" y="139"/>
                    </a:cubicBezTo>
                    <a:cubicBezTo>
                      <a:pt x="207" y="152"/>
                      <a:pt x="204" y="162"/>
                      <a:pt x="207" y="174"/>
                    </a:cubicBezTo>
                    <a:cubicBezTo>
                      <a:pt x="210" y="184"/>
                      <a:pt x="215" y="192"/>
                      <a:pt x="219" y="198"/>
                    </a:cubicBezTo>
                    <a:cubicBezTo>
                      <a:pt x="224" y="208"/>
                      <a:pt x="230" y="217"/>
                      <a:pt x="221" y="226"/>
                    </a:cubicBezTo>
                    <a:cubicBezTo>
                      <a:pt x="218" y="229"/>
                      <a:pt x="213" y="233"/>
                      <a:pt x="207" y="237"/>
                    </a:cubicBezTo>
                    <a:cubicBezTo>
                      <a:pt x="192" y="247"/>
                      <a:pt x="165" y="266"/>
                      <a:pt x="171" y="277"/>
                    </a:cubicBezTo>
                    <a:cubicBezTo>
                      <a:pt x="172" y="278"/>
                      <a:pt x="174" y="278"/>
                      <a:pt x="180" y="277"/>
                    </a:cubicBezTo>
                    <a:cubicBezTo>
                      <a:pt x="180" y="277"/>
                      <a:pt x="180" y="277"/>
                      <a:pt x="181" y="277"/>
                    </a:cubicBezTo>
                    <a:cubicBezTo>
                      <a:pt x="191" y="257"/>
                      <a:pt x="214" y="234"/>
                      <a:pt x="230" y="236"/>
                    </a:cubicBezTo>
                    <a:cubicBezTo>
                      <a:pt x="241" y="237"/>
                      <a:pt x="244" y="243"/>
                      <a:pt x="244" y="246"/>
                    </a:cubicBezTo>
                    <a:cubicBezTo>
                      <a:pt x="246" y="261"/>
                      <a:pt x="210" y="281"/>
                      <a:pt x="192" y="287"/>
                    </a:cubicBezTo>
                    <a:cubicBezTo>
                      <a:pt x="191" y="288"/>
                      <a:pt x="190" y="288"/>
                      <a:pt x="189" y="288"/>
                    </a:cubicBezTo>
                    <a:cubicBezTo>
                      <a:pt x="188" y="291"/>
                      <a:pt x="188" y="293"/>
                      <a:pt x="187" y="296"/>
                    </a:cubicBezTo>
                    <a:cubicBezTo>
                      <a:pt x="187" y="301"/>
                      <a:pt x="188" y="304"/>
                      <a:pt x="194" y="305"/>
                    </a:cubicBezTo>
                    <a:cubicBezTo>
                      <a:pt x="202" y="289"/>
                      <a:pt x="225" y="272"/>
                      <a:pt x="245" y="268"/>
                    </a:cubicBezTo>
                    <a:cubicBezTo>
                      <a:pt x="248" y="267"/>
                      <a:pt x="258" y="265"/>
                      <a:pt x="262" y="271"/>
                    </a:cubicBezTo>
                    <a:cubicBezTo>
                      <a:pt x="264" y="274"/>
                      <a:pt x="266" y="279"/>
                      <a:pt x="261" y="285"/>
                    </a:cubicBezTo>
                    <a:cubicBezTo>
                      <a:pt x="254" y="297"/>
                      <a:pt x="229" y="316"/>
                      <a:pt x="205" y="318"/>
                    </a:cubicBezTo>
                    <a:cubicBezTo>
                      <a:pt x="206" y="326"/>
                      <a:pt x="222" y="327"/>
                      <a:pt x="228" y="327"/>
                    </a:cubicBezTo>
                    <a:cubicBezTo>
                      <a:pt x="232" y="328"/>
                      <a:pt x="235" y="331"/>
                      <a:pt x="234" y="334"/>
                    </a:cubicBezTo>
                    <a:cubicBezTo>
                      <a:pt x="234" y="336"/>
                      <a:pt x="233" y="338"/>
                      <a:pt x="231" y="339"/>
                    </a:cubicBezTo>
                    <a:close/>
                    <a:moveTo>
                      <a:pt x="209" y="305"/>
                    </a:moveTo>
                    <a:cubicBezTo>
                      <a:pt x="228" y="301"/>
                      <a:pt x="245" y="287"/>
                      <a:pt x="250" y="280"/>
                    </a:cubicBezTo>
                    <a:cubicBezTo>
                      <a:pt x="249" y="280"/>
                      <a:pt x="248" y="280"/>
                      <a:pt x="247" y="280"/>
                    </a:cubicBezTo>
                    <a:cubicBezTo>
                      <a:pt x="233" y="283"/>
                      <a:pt x="217" y="295"/>
                      <a:pt x="209" y="305"/>
                    </a:cubicBezTo>
                    <a:close/>
                    <a:moveTo>
                      <a:pt x="200" y="271"/>
                    </a:moveTo>
                    <a:cubicBezTo>
                      <a:pt x="214" y="264"/>
                      <a:pt x="228" y="254"/>
                      <a:pt x="231" y="248"/>
                    </a:cubicBezTo>
                    <a:cubicBezTo>
                      <a:pt x="230" y="248"/>
                      <a:pt x="230" y="248"/>
                      <a:pt x="229" y="248"/>
                    </a:cubicBezTo>
                    <a:cubicBezTo>
                      <a:pt x="222" y="248"/>
                      <a:pt x="209" y="258"/>
                      <a:pt x="200" y="271"/>
                    </a:cubicBezTo>
                    <a:close/>
                  </a:path>
                </a:pathLst>
              </a:custGeom>
              <a:solidFill>
                <a:srgbClr val="CBBE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58"/>
              <p:cNvSpPr/>
              <p:nvPr/>
            </p:nvSpPr>
            <p:spPr bwMode="auto">
              <a:xfrm>
                <a:off x="1000053" y="1565275"/>
                <a:ext cx="369888" cy="449263"/>
              </a:xfrm>
              <a:custGeom>
                <a:avLst/>
                <a:gdLst>
                  <a:gd name="T0" fmla="*/ 146 w 149"/>
                  <a:gd name="T1" fmla="*/ 175 h 181"/>
                  <a:gd name="T2" fmla="*/ 88 w 149"/>
                  <a:gd name="T3" fmla="*/ 118 h 181"/>
                  <a:gd name="T4" fmla="*/ 32 w 149"/>
                  <a:gd name="T5" fmla="*/ 89 h 181"/>
                  <a:gd name="T6" fmla="*/ 19 w 149"/>
                  <a:gd name="T7" fmla="*/ 78 h 181"/>
                  <a:gd name="T8" fmla="*/ 46 w 149"/>
                  <a:gd name="T9" fmla="*/ 80 h 181"/>
                  <a:gd name="T10" fmla="*/ 53 w 149"/>
                  <a:gd name="T11" fmla="*/ 48 h 181"/>
                  <a:gd name="T12" fmla="*/ 38 w 149"/>
                  <a:gd name="T13" fmla="*/ 23 h 181"/>
                  <a:gd name="T14" fmla="*/ 61 w 149"/>
                  <a:gd name="T15" fmla="*/ 28 h 181"/>
                  <a:gd name="T16" fmla="*/ 88 w 149"/>
                  <a:gd name="T17" fmla="*/ 37 h 181"/>
                  <a:gd name="T18" fmla="*/ 92 w 149"/>
                  <a:gd name="T19" fmla="*/ 17 h 181"/>
                  <a:gd name="T20" fmla="*/ 103 w 149"/>
                  <a:gd name="T21" fmla="*/ 20 h 181"/>
                  <a:gd name="T22" fmla="*/ 110 w 149"/>
                  <a:gd name="T23" fmla="*/ 42 h 181"/>
                  <a:gd name="T24" fmla="*/ 116 w 149"/>
                  <a:gd name="T25" fmla="*/ 40 h 181"/>
                  <a:gd name="T26" fmla="*/ 91 w 149"/>
                  <a:gd name="T27" fmla="*/ 9 h 181"/>
                  <a:gd name="T28" fmla="*/ 84 w 149"/>
                  <a:gd name="T29" fmla="*/ 22 h 181"/>
                  <a:gd name="T30" fmla="*/ 83 w 149"/>
                  <a:gd name="T31" fmla="*/ 32 h 181"/>
                  <a:gd name="T32" fmla="*/ 74 w 149"/>
                  <a:gd name="T33" fmla="*/ 31 h 181"/>
                  <a:gd name="T34" fmla="*/ 35 w 149"/>
                  <a:gd name="T35" fmla="*/ 17 h 181"/>
                  <a:gd name="T36" fmla="*/ 47 w 149"/>
                  <a:gd name="T37" fmla="*/ 50 h 181"/>
                  <a:gd name="T38" fmla="*/ 52 w 149"/>
                  <a:gd name="T39" fmla="*/ 69 h 181"/>
                  <a:gd name="T40" fmla="*/ 32 w 149"/>
                  <a:gd name="T41" fmla="*/ 72 h 181"/>
                  <a:gd name="T42" fmla="*/ 14 w 149"/>
                  <a:gd name="T43" fmla="*/ 73 h 181"/>
                  <a:gd name="T44" fmla="*/ 20 w 149"/>
                  <a:gd name="T45" fmla="*/ 91 h 181"/>
                  <a:gd name="T46" fmla="*/ 53 w 149"/>
                  <a:gd name="T47" fmla="*/ 103 h 181"/>
                  <a:gd name="T48" fmla="*/ 83 w 149"/>
                  <a:gd name="T49" fmla="*/ 122 h 181"/>
                  <a:gd name="T50" fmla="*/ 128 w 149"/>
                  <a:gd name="T51" fmla="*/ 163 h 181"/>
                  <a:gd name="T52" fmla="*/ 141 w 149"/>
                  <a:gd name="T53" fmla="*/ 178 h 181"/>
                  <a:gd name="T54" fmla="*/ 146 w 149"/>
                  <a:gd name="T55" fmla="*/ 175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9" h="181">
                    <a:moveTo>
                      <a:pt x="146" y="175"/>
                    </a:moveTo>
                    <a:cubicBezTo>
                      <a:pt x="130" y="154"/>
                      <a:pt x="110" y="134"/>
                      <a:pt x="88" y="118"/>
                    </a:cubicBezTo>
                    <a:cubicBezTo>
                      <a:pt x="71" y="105"/>
                      <a:pt x="52" y="95"/>
                      <a:pt x="32" y="89"/>
                    </a:cubicBezTo>
                    <a:cubicBezTo>
                      <a:pt x="27" y="88"/>
                      <a:pt x="6" y="80"/>
                      <a:pt x="19" y="78"/>
                    </a:cubicBezTo>
                    <a:cubicBezTo>
                      <a:pt x="28" y="76"/>
                      <a:pt x="37" y="81"/>
                      <a:pt x="46" y="80"/>
                    </a:cubicBezTo>
                    <a:cubicBezTo>
                      <a:pt x="63" y="77"/>
                      <a:pt x="62" y="59"/>
                      <a:pt x="53" y="48"/>
                    </a:cubicBezTo>
                    <a:cubicBezTo>
                      <a:pt x="48" y="42"/>
                      <a:pt x="34" y="32"/>
                      <a:pt x="38" y="23"/>
                    </a:cubicBezTo>
                    <a:cubicBezTo>
                      <a:pt x="41" y="15"/>
                      <a:pt x="57" y="26"/>
                      <a:pt x="61" y="28"/>
                    </a:cubicBezTo>
                    <a:cubicBezTo>
                      <a:pt x="67" y="33"/>
                      <a:pt x="83" y="54"/>
                      <a:pt x="88" y="37"/>
                    </a:cubicBezTo>
                    <a:cubicBezTo>
                      <a:pt x="90" y="30"/>
                      <a:pt x="89" y="23"/>
                      <a:pt x="92" y="17"/>
                    </a:cubicBezTo>
                    <a:cubicBezTo>
                      <a:pt x="95" y="11"/>
                      <a:pt x="101" y="17"/>
                      <a:pt x="103" y="20"/>
                    </a:cubicBezTo>
                    <a:cubicBezTo>
                      <a:pt x="107" y="27"/>
                      <a:pt x="108" y="35"/>
                      <a:pt x="110" y="42"/>
                    </a:cubicBezTo>
                    <a:cubicBezTo>
                      <a:pt x="111" y="45"/>
                      <a:pt x="117" y="44"/>
                      <a:pt x="116" y="40"/>
                    </a:cubicBezTo>
                    <a:cubicBezTo>
                      <a:pt x="114" y="31"/>
                      <a:pt x="107" y="0"/>
                      <a:pt x="91" y="9"/>
                    </a:cubicBezTo>
                    <a:cubicBezTo>
                      <a:pt x="86" y="12"/>
                      <a:pt x="85" y="17"/>
                      <a:pt x="84" y="22"/>
                    </a:cubicBezTo>
                    <a:cubicBezTo>
                      <a:pt x="83" y="25"/>
                      <a:pt x="83" y="29"/>
                      <a:pt x="83" y="32"/>
                    </a:cubicBezTo>
                    <a:cubicBezTo>
                      <a:pt x="81" y="40"/>
                      <a:pt x="77" y="35"/>
                      <a:pt x="74" y="31"/>
                    </a:cubicBezTo>
                    <a:cubicBezTo>
                      <a:pt x="66" y="24"/>
                      <a:pt x="47" y="8"/>
                      <a:pt x="35" y="17"/>
                    </a:cubicBezTo>
                    <a:cubicBezTo>
                      <a:pt x="23" y="26"/>
                      <a:pt x="40" y="43"/>
                      <a:pt x="47" y="50"/>
                    </a:cubicBezTo>
                    <a:cubicBezTo>
                      <a:pt x="51" y="55"/>
                      <a:pt x="56" y="63"/>
                      <a:pt x="52" y="69"/>
                    </a:cubicBezTo>
                    <a:cubicBezTo>
                      <a:pt x="49" y="76"/>
                      <a:pt x="37" y="73"/>
                      <a:pt x="32" y="72"/>
                    </a:cubicBezTo>
                    <a:cubicBezTo>
                      <a:pt x="26" y="70"/>
                      <a:pt x="19" y="71"/>
                      <a:pt x="14" y="73"/>
                    </a:cubicBezTo>
                    <a:cubicBezTo>
                      <a:pt x="0" y="78"/>
                      <a:pt x="13" y="88"/>
                      <a:pt x="20" y="91"/>
                    </a:cubicBezTo>
                    <a:cubicBezTo>
                      <a:pt x="31" y="96"/>
                      <a:pt x="42" y="98"/>
                      <a:pt x="53" y="103"/>
                    </a:cubicBezTo>
                    <a:cubicBezTo>
                      <a:pt x="64" y="108"/>
                      <a:pt x="74" y="115"/>
                      <a:pt x="83" y="122"/>
                    </a:cubicBezTo>
                    <a:cubicBezTo>
                      <a:pt x="100" y="134"/>
                      <a:pt x="114" y="148"/>
                      <a:pt x="128" y="163"/>
                    </a:cubicBezTo>
                    <a:cubicBezTo>
                      <a:pt x="132" y="167"/>
                      <a:pt x="138" y="175"/>
                      <a:pt x="141" y="178"/>
                    </a:cubicBezTo>
                    <a:cubicBezTo>
                      <a:pt x="143" y="181"/>
                      <a:pt x="149" y="178"/>
                      <a:pt x="146" y="175"/>
                    </a:cubicBezTo>
                    <a:close/>
                  </a:path>
                </a:pathLst>
              </a:custGeom>
              <a:solidFill>
                <a:srgbClr val="CBBE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Freeform 67"/>
              <p:cNvSpPr>
                <a:spLocks noEditPoints="1"/>
              </p:cNvSpPr>
              <p:nvPr/>
            </p:nvSpPr>
            <p:spPr bwMode="auto">
              <a:xfrm>
                <a:off x="1530278" y="1222375"/>
                <a:ext cx="1017588" cy="1622425"/>
              </a:xfrm>
              <a:custGeom>
                <a:avLst/>
                <a:gdLst>
                  <a:gd name="T0" fmla="*/ 324 w 410"/>
                  <a:gd name="T1" fmla="*/ 653 h 654"/>
                  <a:gd name="T2" fmla="*/ 318 w 410"/>
                  <a:gd name="T3" fmla="*/ 654 h 654"/>
                  <a:gd name="T4" fmla="*/ 262 w 410"/>
                  <a:gd name="T5" fmla="*/ 600 h 654"/>
                  <a:gd name="T6" fmla="*/ 262 w 410"/>
                  <a:gd name="T7" fmla="*/ 599 h 654"/>
                  <a:gd name="T8" fmla="*/ 241 w 410"/>
                  <a:gd name="T9" fmla="*/ 550 h 654"/>
                  <a:gd name="T10" fmla="*/ 244 w 410"/>
                  <a:gd name="T11" fmla="*/ 544 h 654"/>
                  <a:gd name="T12" fmla="*/ 220 w 410"/>
                  <a:gd name="T13" fmla="*/ 525 h 654"/>
                  <a:gd name="T14" fmla="*/ 313 w 410"/>
                  <a:gd name="T15" fmla="*/ 439 h 654"/>
                  <a:gd name="T16" fmla="*/ 339 w 410"/>
                  <a:gd name="T17" fmla="*/ 428 h 654"/>
                  <a:gd name="T18" fmla="*/ 337 w 410"/>
                  <a:gd name="T19" fmla="*/ 404 h 654"/>
                  <a:gd name="T20" fmla="*/ 325 w 410"/>
                  <a:gd name="T21" fmla="*/ 350 h 654"/>
                  <a:gd name="T22" fmla="*/ 347 w 410"/>
                  <a:gd name="T23" fmla="*/ 276 h 654"/>
                  <a:gd name="T24" fmla="*/ 369 w 410"/>
                  <a:gd name="T25" fmla="*/ 164 h 654"/>
                  <a:gd name="T26" fmla="*/ 294 w 410"/>
                  <a:gd name="T27" fmla="*/ 46 h 654"/>
                  <a:gd name="T28" fmla="*/ 155 w 410"/>
                  <a:gd name="T29" fmla="*/ 43 h 654"/>
                  <a:gd name="T30" fmla="*/ 36 w 410"/>
                  <a:gd name="T31" fmla="*/ 226 h 654"/>
                  <a:gd name="T32" fmla="*/ 147 w 410"/>
                  <a:gd name="T33" fmla="*/ 352 h 654"/>
                  <a:gd name="T34" fmla="*/ 152 w 410"/>
                  <a:gd name="T35" fmla="*/ 353 h 654"/>
                  <a:gd name="T36" fmla="*/ 245 w 410"/>
                  <a:gd name="T37" fmla="*/ 442 h 654"/>
                  <a:gd name="T38" fmla="*/ 239 w 410"/>
                  <a:gd name="T39" fmla="*/ 457 h 654"/>
                  <a:gd name="T40" fmla="*/ 223 w 410"/>
                  <a:gd name="T41" fmla="*/ 451 h 654"/>
                  <a:gd name="T42" fmla="*/ 143 w 410"/>
                  <a:gd name="T43" fmla="*/ 375 h 654"/>
                  <a:gd name="T44" fmla="*/ 138 w 410"/>
                  <a:gd name="T45" fmla="*/ 373 h 654"/>
                  <a:gd name="T46" fmla="*/ 13 w 410"/>
                  <a:gd name="T47" fmla="*/ 230 h 654"/>
                  <a:gd name="T48" fmla="*/ 146 w 410"/>
                  <a:gd name="T49" fmla="*/ 22 h 654"/>
                  <a:gd name="T50" fmla="*/ 305 w 410"/>
                  <a:gd name="T51" fmla="*/ 26 h 654"/>
                  <a:gd name="T52" fmla="*/ 391 w 410"/>
                  <a:gd name="T53" fmla="*/ 160 h 654"/>
                  <a:gd name="T54" fmla="*/ 367 w 410"/>
                  <a:gd name="T55" fmla="*/ 287 h 654"/>
                  <a:gd name="T56" fmla="*/ 348 w 410"/>
                  <a:gd name="T57" fmla="*/ 349 h 654"/>
                  <a:gd name="T58" fmla="*/ 359 w 410"/>
                  <a:gd name="T59" fmla="*/ 396 h 654"/>
                  <a:gd name="T60" fmla="*/ 351 w 410"/>
                  <a:gd name="T61" fmla="*/ 447 h 654"/>
                  <a:gd name="T62" fmla="*/ 321 w 410"/>
                  <a:gd name="T63" fmla="*/ 460 h 654"/>
                  <a:gd name="T64" fmla="*/ 242 w 410"/>
                  <a:gd name="T65" fmla="*/ 518 h 654"/>
                  <a:gd name="T66" fmla="*/ 257 w 410"/>
                  <a:gd name="T67" fmla="*/ 522 h 654"/>
                  <a:gd name="T68" fmla="*/ 258 w 410"/>
                  <a:gd name="T69" fmla="*/ 522 h 654"/>
                  <a:gd name="T70" fmla="*/ 364 w 410"/>
                  <a:gd name="T71" fmla="*/ 468 h 654"/>
                  <a:gd name="T72" fmla="*/ 385 w 410"/>
                  <a:gd name="T73" fmla="*/ 492 h 654"/>
                  <a:gd name="T74" fmla="*/ 274 w 410"/>
                  <a:gd name="T75" fmla="*/ 545 h 654"/>
                  <a:gd name="T76" fmla="*/ 270 w 410"/>
                  <a:gd name="T77" fmla="*/ 545 h 654"/>
                  <a:gd name="T78" fmla="*/ 263 w 410"/>
                  <a:gd name="T79" fmla="*/ 558 h 654"/>
                  <a:gd name="T80" fmla="*/ 272 w 410"/>
                  <a:gd name="T81" fmla="*/ 578 h 654"/>
                  <a:gd name="T82" fmla="*/ 377 w 410"/>
                  <a:gd name="T83" fmla="*/ 531 h 654"/>
                  <a:gd name="T84" fmla="*/ 407 w 410"/>
                  <a:gd name="T85" fmla="*/ 545 h 654"/>
                  <a:gd name="T86" fmla="*/ 400 w 410"/>
                  <a:gd name="T87" fmla="*/ 570 h 654"/>
                  <a:gd name="T88" fmla="*/ 285 w 410"/>
                  <a:gd name="T89" fmla="*/ 605 h 654"/>
                  <a:gd name="T90" fmla="*/ 324 w 410"/>
                  <a:gd name="T91" fmla="*/ 631 h 654"/>
                  <a:gd name="T92" fmla="*/ 332 w 410"/>
                  <a:gd name="T93" fmla="*/ 646 h 654"/>
                  <a:gd name="T94" fmla="*/ 324 w 410"/>
                  <a:gd name="T95" fmla="*/ 653 h 654"/>
                  <a:gd name="T96" fmla="*/ 299 w 410"/>
                  <a:gd name="T97" fmla="*/ 583 h 654"/>
                  <a:gd name="T98" fmla="*/ 382 w 410"/>
                  <a:gd name="T99" fmla="*/ 555 h 654"/>
                  <a:gd name="T100" fmla="*/ 377 w 410"/>
                  <a:gd name="T101" fmla="*/ 554 h 654"/>
                  <a:gd name="T102" fmla="*/ 299 w 410"/>
                  <a:gd name="T103" fmla="*/ 583 h 654"/>
                  <a:gd name="T104" fmla="*/ 296 w 410"/>
                  <a:gd name="T105" fmla="*/ 518 h 654"/>
                  <a:gd name="T106" fmla="*/ 360 w 410"/>
                  <a:gd name="T107" fmla="*/ 491 h 654"/>
                  <a:gd name="T108" fmla="*/ 357 w 410"/>
                  <a:gd name="T109" fmla="*/ 490 h 654"/>
                  <a:gd name="T110" fmla="*/ 296 w 410"/>
                  <a:gd name="T111" fmla="*/ 518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10" h="654">
                    <a:moveTo>
                      <a:pt x="324" y="653"/>
                    </a:moveTo>
                    <a:cubicBezTo>
                      <a:pt x="322" y="654"/>
                      <a:pt x="320" y="654"/>
                      <a:pt x="318" y="654"/>
                    </a:cubicBezTo>
                    <a:cubicBezTo>
                      <a:pt x="267" y="640"/>
                      <a:pt x="260" y="617"/>
                      <a:pt x="262" y="600"/>
                    </a:cubicBezTo>
                    <a:cubicBezTo>
                      <a:pt x="262" y="600"/>
                      <a:pt x="262" y="599"/>
                      <a:pt x="262" y="599"/>
                    </a:cubicBezTo>
                    <a:cubicBezTo>
                      <a:pt x="242" y="590"/>
                      <a:pt x="234" y="572"/>
                      <a:pt x="241" y="550"/>
                    </a:cubicBezTo>
                    <a:cubicBezTo>
                      <a:pt x="242" y="548"/>
                      <a:pt x="243" y="546"/>
                      <a:pt x="244" y="544"/>
                    </a:cubicBezTo>
                    <a:cubicBezTo>
                      <a:pt x="229" y="540"/>
                      <a:pt x="223" y="532"/>
                      <a:pt x="220" y="525"/>
                    </a:cubicBezTo>
                    <a:cubicBezTo>
                      <a:pt x="207" y="482"/>
                      <a:pt x="271" y="456"/>
                      <a:pt x="313" y="439"/>
                    </a:cubicBezTo>
                    <a:cubicBezTo>
                      <a:pt x="324" y="435"/>
                      <a:pt x="334" y="430"/>
                      <a:pt x="339" y="428"/>
                    </a:cubicBezTo>
                    <a:cubicBezTo>
                      <a:pt x="343" y="425"/>
                      <a:pt x="343" y="424"/>
                      <a:pt x="337" y="404"/>
                    </a:cubicBezTo>
                    <a:cubicBezTo>
                      <a:pt x="332" y="390"/>
                      <a:pt x="326" y="372"/>
                      <a:pt x="325" y="350"/>
                    </a:cubicBezTo>
                    <a:cubicBezTo>
                      <a:pt x="324" y="321"/>
                      <a:pt x="335" y="299"/>
                      <a:pt x="347" y="276"/>
                    </a:cubicBezTo>
                    <a:cubicBezTo>
                      <a:pt x="362" y="246"/>
                      <a:pt x="378" y="215"/>
                      <a:pt x="369" y="164"/>
                    </a:cubicBezTo>
                    <a:cubicBezTo>
                      <a:pt x="358" y="109"/>
                      <a:pt x="333" y="68"/>
                      <a:pt x="294" y="46"/>
                    </a:cubicBezTo>
                    <a:cubicBezTo>
                      <a:pt x="256" y="25"/>
                      <a:pt x="206" y="24"/>
                      <a:pt x="155" y="43"/>
                    </a:cubicBezTo>
                    <a:cubicBezTo>
                      <a:pt x="48" y="83"/>
                      <a:pt x="24" y="167"/>
                      <a:pt x="36" y="226"/>
                    </a:cubicBezTo>
                    <a:cubicBezTo>
                      <a:pt x="53" y="314"/>
                      <a:pt x="107" y="336"/>
                      <a:pt x="147" y="352"/>
                    </a:cubicBezTo>
                    <a:cubicBezTo>
                      <a:pt x="152" y="353"/>
                      <a:pt x="152" y="353"/>
                      <a:pt x="152" y="353"/>
                    </a:cubicBezTo>
                    <a:cubicBezTo>
                      <a:pt x="201" y="373"/>
                      <a:pt x="234" y="417"/>
                      <a:pt x="245" y="442"/>
                    </a:cubicBezTo>
                    <a:cubicBezTo>
                      <a:pt x="247" y="448"/>
                      <a:pt x="244" y="454"/>
                      <a:pt x="239" y="457"/>
                    </a:cubicBezTo>
                    <a:cubicBezTo>
                      <a:pt x="233" y="459"/>
                      <a:pt x="226" y="457"/>
                      <a:pt x="223" y="451"/>
                    </a:cubicBezTo>
                    <a:cubicBezTo>
                      <a:pt x="215" y="430"/>
                      <a:pt x="186" y="392"/>
                      <a:pt x="143" y="375"/>
                    </a:cubicBezTo>
                    <a:cubicBezTo>
                      <a:pt x="138" y="373"/>
                      <a:pt x="138" y="373"/>
                      <a:pt x="138" y="373"/>
                    </a:cubicBezTo>
                    <a:cubicBezTo>
                      <a:pt x="99" y="357"/>
                      <a:pt x="33" y="331"/>
                      <a:pt x="13" y="230"/>
                    </a:cubicBezTo>
                    <a:cubicBezTo>
                      <a:pt x="0" y="162"/>
                      <a:pt x="27" y="67"/>
                      <a:pt x="146" y="22"/>
                    </a:cubicBezTo>
                    <a:cubicBezTo>
                      <a:pt x="205" y="0"/>
                      <a:pt x="261" y="1"/>
                      <a:pt x="305" y="26"/>
                    </a:cubicBezTo>
                    <a:cubicBezTo>
                      <a:pt x="350" y="51"/>
                      <a:pt x="380" y="97"/>
                      <a:pt x="391" y="160"/>
                    </a:cubicBezTo>
                    <a:cubicBezTo>
                      <a:pt x="402" y="219"/>
                      <a:pt x="384" y="255"/>
                      <a:pt x="367" y="287"/>
                    </a:cubicBezTo>
                    <a:cubicBezTo>
                      <a:pt x="357" y="308"/>
                      <a:pt x="347" y="326"/>
                      <a:pt x="348" y="349"/>
                    </a:cubicBezTo>
                    <a:cubicBezTo>
                      <a:pt x="349" y="368"/>
                      <a:pt x="354" y="384"/>
                      <a:pt x="359" y="396"/>
                    </a:cubicBezTo>
                    <a:cubicBezTo>
                      <a:pt x="365" y="415"/>
                      <a:pt x="371" y="434"/>
                      <a:pt x="351" y="447"/>
                    </a:cubicBezTo>
                    <a:cubicBezTo>
                      <a:pt x="345" y="451"/>
                      <a:pt x="334" y="455"/>
                      <a:pt x="321" y="460"/>
                    </a:cubicBezTo>
                    <a:cubicBezTo>
                      <a:pt x="291" y="473"/>
                      <a:pt x="235" y="495"/>
                      <a:pt x="242" y="518"/>
                    </a:cubicBezTo>
                    <a:cubicBezTo>
                      <a:pt x="243" y="519"/>
                      <a:pt x="247" y="522"/>
                      <a:pt x="257" y="522"/>
                    </a:cubicBezTo>
                    <a:cubicBezTo>
                      <a:pt x="258" y="522"/>
                      <a:pt x="258" y="522"/>
                      <a:pt x="258" y="522"/>
                    </a:cubicBezTo>
                    <a:cubicBezTo>
                      <a:pt x="286" y="490"/>
                      <a:pt x="337" y="459"/>
                      <a:pt x="364" y="468"/>
                    </a:cubicBezTo>
                    <a:cubicBezTo>
                      <a:pt x="384" y="474"/>
                      <a:pt x="385" y="486"/>
                      <a:pt x="385" y="492"/>
                    </a:cubicBezTo>
                    <a:cubicBezTo>
                      <a:pt x="381" y="520"/>
                      <a:pt x="310" y="542"/>
                      <a:pt x="274" y="545"/>
                    </a:cubicBezTo>
                    <a:cubicBezTo>
                      <a:pt x="273" y="545"/>
                      <a:pt x="271" y="545"/>
                      <a:pt x="270" y="545"/>
                    </a:cubicBezTo>
                    <a:cubicBezTo>
                      <a:pt x="267" y="550"/>
                      <a:pt x="264" y="554"/>
                      <a:pt x="263" y="558"/>
                    </a:cubicBezTo>
                    <a:cubicBezTo>
                      <a:pt x="260" y="567"/>
                      <a:pt x="260" y="573"/>
                      <a:pt x="272" y="578"/>
                    </a:cubicBezTo>
                    <a:cubicBezTo>
                      <a:pt x="293" y="551"/>
                      <a:pt x="340" y="531"/>
                      <a:pt x="377" y="531"/>
                    </a:cubicBezTo>
                    <a:cubicBezTo>
                      <a:pt x="383" y="532"/>
                      <a:pt x="402" y="532"/>
                      <a:pt x="407" y="545"/>
                    </a:cubicBezTo>
                    <a:cubicBezTo>
                      <a:pt x="409" y="550"/>
                      <a:pt x="410" y="559"/>
                      <a:pt x="400" y="570"/>
                    </a:cubicBezTo>
                    <a:cubicBezTo>
                      <a:pt x="382" y="588"/>
                      <a:pt x="329" y="611"/>
                      <a:pt x="285" y="605"/>
                    </a:cubicBezTo>
                    <a:cubicBezTo>
                      <a:pt x="285" y="619"/>
                      <a:pt x="312" y="628"/>
                      <a:pt x="324" y="631"/>
                    </a:cubicBezTo>
                    <a:cubicBezTo>
                      <a:pt x="330" y="633"/>
                      <a:pt x="334" y="639"/>
                      <a:pt x="332" y="646"/>
                    </a:cubicBezTo>
                    <a:cubicBezTo>
                      <a:pt x="331" y="649"/>
                      <a:pt x="328" y="652"/>
                      <a:pt x="324" y="653"/>
                    </a:cubicBezTo>
                    <a:close/>
                    <a:moveTo>
                      <a:pt x="299" y="583"/>
                    </a:moveTo>
                    <a:cubicBezTo>
                      <a:pt x="333" y="584"/>
                      <a:pt x="371" y="565"/>
                      <a:pt x="382" y="555"/>
                    </a:cubicBezTo>
                    <a:cubicBezTo>
                      <a:pt x="381" y="555"/>
                      <a:pt x="379" y="555"/>
                      <a:pt x="377" y="554"/>
                    </a:cubicBezTo>
                    <a:cubicBezTo>
                      <a:pt x="349" y="554"/>
                      <a:pt x="317" y="568"/>
                      <a:pt x="299" y="583"/>
                    </a:cubicBezTo>
                    <a:close/>
                    <a:moveTo>
                      <a:pt x="296" y="518"/>
                    </a:moveTo>
                    <a:cubicBezTo>
                      <a:pt x="324" y="512"/>
                      <a:pt x="352" y="499"/>
                      <a:pt x="360" y="491"/>
                    </a:cubicBezTo>
                    <a:cubicBezTo>
                      <a:pt x="359" y="491"/>
                      <a:pt x="358" y="490"/>
                      <a:pt x="357" y="490"/>
                    </a:cubicBezTo>
                    <a:cubicBezTo>
                      <a:pt x="345" y="486"/>
                      <a:pt x="318" y="500"/>
                      <a:pt x="296" y="518"/>
                    </a:cubicBezTo>
                    <a:close/>
                  </a:path>
                </a:pathLst>
              </a:custGeom>
              <a:solidFill>
                <a:srgbClr val="BB2C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68"/>
              <p:cNvSpPr/>
              <p:nvPr/>
            </p:nvSpPr>
            <p:spPr bwMode="auto">
              <a:xfrm>
                <a:off x="1723953" y="1492250"/>
                <a:ext cx="561975" cy="866775"/>
              </a:xfrm>
              <a:custGeom>
                <a:avLst/>
                <a:gdLst>
                  <a:gd name="T0" fmla="*/ 223 w 226"/>
                  <a:gd name="T1" fmla="*/ 339 h 349"/>
                  <a:gd name="T2" fmla="*/ 143 w 226"/>
                  <a:gd name="T3" fmla="*/ 214 h 349"/>
                  <a:gd name="T4" fmla="*/ 52 w 226"/>
                  <a:gd name="T5" fmla="*/ 139 h 349"/>
                  <a:gd name="T6" fmla="*/ 35 w 226"/>
                  <a:gd name="T7" fmla="*/ 114 h 349"/>
                  <a:gd name="T8" fmla="*/ 81 w 226"/>
                  <a:gd name="T9" fmla="*/ 128 h 349"/>
                  <a:gd name="T10" fmla="*/ 107 w 226"/>
                  <a:gd name="T11" fmla="*/ 74 h 349"/>
                  <a:gd name="T12" fmla="*/ 91 w 226"/>
                  <a:gd name="T13" fmla="*/ 24 h 349"/>
                  <a:gd name="T14" fmla="*/ 129 w 226"/>
                  <a:gd name="T15" fmla="*/ 42 h 349"/>
                  <a:gd name="T16" fmla="*/ 175 w 226"/>
                  <a:gd name="T17" fmla="*/ 69 h 349"/>
                  <a:gd name="T18" fmla="*/ 190 w 226"/>
                  <a:gd name="T19" fmla="*/ 35 h 349"/>
                  <a:gd name="T20" fmla="*/ 209 w 226"/>
                  <a:gd name="T21" fmla="*/ 45 h 349"/>
                  <a:gd name="T22" fmla="*/ 212 w 226"/>
                  <a:gd name="T23" fmla="*/ 86 h 349"/>
                  <a:gd name="T24" fmla="*/ 224 w 226"/>
                  <a:gd name="T25" fmla="*/ 86 h 349"/>
                  <a:gd name="T26" fmla="*/ 191 w 226"/>
                  <a:gd name="T27" fmla="*/ 21 h 349"/>
                  <a:gd name="T28" fmla="*/ 174 w 226"/>
                  <a:gd name="T29" fmla="*/ 41 h 349"/>
                  <a:gd name="T30" fmla="*/ 167 w 226"/>
                  <a:gd name="T31" fmla="*/ 58 h 349"/>
                  <a:gd name="T32" fmla="*/ 151 w 226"/>
                  <a:gd name="T33" fmla="*/ 53 h 349"/>
                  <a:gd name="T34" fmla="*/ 88 w 226"/>
                  <a:gd name="T35" fmla="*/ 12 h 349"/>
                  <a:gd name="T36" fmla="*/ 95 w 226"/>
                  <a:gd name="T37" fmla="*/ 75 h 349"/>
                  <a:gd name="T38" fmla="*/ 98 w 226"/>
                  <a:gd name="T39" fmla="*/ 113 h 349"/>
                  <a:gd name="T40" fmla="*/ 60 w 226"/>
                  <a:gd name="T41" fmla="*/ 109 h 349"/>
                  <a:gd name="T42" fmla="*/ 27 w 226"/>
                  <a:gd name="T43" fmla="*/ 103 h 349"/>
                  <a:gd name="T44" fmla="*/ 31 w 226"/>
                  <a:gd name="T45" fmla="*/ 139 h 349"/>
                  <a:gd name="T46" fmla="*/ 85 w 226"/>
                  <a:gd name="T47" fmla="*/ 174 h 349"/>
                  <a:gd name="T48" fmla="*/ 132 w 226"/>
                  <a:gd name="T49" fmla="*/ 219 h 349"/>
                  <a:gd name="T50" fmla="*/ 195 w 226"/>
                  <a:gd name="T51" fmla="*/ 310 h 349"/>
                  <a:gd name="T52" fmla="*/ 212 w 226"/>
                  <a:gd name="T53" fmla="*/ 343 h 349"/>
                  <a:gd name="T54" fmla="*/ 223 w 226"/>
                  <a:gd name="T55" fmla="*/ 339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26" h="349">
                    <a:moveTo>
                      <a:pt x="223" y="339"/>
                    </a:moveTo>
                    <a:cubicBezTo>
                      <a:pt x="202" y="295"/>
                      <a:pt x="175" y="252"/>
                      <a:pt x="143" y="214"/>
                    </a:cubicBezTo>
                    <a:cubicBezTo>
                      <a:pt x="117" y="184"/>
                      <a:pt x="88" y="158"/>
                      <a:pt x="52" y="139"/>
                    </a:cubicBezTo>
                    <a:cubicBezTo>
                      <a:pt x="45" y="135"/>
                      <a:pt x="10" y="114"/>
                      <a:pt x="35" y="114"/>
                    </a:cubicBezTo>
                    <a:cubicBezTo>
                      <a:pt x="52" y="114"/>
                      <a:pt x="65" y="127"/>
                      <a:pt x="81" y="128"/>
                    </a:cubicBezTo>
                    <a:cubicBezTo>
                      <a:pt x="113" y="130"/>
                      <a:pt x="120" y="98"/>
                      <a:pt x="107" y="74"/>
                    </a:cubicBezTo>
                    <a:cubicBezTo>
                      <a:pt x="101" y="63"/>
                      <a:pt x="80" y="38"/>
                      <a:pt x="91" y="24"/>
                    </a:cubicBezTo>
                    <a:cubicBezTo>
                      <a:pt x="99" y="11"/>
                      <a:pt x="124" y="37"/>
                      <a:pt x="129" y="42"/>
                    </a:cubicBezTo>
                    <a:cubicBezTo>
                      <a:pt x="139" y="53"/>
                      <a:pt x="158" y="98"/>
                      <a:pt x="175" y="69"/>
                    </a:cubicBezTo>
                    <a:cubicBezTo>
                      <a:pt x="181" y="58"/>
                      <a:pt x="182" y="45"/>
                      <a:pt x="190" y="35"/>
                    </a:cubicBezTo>
                    <a:cubicBezTo>
                      <a:pt x="197" y="25"/>
                      <a:pt x="207" y="39"/>
                      <a:pt x="209" y="45"/>
                    </a:cubicBezTo>
                    <a:cubicBezTo>
                      <a:pt x="213" y="58"/>
                      <a:pt x="212" y="73"/>
                      <a:pt x="212" y="86"/>
                    </a:cubicBezTo>
                    <a:cubicBezTo>
                      <a:pt x="212" y="93"/>
                      <a:pt x="224" y="93"/>
                      <a:pt x="224" y="86"/>
                    </a:cubicBezTo>
                    <a:cubicBezTo>
                      <a:pt x="223" y="70"/>
                      <a:pt x="224" y="10"/>
                      <a:pt x="191" y="21"/>
                    </a:cubicBezTo>
                    <a:cubicBezTo>
                      <a:pt x="182" y="24"/>
                      <a:pt x="177" y="32"/>
                      <a:pt x="174" y="41"/>
                    </a:cubicBezTo>
                    <a:cubicBezTo>
                      <a:pt x="171" y="47"/>
                      <a:pt x="169" y="53"/>
                      <a:pt x="167" y="58"/>
                    </a:cubicBezTo>
                    <a:cubicBezTo>
                      <a:pt x="161" y="72"/>
                      <a:pt x="156" y="62"/>
                      <a:pt x="151" y="53"/>
                    </a:cubicBezTo>
                    <a:cubicBezTo>
                      <a:pt x="141" y="36"/>
                      <a:pt x="112" y="0"/>
                      <a:pt x="88" y="12"/>
                    </a:cubicBezTo>
                    <a:cubicBezTo>
                      <a:pt x="63" y="24"/>
                      <a:pt x="86" y="61"/>
                      <a:pt x="95" y="75"/>
                    </a:cubicBezTo>
                    <a:cubicBezTo>
                      <a:pt x="101" y="86"/>
                      <a:pt x="106" y="102"/>
                      <a:pt x="98" y="113"/>
                    </a:cubicBezTo>
                    <a:cubicBezTo>
                      <a:pt x="89" y="124"/>
                      <a:pt x="69" y="113"/>
                      <a:pt x="60" y="109"/>
                    </a:cubicBezTo>
                    <a:cubicBezTo>
                      <a:pt x="50" y="104"/>
                      <a:pt x="38" y="101"/>
                      <a:pt x="27" y="103"/>
                    </a:cubicBezTo>
                    <a:cubicBezTo>
                      <a:pt x="0" y="106"/>
                      <a:pt x="19" y="130"/>
                      <a:pt x="31" y="139"/>
                    </a:cubicBezTo>
                    <a:cubicBezTo>
                      <a:pt x="48" y="152"/>
                      <a:pt x="68" y="160"/>
                      <a:pt x="85" y="174"/>
                    </a:cubicBezTo>
                    <a:cubicBezTo>
                      <a:pt x="102" y="187"/>
                      <a:pt x="117" y="202"/>
                      <a:pt x="132" y="219"/>
                    </a:cubicBezTo>
                    <a:cubicBezTo>
                      <a:pt x="156" y="247"/>
                      <a:pt x="177" y="278"/>
                      <a:pt x="195" y="310"/>
                    </a:cubicBezTo>
                    <a:cubicBezTo>
                      <a:pt x="200" y="320"/>
                      <a:pt x="209" y="337"/>
                      <a:pt x="212" y="343"/>
                    </a:cubicBezTo>
                    <a:cubicBezTo>
                      <a:pt x="215" y="349"/>
                      <a:pt x="226" y="346"/>
                      <a:pt x="223" y="339"/>
                    </a:cubicBezTo>
                    <a:close/>
                  </a:path>
                </a:pathLst>
              </a:custGeom>
              <a:solidFill>
                <a:srgbClr val="BB2C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11" name="组合 110"/>
          <p:cNvGrpSpPr/>
          <p:nvPr/>
        </p:nvGrpSpPr>
        <p:grpSpPr>
          <a:xfrm>
            <a:off x="2369625" y="2477783"/>
            <a:ext cx="7940390" cy="1262446"/>
            <a:chOff x="5742079" y="1693610"/>
            <a:chExt cx="4812712" cy="765176"/>
          </a:xfrm>
        </p:grpSpPr>
        <p:sp>
          <p:nvSpPr>
            <p:cNvPr id="112" name="等腰三角形 111"/>
            <p:cNvSpPr/>
            <p:nvPr/>
          </p:nvSpPr>
          <p:spPr>
            <a:xfrm rot="10800000" flipH="1" flipV="1">
              <a:off x="6753006" y="1693610"/>
              <a:ext cx="176213" cy="163513"/>
            </a:xfrm>
            <a:prstGeom prst="triangle">
              <a:avLst>
                <a:gd name="adj" fmla="val 0"/>
              </a:avLst>
            </a:prstGeom>
            <a:solidFill>
              <a:schemeClr val="accent4">
                <a:lumMod val="50000"/>
              </a:schemeClr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13" name="等腰三角形 112"/>
            <p:cNvSpPr/>
            <p:nvPr/>
          </p:nvSpPr>
          <p:spPr>
            <a:xfrm rot="10800000" flipH="1">
              <a:off x="6753006" y="2293686"/>
              <a:ext cx="176213" cy="165100"/>
            </a:xfrm>
            <a:prstGeom prst="triangle">
              <a:avLst>
                <a:gd name="adj" fmla="val 0"/>
              </a:avLst>
            </a:prstGeom>
            <a:solidFill>
              <a:schemeClr val="accent4">
                <a:lumMod val="50000"/>
              </a:schemeClr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14" name="文本框 113"/>
            <p:cNvSpPr txBox="1"/>
            <p:nvPr/>
          </p:nvSpPr>
          <p:spPr>
            <a:xfrm rot="10800000" flipH="1">
              <a:off x="5742079" y="1779334"/>
              <a:ext cx="4611606" cy="593725"/>
            </a:xfrm>
            <a:prstGeom prst="rect">
              <a:avLst/>
            </a:prstGeom>
            <a:solidFill>
              <a:srgbClr val="0091C0"/>
            </a:solidFill>
            <a:effectLst/>
          </p:spPr>
          <p:txBody>
            <a:bodyPr lIns="180000" anchor="ctr"/>
            <a:lstStyle/>
            <a:p>
              <a:pPr>
                <a:defRPr/>
              </a:pPr>
              <a:endParaRPr lang="zh-CN" altLang="en-US" sz="1600" dirty="0">
                <a:solidFill>
                  <a:srgbClr val="52525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Verdana" panose="020B0604030504040204" pitchFamily="34" charset="0"/>
              </a:endParaRPr>
            </a:p>
          </p:txBody>
        </p:sp>
        <p:sp>
          <p:nvSpPr>
            <p:cNvPr id="115" name="文本框 114"/>
            <p:cNvSpPr txBox="1"/>
            <p:nvPr/>
          </p:nvSpPr>
          <p:spPr>
            <a:xfrm rot="10800000" flipH="1">
              <a:off x="5962431" y="1693610"/>
              <a:ext cx="790575" cy="765175"/>
            </a:xfrm>
            <a:prstGeom prst="rect">
              <a:avLst/>
            </a:prstGeom>
            <a:solidFill>
              <a:srgbClr val="FD961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>
                <a:defRPr/>
              </a:pPr>
              <a:endParaRPr lang="zh-CN" altLang="en-US" sz="3200" dirty="0">
                <a:solidFill>
                  <a:srgbClr val="FFFFFF"/>
                </a:solidFill>
                <a:latin typeface="Adobe Gothic Std B" panose="020B0800000000000000" pitchFamily="34" charset="-128"/>
                <a:ea typeface="Microsoft YaHei UI" panose="020B0503020204020204" pitchFamily="34" charset="-122"/>
                <a:cs typeface="Verdana" panose="020B0604030504040204" pitchFamily="34" charset="0"/>
              </a:endParaRPr>
            </a:p>
          </p:txBody>
        </p:sp>
        <p:sp>
          <p:nvSpPr>
            <p:cNvPr id="116" name="矩形 115"/>
            <p:cNvSpPr/>
            <p:nvPr/>
          </p:nvSpPr>
          <p:spPr>
            <a:xfrm>
              <a:off x="5986084" y="1735887"/>
              <a:ext cx="745403" cy="6715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zh-CN" sz="66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Verdana" panose="020B0604030504040204" pitchFamily="34" charset="0"/>
                </a:rPr>
                <a:t>03</a:t>
              </a:r>
              <a:endParaRPr lang="zh-CN" altLang="en-US" sz="6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Verdana" panose="020B0604030504040204" pitchFamily="34" charset="0"/>
              </a:endParaRPr>
            </a:p>
          </p:txBody>
        </p:sp>
        <p:sp>
          <p:nvSpPr>
            <p:cNvPr id="117" name="MH_Entry_1"/>
            <p:cNvSpPr/>
            <p:nvPr>
              <p:custDataLst>
                <p:tags r:id="rId1"/>
              </p:custDataLst>
            </p:nvPr>
          </p:nvSpPr>
          <p:spPr>
            <a:xfrm>
              <a:off x="6527200" y="1841091"/>
              <a:ext cx="4027591" cy="498614"/>
            </a:xfrm>
            <a:prstGeom prst="roundRect">
              <a:avLst>
                <a:gd name="adj" fmla="val 9124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zh-CN" altLang="en-US" sz="4800" spc="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点击输入您的标题</a:t>
              </a:r>
            </a:p>
          </p:txBody>
        </p:sp>
      </p:grpSp>
      <p:sp>
        <p:nvSpPr>
          <p:cNvPr id="119" name="矩形 118"/>
          <p:cNvSpPr/>
          <p:nvPr/>
        </p:nvSpPr>
        <p:spPr>
          <a:xfrm>
            <a:off x="5040128" y="3699301"/>
            <a:ext cx="3518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spc="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</p:spTree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TYPE" val="Other"/>
  <p:tag name="MH_ORDER" val="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TYPE" val="Other"/>
  <p:tag name="MH_ORDER" val="1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TYPE" val="Other"/>
  <p:tag name="MH_ORDER" val="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TYPE" val="Other"/>
  <p:tag name="MH_ORDER" val="1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TYPE" val="Other"/>
  <p:tag name="MH_ORDER" val="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TYPE" val="Other"/>
  <p:tag name="MH_ORDER" val="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TYPE" val="SubTitle"/>
  <p:tag name="MH_ORDER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TYPE" val="Other"/>
  <p:tag name="MH_ORDER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TYPE" val="Other"/>
  <p:tag name="MH_ORDER" val="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TYPE" val="SubTitle"/>
  <p:tag name="MH_ORDER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TYPE" val="Other"/>
  <p:tag name="MH_ORDER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TYPE" val="Other"/>
  <p:tag name="MH_ORDER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TYPE" val="SubTitle"/>
  <p:tag name="MH_ORDER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TYPE" val="Other"/>
  <p:tag name="MH_ORDER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TYPE" val="Other"/>
  <p:tag name="MH_ORDER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3200"/>
  <p:tag name="MH_LIBRARY" val="GRAPHIC"/>
  <p:tag name="MH_TYPE" val="SubTitle"/>
  <p:tag name="MH_ORDER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1116</Words>
  <Application>Microsoft Office PowerPoint</Application>
  <PresentationFormat>宽屏</PresentationFormat>
  <Paragraphs>178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Adobe Gothic Std B</vt:lpstr>
      <vt:lpstr>Myriad Pro</vt:lpstr>
      <vt:lpstr>等线</vt:lpstr>
      <vt:lpstr>宋体</vt:lpstr>
      <vt:lpstr>微软雅黑</vt:lpstr>
      <vt:lpstr>Arial</vt:lpstr>
      <vt:lpstr>Calibri</vt:lpstr>
      <vt:lpstr>Calibri Light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7</cp:revision>
  <dcterms:created xsi:type="dcterms:W3CDTF">2016-03-01T05:17:00Z</dcterms:created>
  <dcterms:modified xsi:type="dcterms:W3CDTF">2021-01-05T15:58:51Z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